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2" r:id="rId3"/>
    <p:sldId id="286" r:id="rId4"/>
    <p:sldId id="260" r:id="rId5"/>
    <p:sldId id="288" r:id="rId6"/>
    <p:sldId id="283" r:id="rId7"/>
    <p:sldId id="261" r:id="rId8"/>
    <p:sldId id="300" r:id="rId9"/>
    <p:sldId id="262" r:id="rId10"/>
    <p:sldId id="284" r:id="rId11"/>
    <p:sldId id="295" r:id="rId12"/>
    <p:sldId id="297" r:id="rId13"/>
    <p:sldId id="298" r:id="rId14"/>
    <p:sldId id="285" r:id="rId15"/>
    <p:sldId id="291" r:id="rId16"/>
    <p:sldId id="279" r:id="rId17"/>
    <p:sldId id="271" r:id="rId18"/>
    <p:sldId id="281" r:id="rId19"/>
    <p:sldId id="293" r:id="rId20"/>
    <p:sldId id="294" r:id="rId21"/>
    <p:sldId id="292" r:id="rId22"/>
    <p:sldId id="296" r:id="rId23"/>
    <p:sldId id="274" r:id="rId24"/>
    <p:sldId id="276"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4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E818F5-D1C1-4368-B408-15E288386C60}" v="159" dt="2024-04-26T14:35:49.86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46886" autoAdjust="0"/>
  </p:normalViewPr>
  <p:slideViewPr>
    <p:cSldViewPr snapToGrid="0">
      <p:cViewPr varScale="1">
        <p:scale>
          <a:sx n="53" d="100"/>
          <a:sy n="53" d="100"/>
        </p:scale>
        <p:origin x="2994" y="7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e Danger" userId="054895b61a98925f" providerId="LiveId" clId="{1F73E17C-8FA4-473A-A1D2-72FA548EAFF8}"/>
    <pc:docChg chg="undo custSel addSld delSld modSld sldOrd">
      <pc:chgData name="Patrice Danger" userId="054895b61a98925f" providerId="LiveId" clId="{1F73E17C-8FA4-473A-A1D2-72FA548EAFF8}" dt="2024-04-19T10:39:42.710" v="3326" actId="6549"/>
      <pc:docMkLst>
        <pc:docMk/>
      </pc:docMkLst>
      <pc:sldChg chg="modSp mod">
        <pc:chgData name="Patrice Danger" userId="054895b61a98925f" providerId="LiveId" clId="{1F73E17C-8FA4-473A-A1D2-72FA548EAFF8}" dt="2024-04-19T09:36:56.645" v="2627" actId="14100"/>
        <pc:sldMkLst>
          <pc:docMk/>
          <pc:sldMk cId="1477536750" sldId="256"/>
        </pc:sldMkLst>
        <pc:spChg chg="mod">
          <ac:chgData name="Patrice Danger" userId="054895b61a98925f" providerId="LiveId" clId="{1F73E17C-8FA4-473A-A1D2-72FA548EAFF8}" dt="2024-04-19T09:36:56.645" v="2627" actId="14100"/>
          <ac:spMkLst>
            <pc:docMk/>
            <pc:sldMk cId="1477536750" sldId="256"/>
            <ac:spMk id="2" creationId="{EEF052A9-7E5D-E24B-B93F-1F6A5F6060C8}"/>
          </ac:spMkLst>
        </pc:spChg>
        <pc:spChg chg="mod">
          <ac:chgData name="Patrice Danger" userId="054895b61a98925f" providerId="LiveId" clId="{1F73E17C-8FA4-473A-A1D2-72FA548EAFF8}" dt="2024-04-18T11:55:19.761" v="59" actId="6549"/>
          <ac:spMkLst>
            <pc:docMk/>
            <pc:sldMk cId="1477536750" sldId="256"/>
            <ac:spMk id="3" creationId="{817D994E-6B5F-DEE6-7498-2034796D5479}"/>
          </ac:spMkLst>
        </pc:spChg>
      </pc:sldChg>
      <pc:sldChg chg="addSp modSp mod">
        <pc:chgData name="Patrice Danger" userId="054895b61a98925f" providerId="LiveId" clId="{1F73E17C-8FA4-473A-A1D2-72FA548EAFF8}" dt="2024-04-19T10:33:11.758" v="3289" actId="6549"/>
        <pc:sldMkLst>
          <pc:docMk/>
          <pc:sldMk cId="3355507276" sldId="257"/>
        </pc:sldMkLst>
        <pc:spChg chg="mod">
          <ac:chgData name="Patrice Danger" userId="054895b61a98925f" providerId="LiveId" clId="{1F73E17C-8FA4-473A-A1D2-72FA548EAFF8}" dt="2024-04-18T11:55:35.191" v="69" actId="20577"/>
          <ac:spMkLst>
            <pc:docMk/>
            <pc:sldMk cId="3355507276" sldId="257"/>
            <ac:spMk id="2" creationId="{E379F481-ED7A-3275-3B4E-AEFDB422A2BC}"/>
          </ac:spMkLst>
        </pc:spChg>
        <pc:spChg chg="mod">
          <ac:chgData name="Patrice Danger" userId="054895b61a98925f" providerId="LiveId" clId="{1F73E17C-8FA4-473A-A1D2-72FA548EAFF8}" dt="2024-04-19T10:33:11.758" v="3289" actId="6549"/>
          <ac:spMkLst>
            <pc:docMk/>
            <pc:sldMk cId="3355507276" sldId="257"/>
            <ac:spMk id="3" creationId="{0A9EA2AB-5ED0-C53D-43DF-0CB8184126A9}"/>
          </ac:spMkLst>
        </pc:spChg>
        <pc:picChg chg="add mod">
          <ac:chgData name="Patrice Danger" userId="054895b61a98925f" providerId="LiveId" clId="{1F73E17C-8FA4-473A-A1D2-72FA548EAFF8}" dt="2024-04-19T09:40:49.293" v="2630" actId="1076"/>
          <ac:picMkLst>
            <pc:docMk/>
            <pc:sldMk cId="3355507276" sldId="257"/>
            <ac:picMk id="5" creationId="{C9023D50-D967-472F-2E8F-4AB143EC2C15}"/>
          </ac:picMkLst>
        </pc:picChg>
      </pc:sldChg>
      <pc:sldChg chg="addSp delSp modSp mod setBg modNotesTx">
        <pc:chgData name="Patrice Danger" userId="054895b61a98925f" providerId="LiveId" clId="{1F73E17C-8FA4-473A-A1D2-72FA548EAFF8}" dt="2024-04-19T09:42:12.992" v="2649" actId="207"/>
        <pc:sldMkLst>
          <pc:docMk/>
          <pc:sldMk cId="1216694223" sldId="258"/>
        </pc:sldMkLst>
        <pc:spChg chg="mod">
          <ac:chgData name="Patrice Danger" userId="054895b61a98925f" providerId="LiveId" clId="{1F73E17C-8FA4-473A-A1D2-72FA548EAFF8}" dt="2024-04-18T11:58:17.870" v="245" actId="26606"/>
          <ac:spMkLst>
            <pc:docMk/>
            <pc:sldMk cId="1216694223" sldId="258"/>
            <ac:spMk id="2" creationId="{8FFCC8C1-BB01-B004-D76C-9525D7F058BA}"/>
          </ac:spMkLst>
        </pc:spChg>
        <pc:spChg chg="del">
          <ac:chgData name="Patrice Danger" userId="054895b61a98925f" providerId="LiveId" clId="{1F73E17C-8FA4-473A-A1D2-72FA548EAFF8}" dt="2024-04-18T11:57:49.538" v="242" actId="478"/>
          <ac:spMkLst>
            <pc:docMk/>
            <pc:sldMk cId="1216694223" sldId="258"/>
            <ac:spMk id="3" creationId="{39C05B3D-C7BA-1405-C4F7-AA14DCA037D0}"/>
          </ac:spMkLst>
        </pc:spChg>
        <pc:spChg chg="mod">
          <ac:chgData name="Patrice Danger" userId="054895b61a98925f" providerId="LiveId" clId="{1F73E17C-8FA4-473A-A1D2-72FA548EAFF8}" dt="2024-04-18T11:58:27.053" v="247"/>
          <ac:spMkLst>
            <pc:docMk/>
            <pc:sldMk cId="1216694223" sldId="258"/>
            <ac:spMk id="6" creationId="{2B9697BB-F43D-B846-C49F-E3F72BBD537B}"/>
          </ac:spMkLst>
        </pc:spChg>
        <pc:spChg chg="mod">
          <ac:chgData name="Patrice Danger" userId="054895b61a98925f" providerId="LiveId" clId="{1F73E17C-8FA4-473A-A1D2-72FA548EAFF8}" dt="2024-04-18T17:18:29.275" v="2552" actId="20577"/>
          <ac:spMkLst>
            <pc:docMk/>
            <pc:sldMk cId="1216694223" sldId="258"/>
            <ac:spMk id="7" creationId="{8075C648-BC1D-F20E-C9A3-D7E26C13FFC9}"/>
          </ac:spMkLst>
        </pc:spChg>
        <pc:spChg chg="add del">
          <ac:chgData name="Patrice Danger" userId="054895b61a98925f" providerId="LiveId" clId="{1F73E17C-8FA4-473A-A1D2-72FA548EAFF8}" dt="2024-04-18T11:58:17.870" v="245" actId="26606"/>
          <ac:spMkLst>
            <pc:docMk/>
            <pc:sldMk cId="1216694223" sldId="258"/>
            <ac:spMk id="8" creationId="{ED058066-B65A-1E22-ECB6-85698797CF0C}"/>
          </ac:spMkLst>
        </pc:spChg>
        <pc:spChg chg="mod">
          <ac:chgData name="Patrice Danger" userId="054895b61a98925f" providerId="LiveId" clId="{1F73E17C-8FA4-473A-A1D2-72FA548EAFF8}" dt="2024-04-18T11:58:38.682" v="249"/>
          <ac:spMkLst>
            <pc:docMk/>
            <pc:sldMk cId="1216694223" sldId="258"/>
            <ac:spMk id="10" creationId="{7D44BFD6-041B-7E60-FE7F-9183BB9E6921}"/>
          </ac:spMkLst>
        </pc:spChg>
        <pc:spChg chg="add del">
          <ac:chgData name="Patrice Danger" userId="054895b61a98925f" providerId="LiveId" clId="{1F73E17C-8FA4-473A-A1D2-72FA548EAFF8}" dt="2024-04-18T11:58:17.870" v="245" actId="26606"/>
          <ac:spMkLst>
            <pc:docMk/>
            <pc:sldMk cId="1216694223" sldId="258"/>
            <ac:spMk id="11" creationId="{D1D34770-47A8-402C-AF23-2B653F2D88C1}"/>
          </ac:spMkLst>
        </pc:spChg>
        <pc:spChg chg="mod">
          <ac:chgData name="Patrice Danger" userId="054895b61a98925f" providerId="LiveId" clId="{1F73E17C-8FA4-473A-A1D2-72FA548EAFF8}" dt="2024-04-18T11:58:38.682" v="249"/>
          <ac:spMkLst>
            <pc:docMk/>
            <pc:sldMk cId="1216694223" sldId="258"/>
            <ac:spMk id="12" creationId="{4F045632-21E1-8DD7-3B00-24A854ADD463}"/>
          </ac:spMkLst>
        </pc:spChg>
        <pc:spChg chg="add mod">
          <ac:chgData name="Patrice Danger" userId="054895b61a98925f" providerId="LiveId" clId="{1F73E17C-8FA4-473A-A1D2-72FA548EAFF8}" dt="2024-04-19T09:42:12.992" v="2649" actId="207"/>
          <ac:spMkLst>
            <pc:docMk/>
            <pc:sldMk cId="1216694223" sldId="258"/>
            <ac:spMk id="13" creationId="{EC894C61-9642-C58A-0373-8D51822985A6}"/>
          </ac:spMkLst>
        </pc:spChg>
        <pc:spChg chg="add mod">
          <ac:chgData name="Patrice Danger" userId="054895b61a98925f" providerId="LiveId" clId="{1F73E17C-8FA4-473A-A1D2-72FA548EAFF8}" dt="2024-04-18T11:58:59.833" v="255" actId="1076"/>
          <ac:spMkLst>
            <pc:docMk/>
            <pc:sldMk cId="1216694223" sldId="258"/>
            <ac:spMk id="14" creationId="{E787176F-3E8C-B518-1A27-E9F76B4F941A}"/>
          </ac:spMkLst>
        </pc:spChg>
        <pc:spChg chg="mod">
          <ac:chgData name="Patrice Danger" userId="054895b61a98925f" providerId="LiveId" clId="{1F73E17C-8FA4-473A-A1D2-72FA548EAFF8}" dt="2024-04-18T11:59:13.763" v="261" actId="404"/>
          <ac:spMkLst>
            <pc:docMk/>
            <pc:sldMk cId="1216694223" sldId="258"/>
            <ac:spMk id="16" creationId="{767C4D06-3651-2603-DC6E-590C9F64B339}"/>
          </ac:spMkLst>
        </pc:spChg>
        <pc:spChg chg="mod">
          <ac:chgData name="Patrice Danger" userId="054895b61a98925f" providerId="LiveId" clId="{1F73E17C-8FA4-473A-A1D2-72FA548EAFF8}" dt="2024-04-18T11:59:13.763" v="261" actId="404"/>
          <ac:spMkLst>
            <pc:docMk/>
            <pc:sldMk cId="1216694223" sldId="258"/>
            <ac:spMk id="17" creationId="{F93FEAFA-E3E1-7B1F-97B0-3896BB9CD333}"/>
          </ac:spMkLst>
        </pc:spChg>
        <pc:spChg chg="mod">
          <ac:chgData name="Patrice Danger" userId="054895b61a98925f" providerId="LiveId" clId="{1F73E17C-8FA4-473A-A1D2-72FA548EAFF8}" dt="2024-04-18T11:59:29.428" v="265" actId="404"/>
          <ac:spMkLst>
            <pc:docMk/>
            <pc:sldMk cId="1216694223" sldId="258"/>
            <ac:spMk id="19" creationId="{C5AC27A6-65A0-E950-9133-1540089B0D69}"/>
          </ac:spMkLst>
        </pc:spChg>
        <pc:spChg chg="mod">
          <ac:chgData name="Patrice Danger" userId="054895b61a98925f" providerId="LiveId" clId="{1F73E17C-8FA4-473A-A1D2-72FA548EAFF8}" dt="2024-04-18T11:59:29.428" v="265" actId="404"/>
          <ac:spMkLst>
            <pc:docMk/>
            <pc:sldMk cId="1216694223" sldId="258"/>
            <ac:spMk id="20" creationId="{7AC0B62C-A7FC-4D3F-1FF9-3AE6CF495710}"/>
          </ac:spMkLst>
        </pc:spChg>
        <pc:grpChg chg="add mod">
          <ac:chgData name="Patrice Danger" userId="054895b61a98925f" providerId="LiveId" clId="{1F73E17C-8FA4-473A-A1D2-72FA548EAFF8}" dt="2024-04-18T11:58:34.004" v="248" actId="1076"/>
          <ac:grpSpMkLst>
            <pc:docMk/>
            <pc:sldMk cId="1216694223" sldId="258"/>
            <ac:grpSpMk id="5" creationId="{DB019A0D-4DC4-73ED-63E9-2200DE3A6767}"/>
          </ac:grpSpMkLst>
        </pc:grpChg>
        <pc:grpChg chg="add mod">
          <ac:chgData name="Patrice Danger" userId="054895b61a98925f" providerId="LiveId" clId="{1F73E17C-8FA4-473A-A1D2-72FA548EAFF8}" dt="2024-04-18T11:58:43.346" v="250" actId="1076"/>
          <ac:grpSpMkLst>
            <pc:docMk/>
            <pc:sldMk cId="1216694223" sldId="258"/>
            <ac:grpSpMk id="9" creationId="{8E93DFBA-696B-FB3F-1CC5-B4C61EEBBC9C}"/>
          </ac:grpSpMkLst>
        </pc:grpChg>
        <pc:grpChg chg="add mod">
          <ac:chgData name="Patrice Danger" userId="054895b61a98925f" providerId="LiveId" clId="{1F73E17C-8FA4-473A-A1D2-72FA548EAFF8}" dt="2024-04-18T11:59:22.105" v="262" actId="1076"/>
          <ac:grpSpMkLst>
            <pc:docMk/>
            <pc:sldMk cId="1216694223" sldId="258"/>
            <ac:grpSpMk id="15" creationId="{43AD4CF8-5063-70E5-DB10-E6CFFEC17081}"/>
          </ac:grpSpMkLst>
        </pc:grpChg>
        <pc:grpChg chg="add mod">
          <ac:chgData name="Patrice Danger" userId="054895b61a98925f" providerId="LiveId" clId="{1F73E17C-8FA4-473A-A1D2-72FA548EAFF8}" dt="2024-04-18T11:59:44.969" v="272" actId="1036"/>
          <ac:grpSpMkLst>
            <pc:docMk/>
            <pc:sldMk cId="1216694223" sldId="258"/>
            <ac:grpSpMk id="18" creationId="{4193C91D-C348-5D9C-AE76-406FB259EB48}"/>
          </ac:grpSpMkLst>
        </pc:grpChg>
        <pc:picChg chg="add mod">
          <ac:chgData name="Patrice Danger" userId="054895b61a98925f" providerId="LiveId" clId="{1F73E17C-8FA4-473A-A1D2-72FA548EAFF8}" dt="2024-04-19T09:40:54.887" v="2631"/>
          <ac:picMkLst>
            <pc:docMk/>
            <pc:sldMk cId="1216694223" sldId="258"/>
            <ac:picMk id="3" creationId="{808AAD24-DF27-3E8E-1A1E-FC71633AFBB2}"/>
          </ac:picMkLst>
        </pc:picChg>
        <pc:picChg chg="add mod">
          <ac:chgData name="Patrice Danger" userId="054895b61a98925f" providerId="LiveId" clId="{1F73E17C-8FA4-473A-A1D2-72FA548EAFF8}" dt="2024-04-18T11:58:21.394" v="246" actId="14100"/>
          <ac:picMkLst>
            <pc:docMk/>
            <pc:sldMk cId="1216694223" sldId="258"/>
            <ac:picMk id="4" creationId="{90A5B173-79D9-F7ED-5467-DBF68A61A273}"/>
          </ac:picMkLst>
        </pc:picChg>
      </pc:sldChg>
      <pc:sldChg chg="addSp delSp modSp mod modClrScheme chgLayout">
        <pc:chgData name="Patrice Danger" userId="054895b61a98925f" providerId="LiveId" clId="{1F73E17C-8FA4-473A-A1D2-72FA548EAFF8}" dt="2024-04-19T09:43:56.540" v="2673" actId="1036"/>
        <pc:sldMkLst>
          <pc:docMk/>
          <pc:sldMk cId="1748512199" sldId="259"/>
        </pc:sldMkLst>
        <pc:spChg chg="del mod ord">
          <ac:chgData name="Patrice Danger" userId="054895b61a98925f" providerId="LiveId" clId="{1F73E17C-8FA4-473A-A1D2-72FA548EAFF8}" dt="2024-04-18T12:00:26.013" v="273" actId="700"/>
          <ac:spMkLst>
            <pc:docMk/>
            <pc:sldMk cId="1748512199" sldId="259"/>
            <ac:spMk id="2" creationId="{0803CFFF-E42C-1A84-1E75-AE006B8898F3}"/>
          </ac:spMkLst>
        </pc:spChg>
        <pc:spChg chg="del mod ord">
          <ac:chgData name="Patrice Danger" userId="054895b61a98925f" providerId="LiveId" clId="{1F73E17C-8FA4-473A-A1D2-72FA548EAFF8}" dt="2024-04-18T12:00:26.013" v="273" actId="700"/>
          <ac:spMkLst>
            <pc:docMk/>
            <pc:sldMk cId="1748512199" sldId="259"/>
            <ac:spMk id="3" creationId="{9E98E559-1583-F291-4A91-43245F94F291}"/>
          </ac:spMkLst>
        </pc:spChg>
        <pc:spChg chg="add mod ord">
          <ac:chgData name="Patrice Danger" userId="054895b61a98925f" providerId="LiveId" clId="{1F73E17C-8FA4-473A-A1D2-72FA548EAFF8}" dt="2024-04-18T12:00:43.473" v="317" actId="20577"/>
          <ac:spMkLst>
            <pc:docMk/>
            <pc:sldMk cId="1748512199" sldId="259"/>
            <ac:spMk id="4" creationId="{19993330-FE56-4A1D-476D-C159C1B4FA83}"/>
          </ac:spMkLst>
        </pc:spChg>
        <pc:spChg chg="add mod ord">
          <ac:chgData name="Patrice Danger" userId="054895b61a98925f" providerId="LiveId" clId="{1F73E17C-8FA4-473A-A1D2-72FA548EAFF8}" dt="2024-04-19T09:43:36.517" v="2657" actId="14100"/>
          <ac:spMkLst>
            <pc:docMk/>
            <pc:sldMk cId="1748512199" sldId="259"/>
            <ac:spMk id="5" creationId="{5EB3BE3F-777B-A916-713E-3A0423C5BD3D}"/>
          </ac:spMkLst>
        </pc:spChg>
        <pc:spChg chg="add mod ord">
          <ac:chgData name="Patrice Danger" userId="054895b61a98925f" providerId="LiveId" clId="{1F73E17C-8FA4-473A-A1D2-72FA548EAFF8}" dt="2024-04-19T09:42:40.479" v="2654" actId="13926"/>
          <ac:spMkLst>
            <pc:docMk/>
            <pc:sldMk cId="1748512199" sldId="259"/>
            <ac:spMk id="6" creationId="{0E1E049F-6CD7-1764-EF20-936BCB66A297}"/>
          </ac:spMkLst>
        </pc:spChg>
        <pc:spChg chg="mod">
          <ac:chgData name="Patrice Danger" userId="054895b61a98925f" providerId="LiveId" clId="{1F73E17C-8FA4-473A-A1D2-72FA548EAFF8}" dt="2024-04-18T12:03:22.220" v="382"/>
          <ac:spMkLst>
            <pc:docMk/>
            <pc:sldMk cId="1748512199" sldId="259"/>
            <ac:spMk id="9" creationId="{1B673D49-6260-8D3B-1C60-BA691068A839}"/>
          </ac:spMkLst>
        </pc:spChg>
        <pc:grpChg chg="add mod">
          <ac:chgData name="Patrice Danger" userId="054895b61a98925f" providerId="LiveId" clId="{1F73E17C-8FA4-473A-A1D2-72FA548EAFF8}" dt="2024-04-19T09:43:56.540" v="2673" actId="1036"/>
          <ac:grpSpMkLst>
            <pc:docMk/>
            <pc:sldMk cId="1748512199" sldId="259"/>
            <ac:grpSpMk id="7" creationId="{F5CC145F-251B-745D-FAA6-2BEFB13253F6}"/>
          </ac:grpSpMkLst>
        </pc:grpChg>
        <pc:picChg chg="add mod">
          <ac:chgData name="Patrice Danger" userId="054895b61a98925f" providerId="LiveId" clId="{1F73E17C-8FA4-473A-A1D2-72FA548EAFF8}" dt="2024-04-19T09:40:55.821" v="2632"/>
          <ac:picMkLst>
            <pc:docMk/>
            <pc:sldMk cId="1748512199" sldId="259"/>
            <ac:picMk id="2" creationId="{B7A0455C-8DA7-BDE9-CE9D-4341D78C2E10}"/>
          </ac:picMkLst>
        </pc:picChg>
        <pc:picChg chg="mod">
          <ac:chgData name="Patrice Danger" userId="054895b61a98925f" providerId="LiveId" clId="{1F73E17C-8FA4-473A-A1D2-72FA548EAFF8}" dt="2024-04-18T12:03:22.220" v="382"/>
          <ac:picMkLst>
            <pc:docMk/>
            <pc:sldMk cId="1748512199" sldId="259"/>
            <ac:picMk id="8" creationId="{335AFF01-3F9B-2D1C-AD07-94386597B3BB}"/>
          </ac:picMkLst>
        </pc:picChg>
      </pc:sldChg>
      <pc:sldChg chg="addSp modSp mod">
        <pc:chgData name="Patrice Danger" userId="054895b61a98925f" providerId="LiveId" clId="{1F73E17C-8FA4-473A-A1D2-72FA548EAFF8}" dt="2024-04-19T09:40:57.115" v="2633"/>
        <pc:sldMkLst>
          <pc:docMk/>
          <pc:sldMk cId="4031619051" sldId="260"/>
        </pc:sldMkLst>
        <pc:spChg chg="mod">
          <ac:chgData name="Patrice Danger" userId="054895b61a98925f" providerId="LiveId" clId="{1F73E17C-8FA4-473A-A1D2-72FA548EAFF8}" dt="2024-04-18T12:04:00.884" v="404" actId="20577"/>
          <ac:spMkLst>
            <pc:docMk/>
            <pc:sldMk cId="4031619051" sldId="260"/>
            <ac:spMk id="2" creationId="{66B68B8B-12DA-A367-D1BA-21ED2084F8DF}"/>
          </ac:spMkLst>
        </pc:spChg>
        <pc:spChg chg="mod">
          <ac:chgData name="Patrice Danger" userId="054895b61a98925f" providerId="LiveId" clId="{1F73E17C-8FA4-473A-A1D2-72FA548EAFF8}" dt="2024-04-18T17:19:33.861" v="2555" actId="1076"/>
          <ac:spMkLst>
            <pc:docMk/>
            <pc:sldMk cId="4031619051" sldId="260"/>
            <ac:spMk id="3" creationId="{5AB5B3F8-6FC8-647E-C245-6865AF26AF71}"/>
          </ac:spMkLst>
        </pc:spChg>
        <pc:picChg chg="add mod">
          <ac:chgData name="Patrice Danger" userId="054895b61a98925f" providerId="LiveId" clId="{1F73E17C-8FA4-473A-A1D2-72FA548EAFF8}" dt="2024-04-19T09:40:57.115" v="2633"/>
          <ac:picMkLst>
            <pc:docMk/>
            <pc:sldMk cId="4031619051" sldId="260"/>
            <ac:picMk id="4" creationId="{AF777F04-F537-9BD3-E541-C36261B31EA8}"/>
          </ac:picMkLst>
        </pc:picChg>
      </pc:sldChg>
      <pc:sldChg chg="addSp delSp modSp mod">
        <pc:chgData name="Patrice Danger" userId="054895b61a98925f" providerId="LiveId" clId="{1F73E17C-8FA4-473A-A1D2-72FA548EAFF8}" dt="2024-04-19T10:36:08.750" v="3325" actId="207"/>
        <pc:sldMkLst>
          <pc:docMk/>
          <pc:sldMk cId="225650977" sldId="261"/>
        </pc:sldMkLst>
        <pc:spChg chg="mod">
          <ac:chgData name="Patrice Danger" userId="054895b61a98925f" providerId="LiveId" clId="{1F73E17C-8FA4-473A-A1D2-72FA548EAFF8}" dt="2024-04-18T12:12:53.090" v="478" actId="20577"/>
          <ac:spMkLst>
            <pc:docMk/>
            <pc:sldMk cId="225650977" sldId="261"/>
            <ac:spMk id="2" creationId="{B49B933A-DF88-5D84-296B-2E32A57942F7}"/>
          </ac:spMkLst>
        </pc:spChg>
        <pc:spChg chg="del">
          <ac:chgData name="Patrice Danger" userId="054895b61a98925f" providerId="LiveId" clId="{1F73E17C-8FA4-473A-A1D2-72FA548EAFF8}" dt="2024-04-18T12:10:14.208" v="408" actId="1032"/>
          <ac:spMkLst>
            <pc:docMk/>
            <pc:sldMk cId="225650977" sldId="261"/>
            <ac:spMk id="3" creationId="{05CBAEB4-1418-1BCE-55FB-5B005139DF25}"/>
          </ac:spMkLst>
        </pc:spChg>
        <pc:graphicFrameChg chg="add mod modGraphic">
          <ac:chgData name="Patrice Danger" userId="054895b61a98925f" providerId="LiveId" clId="{1F73E17C-8FA4-473A-A1D2-72FA548EAFF8}" dt="2024-04-19T10:36:08.750" v="3325" actId="207"/>
          <ac:graphicFrameMkLst>
            <pc:docMk/>
            <pc:sldMk cId="225650977" sldId="261"/>
            <ac:graphicFrameMk id="4" creationId="{74484E42-456F-DDB3-A44D-3579967D86C3}"/>
          </ac:graphicFrameMkLst>
        </pc:graphicFrameChg>
        <pc:picChg chg="add mod">
          <ac:chgData name="Patrice Danger" userId="054895b61a98925f" providerId="LiveId" clId="{1F73E17C-8FA4-473A-A1D2-72FA548EAFF8}" dt="2024-04-19T09:40:57.995" v="2634"/>
          <ac:picMkLst>
            <pc:docMk/>
            <pc:sldMk cId="225650977" sldId="261"/>
            <ac:picMk id="3" creationId="{009F2DB3-B191-D46E-3259-24DE3E5F0EA3}"/>
          </ac:picMkLst>
        </pc:picChg>
      </pc:sldChg>
      <pc:sldChg chg="addSp modSp mod">
        <pc:chgData name="Patrice Danger" userId="054895b61a98925f" providerId="LiveId" clId="{1F73E17C-8FA4-473A-A1D2-72FA548EAFF8}" dt="2024-04-19T09:40:59.169" v="2635"/>
        <pc:sldMkLst>
          <pc:docMk/>
          <pc:sldMk cId="4043218465" sldId="262"/>
        </pc:sldMkLst>
        <pc:spChg chg="mod">
          <ac:chgData name="Patrice Danger" userId="054895b61a98925f" providerId="LiveId" clId="{1F73E17C-8FA4-473A-A1D2-72FA548EAFF8}" dt="2024-04-18T12:13:44.256" v="535" actId="20577"/>
          <ac:spMkLst>
            <pc:docMk/>
            <pc:sldMk cId="4043218465" sldId="262"/>
            <ac:spMk id="2" creationId="{827B5B08-B9CC-5E69-EF62-0539C89ED806}"/>
          </ac:spMkLst>
        </pc:spChg>
        <pc:spChg chg="mod">
          <ac:chgData name="Patrice Danger" userId="054895b61a98925f" providerId="LiveId" clId="{1F73E17C-8FA4-473A-A1D2-72FA548EAFF8}" dt="2024-04-18T12:16:16.434" v="618" actId="14100"/>
          <ac:spMkLst>
            <pc:docMk/>
            <pc:sldMk cId="4043218465" sldId="262"/>
            <ac:spMk id="3" creationId="{2BF66650-B254-DFF8-90F8-E2BAEEFE2128}"/>
          </ac:spMkLst>
        </pc:spChg>
        <pc:spChg chg="add mod">
          <ac:chgData name="Patrice Danger" userId="054895b61a98925f" providerId="LiveId" clId="{1F73E17C-8FA4-473A-A1D2-72FA548EAFF8}" dt="2024-04-18T12:18:06.765" v="722" actId="14100"/>
          <ac:spMkLst>
            <pc:docMk/>
            <pc:sldMk cId="4043218465" sldId="262"/>
            <ac:spMk id="5" creationId="{19E6B0A3-D838-3C27-234C-D3A87484CDBD}"/>
          </ac:spMkLst>
        </pc:spChg>
        <pc:graphicFrameChg chg="add mod modGraphic">
          <ac:chgData name="Patrice Danger" userId="054895b61a98925f" providerId="LiveId" clId="{1F73E17C-8FA4-473A-A1D2-72FA548EAFF8}" dt="2024-04-18T14:48:02.491" v="1988" actId="20577"/>
          <ac:graphicFrameMkLst>
            <pc:docMk/>
            <pc:sldMk cId="4043218465" sldId="262"/>
            <ac:graphicFrameMk id="4" creationId="{7D76588B-6010-A89E-6B05-2F3FA6705298}"/>
          </ac:graphicFrameMkLst>
        </pc:graphicFrameChg>
        <pc:picChg chg="add mod">
          <ac:chgData name="Patrice Danger" userId="054895b61a98925f" providerId="LiveId" clId="{1F73E17C-8FA4-473A-A1D2-72FA548EAFF8}" dt="2024-04-19T09:40:59.169" v="2635"/>
          <ac:picMkLst>
            <pc:docMk/>
            <pc:sldMk cId="4043218465" sldId="262"/>
            <ac:picMk id="6" creationId="{C82FC674-AED0-8A24-2513-CB97C44ED6EF}"/>
          </ac:picMkLst>
        </pc:picChg>
      </pc:sldChg>
      <pc:sldChg chg="addSp delSp modSp mod modNotesTx">
        <pc:chgData name="Patrice Danger" userId="054895b61a98925f" providerId="LiveId" clId="{1F73E17C-8FA4-473A-A1D2-72FA548EAFF8}" dt="2024-04-19T10:39:42.710" v="3326" actId="6549"/>
        <pc:sldMkLst>
          <pc:docMk/>
          <pc:sldMk cId="1491476202" sldId="263"/>
        </pc:sldMkLst>
        <pc:spChg chg="mod">
          <ac:chgData name="Patrice Danger" userId="054895b61a98925f" providerId="LiveId" clId="{1F73E17C-8FA4-473A-A1D2-72FA548EAFF8}" dt="2024-04-18T17:16:16.917" v="2542" actId="6549"/>
          <ac:spMkLst>
            <pc:docMk/>
            <pc:sldMk cId="1491476202" sldId="263"/>
            <ac:spMk id="2" creationId="{79D29A5D-E8B3-CE76-312B-92AF75B0413E}"/>
          </ac:spMkLst>
        </pc:spChg>
        <pc:spChg chg="add mod">
          <ac:chgData name="Patrice Danger" userId="054895b61a98925f" providerId="LiveId" clId="{1F73E17C-8FA4-473A-A1D2-72FA548EAFF8}" dt="2024-04-18T17:10:33.189" v="2452" actId="207"/>
          <ac:spMkLst>
            <pc:docMk/>
            <pc:sldMk cId="1491476202" sldId="263"/>
            <ac:spMk id="3" creationId="{7ACC2ECD-736E-E2AC-8E59-0CE53173C220}"/>
          </ac:spMkLst>
        </pc:spChg>
        <pc:spChg chg="del">
          <ac:chgData name="Patrice Danger" userId="054895b61a98925f" providerId="LiveId" clId="{1F73E17C-8FA4-473A-A1D2-72FA548EAFF8}" dt="2024-04-18T12:19:22.615" v="793" actId="478"/>
          <ac:spMkLst>
            <pc:docMk/>
            <pc:sldMk cId="1491476202" sldId="263"/>
            <ac:spMk id="3" creationId="{C17567D6-C64C-E13D-D8C7-8AB04C538D08}"/>
          </ac:spMkLst>
        </pc:spChg>
        <pc:spChg chg="add mod">
          <ac:chgData name="Patrice Danger" userId="054895b61a98925f" providerId="LiveId" clId="{1F73E17C-8FA4-473A-A1D2-72FA548EAFF8}" dt="2024-04-18T17:10:29.878" v="2451" actId="207"/>
          <ac:spMkLst>
            <pc:docMk/>
            <pc:sldMk cId="1491476202" sldId="263"/>
            <ac:spMk id="5" creationId="{9A70745B-C4D0-0353-487B-79DC3EFE98EB}"/>
          </ac:spMkLst>
        </pc:spChg>
        <pc:spChg chg="add mod">
          <ac:chgData name="Patrice Danger" userId="054895b61a98925f" providerId="LiveId" clId="{1F73E17C-8FA4-473A-A1D2-72FA548EAFF8}" dt="2024-04-18T17:10:26.288" v="2450" actId="207"/>
          <ac:spMkLst>
            <pc:docMk/>
            <pc:sldMk cId="1491476202" sldId="263"/>
            <ac:spMk id="7" creationId="{2EC27D0E-4729-765A-8DCC-5747E5FCE7B7}"/>
          </ac:spMkLst>
        </pc:spChg>
        <pc:graphicFrameChg chg="add mod modGraphic">
          <ac:chgData name="Patrice Danger" userId="054895b61a98925f" providerId="LiveId" clId="{1F73E17C-8FA4-473A-A1D2-72FA548EAFF8}" dt="2024-04-18T17:11:27.109" v="2456" actId="14100"/>
          <ac:graphicFrameMkLst>
            <pc:docMk/>
            <pc:sldMk cId="1491476202" sldId="263"/>
            <ac:graphicFrameMk id="4" creationId="{ECF3D119-BB3E-BD2B-940D-76B2D8303B57}"/>
          </ac:graphicFrameMkLst>
        </pc:graphicFrameChg>
        <pc:picChg chg="add mod">
          <ac:chgData name="Patrice Danger" userId="054895b61a98925f" providerId="LiveId" clId="{1F73E17C-8FA4-473A-A1D2-72FA548EAFF8}" dt="2024-04-18T12:39:16.106" v="1229" actId="1076"/>
          <ac:picMkLst>
            <pc:docMk/>
            <pc:sldMk cId="1491476202" sldId="263"/>
            <ac:picMk id="6" creationId="{47BF7FEA-655C-B64B-91F7-8E7782FBAE9F}"/>
          </ac:picMkLst>
        </pc:picChg>
        <pc:picChg chg="add mod">
          <ac:chgData name="Patrice Danger" userId="054895b61a98925f" providerId="LiveId" clId="{1F73E17C-8FA4-473A-A1D2-72FA548EAFF8}" dt="2024-04-18T12:39:21.626" v="1230" actId="14100"/>
          <ac:picMkLst>
            <pc:docMk/>
            <pc:sldMk cId="1491476202" sldId="263"/>
            <ac:picMk id="8" creationId="{87B51FBE-47B1-91B0-0B2D-FD750E898DAF}"/>
          </ac:picMkLst>
        </pc:picChg>
        <pc:picChg chg="add mod">
          <ac:chgData name="Patrice Danger" userId="054895b61a98925f" providerId="LiveId" clId="{1F73E17C-8FA4-473A-A1D2-72FA548EAFF8}" dt="2024-04-19T09:41:01.649" v="2636"/>
          <ac:picMkLst>
            <pc:docMk/>
            <pc:sldMk cId="1491476202" sldId="263"/>
            <ac:picMk id="9" creationId="{6B431750-A1DD-DCBD-C207-615D7535EF40}"/>
          </ac:picMkLst>
        </pc:picChg>
        <pc:picChg chg="add mod">
          <ac:chgData name="Patrice Danger" userId="054895b61a98925f" providerId="LiveId" clId="{1F73E17C-8FA4-473A-A1D2-72FA548EAFF8}" dt="2024-04-18T12:38:35.517" v="1213" actId="14100"/>
          <ac:picMkLst>
            <pc:docMk/>
            <pc:sldMk cId="1491476202" sldId="263"/>
            <ac:picMk id="10" creationId="{5726D245-121E-B1E0-7791-9333E365264C}"/>
          </ac:picMkLst>
        </pc:picChg>
      </pc:sldChg>
      <pc:sldChg chg="addSp delSp modSp mod modClrScheme chgLayout modNotesTx">
        <pc:chgData name="Patrice Danger" userId="054895b61a98925f" providerId="LiveId" clId="{1F73E17C-8FA4-473A-A1D2-72FA548EAFF8}" dt="2024-04-19T09:41:02.628" v="2637"/>
        <pc:sldMkLst>
          <pc:docMk/>
          <pc:sldMk cId="1153862074" sldId="264"/>
        </pc:sldMkLst>
        <pc:spChg chg="mod ord">
          <ac:chgData name="Patrice Danger" userId="054895b61a98925f" providerId="LiveId" clId="{1F73E17C-8FA4-473A-A1D2-72FA548EAFF8}" dt="2024-04-18T12:35:06.776" v="1169" actId="700"/>
          <ac:spMkLst>
            <pc:docMk/>
            <pc:sldMk cId="1153862074" sldId="264"/>
            <ac:spMk id="2" creationId="{53283E98-71B9-F013-9821-F0E32E35DC47}"/>
          </ac:spMkLst>
        </pc:spChg>
        <pc:spChg chg="del mod ord">
          <ac:chgData name="Patrice Danger" userId="054895b61a98925f" providerId="LiveId" clId="{1F73E17C-8FA4-473A-A1D2-72FA548EAFF8}" dt="2024-04-18T12:35:06.776" v="1169" actId="700"/>
          <ac:spMkLst>
            <pc:docMk/>
            <pc:sldMk cId="1153862074" sldId="264"/>
            <ac:spMk id="3" creationId="{09BBDE52-9F89-8F99-1CD8-0985D3B4C937}"/>
          </ac:spMkLst>
        </pc:spChg>
        <pc:spChg chg="add mod ord">
          <ac:chgData name="Patrice Danger" userId="054895b61a98925f" providerId="LiveId" clId="{1F73E17C-8FA4-473A-A1D2-72FA548EAFF8}" dt="2024-04-18T15:12:10.219" v="2218" actId="113"/>
          <ac:spMkLst>
            <pc:docMk/>
            <pc:sldMk cId="1153862074" sldId="264"/>
            <ac:spMk id="4" creationId="{10A90412-3A31-5043-EF68-7FA1CA05CE4A}"/>
          </ac:spMkLst>
        </pc:spChg>
        <pc:spChg chg="add del mod ord">
          <ac:chgData name="Patrice Danger" userId="054895b61a98925f" providerId="LiveId" clId="{1F73E17C-8FA4-473A-A1D2-72FA548EAFF8}" dt="2024-04-18T12:35:15.920" v="1170" actId="22"/>
          <ac:spMkLst>
            <pc:docMk/>
            <pc:sldMk cId="1153862074" sldId="264"/>
            <ac:spMk id="5" creationId="{FF66AC97-5387-BCE4-F03C-2F651DBE002B}"/>
          </ac:spMkLst>
        </pc:spChg>
        <pc:spChg chg="add mod">
          <ac:chgData name="Patrice Danger" userId="054895b61a98925f" providerId="LiveId" clId="{1F73E17C-8FA4-473A-A1D2-72FA548EAFF8}" dt="2024-04-18T15:13:16.064" v="2230" actId="14100"/>
          <ac:spMkLst>
            <pc:docMk/>
            <pc:sldMk cId="1153862074" sldId="264"/>
            <ac:spMk id="9" creationId="{30CFE626-95E9-624B-6FD2-CD4CB961AE6A}"/>
          </ac:spMkLst>
        </pc:spChg>
        <pc:graphicFrameChg chg="add mod modGraphic">
          <ac:chgData name="Patrice Danger" userId="054895b61a98925f" providerId="LiveId" clId="{1F73E17C-8FA4-473A-A1D2-72FA548EAFF8}" dt="2024-04-18T15:11:38.158" v="2212" actId="404"/>
          <ac:graphicFrameMkLst>
            <pc:docMk/>
            <pc:sldMk cId="1153862074" sldId="264"/>
            <ac:graphicFrameMk id="8" creationId="{97221BD5-A47C-1C40-4BC8-556046274ADE}"/>
          </ac:graphicFrameMkLst>
        </pc:graphicFrameChg>
        <pc:picChg chg="add mod">
          <ac:chgData name="Patrice Danger" userId="054895b61a98925f" providerId="LiveId" clId="{1F73E17C-8FA4-473A-A1D2-72FA548EAFF8}" dt="2024-04-19T09:41:02.628" v="2637"/>
          <ac:picMkLst>
            <pc:docMk/>
            <pc:sldMk cId="1153862074" sldId="264"/>
            <ac:picMk id="3" creationId="{108DA07F-E59E-237C-4C2C-157670B64983}"/>
          </ac:picMkLst>
        </pc:picChg>
        <pc:picChg chg="add mod ord">
          <ac:chgData name="Patrice Danger" userId="054895b61a98925f" providerId="LiveId" clId="{1F73E17C-8FA4-473A-A1D2-72FA548EAFF8}" dt="2024-04-18T15:12:40.976" v="2222" actId="1076"/>
          <ac:picMkLst>
            <pc:docMk/>
            <pc:sldMk cId="1153862074" sldId="264"/>
            <ac:picMk id="7" creationId="{5EBD0B1D-66AA-2797-F0F2-3FEA200C08B6}"/>
          </ac:picMkLst>
        </pc:picChg>
      </pc:sldChg>
      <pc:sldChg chg="addSp delSp modSp new mod modClrScheme chgLayout modNotesTx">
        <pc:chgData name="Patrice Danger" userId="054895b61a98925f" providerId="LiveId" clId="{1F73E17C-8FA4-473A-A1D2-72FA548EAFF8}" dt="2024-04-19T10:20:22.835" v="3054" actId="20577"/>
        <pc:sldMkLst>
          <pc:docMk/>
          <pc:sldMk cId="2023710278" sldId="265"/>
        </pc:sldMkLst>
        <pc:spChg chg="mod ord">
          <ac:chgData name="Patrice Danger" userId="054895b61a98925f" providerId="LiveId" clId="{1F73E17C-8FA4-473A-A1D2-72FA548EAFF8}" dt="2024-04-18T12:40:24.929" v="1231" actId="700"/>
          <ac:spMkLst>
            <pc:docMk/>
            <pc:sldMk cId="2023710278" sldId="265"/>
            <ac:spMk id="2" creationId="{7CBC5044-1905-6420-990B-511EC7E6C8F2}"/>
          </ac:spMkLst>
        </pc:spChg>
        <pc:spChg chg="del mod ord">
          <ac:chgData name="Patrice Danger" userId="054895b61a98925f" providerId="LiveId" clId="{1F73E17C-8FA4-473A-A1D2-72FA548EAFF8}" dt="2024-04-18T12:40:24.929" v="1231" actId="700"/>
          <ac:spMkLst>
            <pc:docMk/>
            <pc:sldMk cId="2023710278" sldId="265"/>
            <ac:spMk id="3" creationId="{A51164E6-3E75-FF0D-79D3-03EA5B679FD3}"/>
          </ac:spMkLst>
        </pc:spChg>
        <pc:spChg chg="add mod ord">
          <ac:chgData name="Patrice Danger" userId="054895b61a98925f" providerId="LiveId" clId="{1F73E17C-8FA4-473A-A1D2-72FA548EAFF8}" dt="2024-04-18T17:16:04.406" v="2522" actId="20577"/>
          <ac:spMkLst>
            <pc:docMk/>
            <pc:sldMk cId="2023710278" sldId="265"/>
            <ac:spMk id="4" creationId="{64486C62-E76C-7C85-4E2E-1F9F2BC1526A}"/>
          </ac:spMkLst>
        </pc:spChg>
        <pc:spChg chg="add del mod ord">
          <ac:chgData name="Patrice Danger" userId="054895b61a98925f" providerId="LiveId" clId="{1F73E17C-8FA4-473A-A1D2-72FA548EAFF8}" dt="2024-04-18T12:40:34.228" v="1232" actId="22"/>
          <ac:spMkLst>
            <pc:docMk/>
            <pc:sldMk cId="2023710278" sldId="265"/>
            <ac:spMk id="5" creationId="{894EA217-0C41-8360-C303-E7ED54A49051}"/>
          </ac:spMkLst>
        </pc:spChg>
        <pc:spChg chg="add mod">
          <ac:chgData name="Patrice Danger" userId="054895b61a98925f" providerId="LiveId" clId="{1F73E17C-8FA4-473A-A1D2-72FA548EAFF8}" dt="2024-04-18T15:13:31.868" v="2234" actId="14100"/>
          <ac:spMkLst>
            <pc:docMk/>
            <pc:sldMk cId="2023710278" sldId="265"/>
            <ac:spMk id="8" creationId="{1207E454-9840-8661-F1D0-EFFB30F4A279}"/>
          </ac:spMkLst>
        </pc:spChg>
        <pc:picChg chg="add mod">
          <ac:chgData name="Patrice Danger" userId="054895b61a98925f" providerId="LiveId" clId="{1F73E17C-8FA4-473A-A1D2-72FA548EAFF8}" dt="2024-04-19T09:41:12.826" v="2642"/>
          <ac:picMkLst>
            <pc:docMk/>
            <pc:sldMk cId="2023710278" sldId="265"/>
            <ac:picMk id="3" creationId="{126300DE-A718-1694-BF15-EB2A32225BC2}"/>
          </ac:picMkLst>
        </pc:picChg>
        <pc:picChg chg="add mod ord">
          <ac:chgData name="Patrice Danger" userId="054895b61a98925f" providerId="LiveId" clId="{1F73E17C-8FA4-473A-A1D2-72FA548EAFF8}" dt="2024-04-18T12:40:39.506" v="1234" actId="14100"/>
          <ac:picMkLst>
            <pc:docMk/>
            <pc:sldMk cId="2023710278" sldId="265"/>
            <ac:picMk id="7" creationId="{2C50EDBE-70F6-C9B1-B22B-798BDDC2521E}"/>
          </ac:picMkLst>
        </pc:picChg>
      </pc:sldChg>
      <pc:sldChg chg="addSp delSp modSp new mod ord modClrScheme chgLayout modNotesTx">
        <pc:chgData name="Patrice Danger" userId="054895b61a98925f" providerId="LiveId" clId="{1F73E17C-8FA4-473A-A1D2-72FA548EAFF8}" dt="2024-04-19T09:41:06.075" v="2638"/>
        <pc:sldMkLst>
          <pc:docMk/>
          <pc:sldMk cId="684744915" sldId="266"/>
        </pc:sldMkLst>
        <pc:spChg chg="mod ord">
          <ac:chgData name="Patrice Danger" userId="054895b61a98925f" providerId="LiveId" clId="{1F73E17C-8FA4-473A-A1D2-72FA548EAFF8}" dt="2024-04-18T12:23:27.157" v="1043" actId="700"/>
          <ac:spMkLst>
            <pc:docMk/>
            <pc:sldMk cId="684744915" sldId="266"/>
            <ac:spMk id="2" creationId="{5353E337-D6AF-13E6-2944-83F9D8AEE305}"/>
          </ac:spMkLst>
        </pc:spChg>
        <pc:spChg chg="del mod ord">
          <ac:chgData name="Patrice Danger" userId="054895b61a98925f" providerId="LiveId" clId="{1F73E17C-8FA4-473A-A1D2-72FA548EAFF8}" dt="2024-04-18T12:23:27.157" v="1043" actId="700"/>
          <ac:spMkLst>
            <pc:docMk/>
            <pc:sldMk cId="684744915" sldId="266"/>
            <ac:spMk id="3" creationId="{9AB15641-88DB-0C0F-2D22-F32906A41D76}"/>
          </ac:spMkLst>
        </pc:spChg>
        <pc:spChg chg="add mod ord">
          <ac:chgData name="Patrice Danger" userId="054895b61a98925f" providerId="LiveId" clId="{1F73E17C-8FA4-473A-A1D2-72FA548EAFF8}" dt="2024-04-18T16:49:42.703" v="2248" actId="12"/>
          <ac:spMkLst>
            <pc:docMk/>
            <pc:sldMk cId="684744915" sldId="266"/>
            <ac:spMk id="4" creationId="{52612B3B-17F5-C374-B448-E9EEBA2C3192}"/>
          </ac:spMkLst>
        </pc:spChg>
        <pc:spChg chg="add del mod ord">
          <ac:chgData name="Patrice Danger" userId="054895b61a98925f" providerId="LiveId" clId="{1F73E17C-8FA4-473A-A1D2-72FA548EAFF8}" dt="2024-04-18T12:44:00.669" v="1281" actId="22"/>
          <ac:spMkLst>
            <pc:docMk/>
            <pc:sldMk cId="684744915" sldId="266"/>
            <ac:spMk id="5" creationId="{76CDAFD6-C989-D10F-8E36-01FC0C2D13AC}"/>
          </ac:spMkLst>
        </pc:spChg>
        <pc:picChg chg="add mod">
          <ac:chgData name="Patrice Danger" userId="054895b61a98925f" providerId="LiveId" clId="{1F73E17C-8FA4-473A-A1D2-72FA548EAFF8}" dt="2024-04-19T09:41:06.075" v="2638"/>
          <ac:picMkLst>
            <pc:docMk/>
            <pc:sldMk cId="684744915" sldId="266"/>
            <ac:picMk id="3" creationId="{E8D8AD02-9B29-FDCA-0834-53F15A6CCF9B}"/>
          </ac:picMkLst>
        </pc:picChg>
        <pc:picChg chg="add mod ord">
          <ac:chgData name="Patrice Danger" userId="054895b61a98925f" providerId="LiveId" clId="{1F73E17C-8FA4-473A-A1D2-72FA548EAFF8}" dt="2024-04-18T12:44:00.669" v="1281" actId="22"/>
          <ac:picMkLst>
            <pc:docMk/>
            <pc:sldMk cId="684744915" sldId="266"/>
            <ac:picMk id="7" creationId="{87A3FAFC-25C1-0DD2-9DC1-53638B03011D}"/>
          </ac:picMkLst>
        </pc:picChg>
      </pc:sldChg>
      <pc:sldChg chg="addSp modSp new mod ord">
        <pc:chgData name="Patrice Danger" userId="054895b61a98925f" providerId="LiveId" clId="{1F73E17C-8FA4-473A-A1D2-72FA548EAFF8}" dt="2024-04-19T10:35:08.866" v="3305"/>
        <pc:sldMkLst>
          <pc:docMk/>
          <pc:sldMk cId="3838592361" sldId="267"/>
        </pc:sldMkLst>
        <pc:spChg chg="mod">
          <ac:chgData name="Patrice Danger" userId="054895b61a98925f" providerId="LiveId" clId="{1F73E17C-8FA4-473A-A1D2-72FA548EAFF8}" dt="2024-04-18T12:44:50.469" v="1338" actId="20577"/>
          <ac:spMkLst>
            <pc:docMk/>
            <pc:sldMk cId="3838592361" sldId="267"/>
            <ac:spMk id="2" creationId="{AAAC6D91-BD17-9891-0AEA-D6E23AEFD811}"/>
          </ac:spMkLst>
        </pc:spChg>
        <pc:spChg chg="mod">
          <ac:chgData name="Patrice Danger" userId="054895b61a98925f" providerId="LiveId" clId="{1F73E17C-8FA4-473A-A1D2-72FA548EAFF8}" dt="2024-04-18T12:45:39.302" v="1365" actId="242"/>
          <ac:spMkLst>
            <pc:docMk/>
            <pc:sldMk cId="3838592361" sldId="267"/>
            <ac:spMk id="3" creationId="{49D3A7AF-CE50-DA7B-C6EC-94447C5C8303}"/>
          </ac:spMkLst>
        </pc:spChg>
        <pc:graphicFrameChg chg="add mod modGraphic">
          <ac:chgData name="Patrice Danger" userId="054895b61a98925f" providerId="LiveId" clId="{1F73E17C-8FA4-473A-A1D2-72FA548EAFF8}" dt="2024-04-18T17:20:40.957" v="2557" actId="13782"/>
          <ac:graphicFrameMkLst>
            <pc:docMk/>
            <pc:sldMk cId="3838592361" sldId="267"/>
            <ac:graphicFrameMk id="4" creationId="{38978A5D-5BAC-2F0D-9EEE-494D75932F11}"/>
          </ac:graphicFrameMkLst>
        </pc:graphicFrameChg>
        <pc:picChg chg="add mod">
          <ac:chgData name="Patrice Danger" userId="054895b61a98925f" providerId="LiveId" clId="{1F73E17C-8FA4-473A-A1D2-72FA548EAFF8}" dt="2024-04-19T09:41:07.091" v="2639"/>
          <ac:picMkLst>
            <pc:docMk/>
            <pc:sldMk cId="3838592361" sldId="267"/>
            <ac:picMk id="5" creationId="{7BF28756-D384-D887-1D5C-11B1005B52E1}"/>
          </ac:picMkLst>
        </pc:picChg>
      </pc:sldChg>
      <pc:sldChg chg="addSp delSp modSp new del mod modClrScheme chgLayout">
        <pc:chgData name="Patrice Danger" userId="054895b61a98925f" providerId="LiveId" clId="{1F73E17C-8FA4-473A-A1D2-72FA548EAFF8}" dt="2024-04-18T14:45:00.317" v="1971" actId="47"/>
        <pc:sldMkLst>
          <pc:docMk/>
          <pc:sldMk cId="19835500" sldId="268"/>
        </pc:sldMkLst>
        <pc:spChg chg="mod ord">
          <ac:chgData name="Patrice Danger" userId="054895b61a98925f" providerId="LiveId" clId="{1F73E17C-8FA4-473A-A1D2-72FA548EAFF8}" dt="2024-04-18T14:27:42.627" v="1617" actId="700"/>
          <ac:spMkLst>
            <pc:docMk/>
            <pc:sldMk cId="19835500" sldId="268"/>
            <ac:spMk id="2" creationId="{8CC749D9-85B7-01C9-7100-8C41347AD2ED}"/>
          </ac:spMkLst>
        </pc:spChg>
        <pc:spChg chg="del mod ord">
          <ac:chgData name="Patrice Danger" userId="054895b61a98925f" providerId="LiveId" clId="{1F73E17C-8FA4-473A-A1D2-72FA548EAFF8}" dt="2024-04-18T14:27:42.627" v="1617" actId="700"/>
          <ac:spMkLst>
            <pc:docMk/>
            <pc:sldMk cId="19835500" sldId="268"/>
            <ac:spMk id="3" creationId="{79836BA4-1EAB-4F40-8224-06D0050060BC}"/>
          </ac:spMkLst>
        </pc:spChg>
        <pc:spChg chg="add mod ord">
          <ac:chgData name="Patrice Danger" userId="054895b61a98925f" providerId="LiveId" clId="{1F73E17C-8FA4-473A-A1D2-72FA548EAFF8}" dt="2024-04-18T14:39:29.531" v="1917" actId="12"/>
          <ac:spMkLst>
            <pc:docMk/>
            <pc:sldMk cId="19835500" sldId="268"/>
            <ac:spMk id="4" creationId="{21A6968D-1C5D-B4C7-84B3-AC82557DE084}"/>
          </ac:spMkLst>
        </pc:spChg>
        <pc:spChg chg="add del mod ord">
          <ac:chgData name="Patrice Danger" userId="054895b61a98925f" providerId="LiveId" clId="{1F73E17C-8FA4-473A-A1D2-72FA548EAFF8}" dt="2024-04-18T14:29:09.306" v="1628" actId="22"/>
          <ac:spMkLst>
            <pc:docMk/>
            <pc:sldMk cId="19835500" sldId="268"/>
            <ac:spMk id="5" creationId="{E5B6BFAA-87C3-5B7C-FEDE-DA3B795293BA}"/>
          </ac:spMkLst>
        </pc:spChg>
        <pc:picChg chg="add mod ord">
          <ac:chgData name="Patrice Danger" userId="054895b61a98925f" providerId="LiveId" clId="{1F73E17C-8FA4-473A-A1D2-72FA548EAFF8}" dt="2024-04-18T14:29:17.307" v="1630" actId="14100"/>
          <ac:picMkLst>
            <pc:docMk/>
            <pc:sldMk cId="19835500" sldId="268"/>
            <ac:picMk id="7" creationId="{EC56DB66-4383-2305-C797-AE80C83F2133}"/>
          </ac:picMkLst>
        </pc:picChg>
      </pc:sldChg>
      <pc:sldChg chg="addSp delSp modSp new del mod modClrScheme chgLayout">
        <pc:chgData name="Patrice Danger" userId="054895b61a98925f" providerId="LiveId" clId="{1F73E17C-8FA4-473A-A1D2-72FA548EAFF8}" dt="2024-04-18T14:45:01.797" v="1972" actId="47"/>
        <pc:sldMkLst>
          <pc:docMk/>
          <pc:sldMk cId="1254612031" sldId="269"/>
        </pc:sldMkLst>
        <pc:spChg chg="mod ord">
          <ac:chgData name="Patrice Danger" userId="054895b61a98925f" providerId="LiveId" clId="{1F73E17C-8FA4-473A-A1D2-72FA548EAFF8}" dt="2024-04-18T14:27:45.971" v="1618" actId="700"/>
          <ac:spMkLst>
            <pc:docMk/>
            <pc:sldMk cId="1254612031" sldId="269"/>
            <ac:spMk id="2" creationId="{6D9A8256-F1B8-6962-31BF-A5D1716ADD8B}"/>
          </ac:spMkLst>
        </pc:spChg>
        <pc:spChg chg="del mod ord">
          <ac:chgData name="Patrice Danger" userId="054895b61a98925f" providerId="LiveId" clId="{1F73E17C-8FA4-473A-A1D2-72FA548EAFF8}" dt="2024-04-18T14:27:45.971" v="1618" actId="700"/>
          <ac:spMkLst>
            <pc:docMk/>
            <pc:sldMk cId="1254612031" sldId="269"/>
            <ac:spMk id="3" creationId="{32EFACDA-03A8-48D1-F0ED-5E64A4AEB850}"/>
          </ac:spMkLst>
        </pc:spChg>
        <pc:spChg chg="add mod ord">
          <ac:chgData name="Patrice Danger" userId="054895b61a98925f" providerId="LiveId" clId="{1F73E17C-8FA4-473A-A1D2-72FA548EAFF8}" dt="2024-04-18T14:39:26.044" v="1916" actId="12"/>
          <ac:spMkLst>
            <pc:docMk/>
            <pc:sldMk cId="1254612031" sldId="269"/>
            <ac:spMk id="4" creationId="{D0A1347A-2FE5-5F4D-D7AA-E93A95827B5C}"/>
          </ac:spMkLst>
        </pc:spChg>
        <pc:spChg chg="add del mod ord">
          <ac:chgData name="Patrice Danger" userId="054895b61a98925f" providerId="LiveId" clId="{1F73E17C-8FA4-473A-A1D2-72FA548EAFF8}" dt="2024-04-18T14:29:47.873" v="1633" actId="22"/>
          <ac:spMkLst>
            <pc:docMk/>
            <pc:sldMk cId="1254612031" sldId="269"/>
            <ac:spMk id="5" creationId="{389ED0F0-78F9-DFB1-B325-7FAAF190A1D6}"/>
          </ac:spMkLst>
        </pc:spChg>
        <pc:picChg chg="add mod ord">
          <ac:chgData name="Patrice Danger" userId="054895b61a98925f" providerId="LiveId" clId="{1F73E17C-8FA4-473A-A1D2-72FA548EAFF8}" dt="2024-04-18T14:29:53.443" v="1635" actId="14100"/>
          <ac:picMkLst>
            <pc:docMk/>
            <pc:sldMk cId="1254612031" sldId="269"/>
            <ac:picMk id="7" creationId="{E01D9CB6-13A0-BF72-9B64-5C24A182726C}"/>
          </ac:picMkLst>
        </pc:picChg>
      </pc:sldChg>
      <pc:sldChg chg="addSp delSp modSp new mod ord">
        <pc:chgData name="Patrice Danger" userId="054895b61a98925f" providerId="LiveId" clId="{1F73E17C-8FA4-473A-A1D2-72FA548EAFF8}" dt="2024-04-19T09:41:08.084" v="2640"/>
        <pc:sldMkLst>
          <pc:docMk/>
          <pc:sldMk cId="309911315" sldId="270"/>
        </pc:sldMkLst>
        <pc:spChg chg="mod">
          <ac:chgData name="Patrice Danger" userId="054895b61a98925f" providerId="LiveId" clId="{1F73E17C-8FA4-473A-A1D2-72FA548EAFF8}" dt="2024-04-18T12:48:06.438" v="1522" actId="20577"/>
          <ac:spMkLst>
            <pc:docMk/>
            <pc:sldMk cId="309911315" sldId="270"/>
            <ac:spMk id="2" creationId="{5CA2E302-B76D-F8DD-8C75-79ADD80754C3}"/>
          </ac:spMkLst>
        </pc:spChg>
        <pc:spChg chg="del">
          <ac:chgData name="Patrice Danger" userId="054895b61a98925f" providerId="LiveId" clId="{1F73E17C-8FA4-473A-A1D2-72FA548EAFF8}" dt="2024-04-18T12:48:16.950" v="1523"/>
          <ac:spMkLst>
            <pc:docMk/>
            <pc:sldMk cId="309911315" sldId="270"/>
            <ac:spMk id="3" creationId="{F67B28C3-7915-3E10-0B28-CAA076473469}"/>
          </ac:spMkLst>
        </pc:spChg>
        <pc:picChg chg="add mod">
          <ac:chgData name="Patrice Danger" userId="054895b61a98925f" providerId="LiveId" clId="{1F73E17C-8FA4-473A-A1D2-72FA548EAFF8}" dt="2024-04-19T09:41:08.084" v="2640"/>
          <ac:picMkLst>
            <pc:docMk/>
            <pc:sldMk cId="309911315" sldId="270"/>
            <ac:picMk id="3" creationId="{491E9710-CF71-3840-5F4E-68F6CDBBB7B1}"/>
          </ac:picMkLst>
        </pc:picChg>
        <pc:picChg chg="add mod">
          <ac:chgData name="Patrice Danger" userId="054895b61a98925f" providerId="LiveId" clId="{1F73E17C-8FA4-473A-A1D2-72FA548EAFF8}" dt="2024-04-18T12:48:16.950" v="1523"/>
          <ac:picMkLst>
            <pc:docMk/>
            <pc:sldMk cId="309911315" sldId="270"/>
            <ac:picMk id="4" creationId="{8A001271-27B5-F1A5-4772-C1C4DD1C9AA3}"/>
          </ac:picMkLst>
        </pc:picChg>
      </pc:sldChg>
      <pc:sldChg chg="addSp modSp new mod ord">
        <pc:chgData name="Patrice Danger" userId="054895b61a98925f" providerId="LiveId" clId="{1F73E17C-8FA4-473A-A1D2-72FA548EAFF8}" dt="2024-04-19T09:41:11.286" v="2641"/>
        <pc:sldMkLst>
          <pc:docMk/>
          <pc:sldMk cId="213403709" sldId="271"/>
        </pc:sldMkLst>
        <pc:spChg chg="mod">
          <ac:chgData name="Patrice Danger" userId="054895b61a98925f" providerId="LiveId" clId="{1F73E17C-8FA4-473A-A1D2-72FA548EAFF8}" dt="2024-04-18T14:25:17.332" v="1539" actId="20577"/>
          <ac:spMkLst>
            <pc:docMk/>
            <pc:sldMk cId="213403709" sldId="271"/>
            <ac:spMk id="2" creationId="{9E5FE529-16DD-82C1-B7B5-3CBB9BBDBEBA}"/>
          </ac:spMkLst>
        </pc:spChg>
        <pc:picChg chg="add mod">
          <ac:chgData name="Patrice Danger" userId="054895b61a98925f" providerId="LiveId" clId="{1F73E17C-8FA4-473A-A1D2-72FA548EAFF8}" dt="2024-04-19T09:41:11.286" v="2641"/>
          <ac:picMkLst>
            <pc:docMk/>
            <pc:sldMk cId="213403709" sldId="271"/>
            <ac:picMk id="4" creationId="{DBF9E1BB-BFB8-B147-590B-74CED4EC0406}"/>
          </ac:picMkLst>
        </pc:picChg>
      </pc:sldChg>
      <pc:sldChg chg="addSp delSp modSp new del mod modClrScheme chgLayout">
        <pc:chgData name="Patrice Danger" userId="054895b61a98925f" providerId="LiveId" clId="{1F73E17C-8FA4-473A-A1D2-72FA548EAFF8}" dt="2024-04-18T14:44:59.086" v="1970" actId="47"/>
        <pc:sldMkLst>
          <pc:docMk/>
          <pc:sldMk cId="2790130891" sldId="272"/>
        </pc:sldMkLst>
        <pc:spChg chg="del mod ord">
          <ac:chgData name="Patrice Danger" userId="054895b61a98925f" providerId="LiveId" clId="{1F73E17C-8FA4-473A-A1D2-72FA548EAFF8}" dt="2024-04-18T14:26:34.603" v="1540" actId="700"/>
          <ac:spMkLst>
            <pc:docMk/>
            <pc:sldMk cId="2790130891" sldId="272"/>
            <ac:spMk id="2" creationId="{E65431AE-E983-9B68-1118-FF030BA67321}"/>
          </ac:spMkLst>
        </pc:spChg>
        <pc:spChg chg="del mod ord">
          <ac:chgData name="Patrice Danger" userId="054895b61a98925f" providerId="LiveId" clId="{1F73E17C-8FA4-473A-A1D2-72FA548EAFF8}" dt="2024-04-18T14:26:34.603" v="1540" actId="700"/>
          <ac:spMkLst>
            <pc:docMk/>
            <pc:sldMk cId="2790130891" sldId="272"/>
            <ac:spMk id="3" creationId="{E781C0B7-29F6-FBDF-4574-2586DA809CBC}"/>
          </ac:spMkLst>
        </pc:spChg>
        <pc:spChg chg="add mod ord">
          <ac:chgData name="Patrice Danger" userId="054895b61a98925f" providerId="LiveId" clId="{1F73E17C-8FA4-473A-A1D2-72FA548EAFF8}" dt="2024-04-18T14:26:46.373" v="1553" actId="20577"/>
          <ac:spMkLst>
            <pc:docMk/>
            <pc:sldMk cId="2790130891" sldId="272"/>
            <ac:spMk id="4" creationId="{73F054E9-047F-C0E9-09E8-639C1491BEB3}"/>
          </ac:spMkLst>
        </pc:spChg>
        <pc:spChg chg="add mod ord">
          <ac:chgData name="Patrice Danger" userId="054895b61a98925f" providerId="LiveId" clId="{1F73E17C-8FA4-473A-A1D2-72FA548EAFF8}" dt="2024-04-18T14:39:39.806" v="1919" actId="6549"/>
          <ac:spMkLst>
            <pc:docMk/>
            <pc:sldMk cId="2790130891" sldId="272"/>
            <ac:spMk id="5" creationId="{C345DAC4-E773-AB80-54DA-7BEB67FDA8EA}"/>
          </ac:spMkLst>
        </pc:spChg>
        <pc:spChg chg="add del mod ord">
          <ac:chgData name="Patrice Danger" userId="054895b61a98925f" providerId="LiveId" clId="{1F73E17C-8FA4-473A-A1D2-72FA548EAFF8}" dt="2024-04-18T14:28:20.552" v="1622" actId="22"/>
          <ac:spMkLst>
            <pc:docMk/>
            <pc:sldMk cId="2790130891" sldId="272"/>
            <ac:spMk id="6" creationId="{21AEEED4-10BF-E49D-CF53-1748FE2A740A}"/>
          </ac:spMkLst>
        </pc:spChg>
        <pc:picChg chg="add mod ord">
          <ac:chgData name="Patrice Danger" userId="054895b61a98925f" providerId="LiveId" clId="{1F73E17C-8FA4-473A-A1D2-72FA548EAFF8}" dt="2024-04-18T14:28:26.691" v="1624" actId="14100"/>
          <ac:picMkLst>
            <pc:docMk/>
            <pc:sldMk cId="2790130891" sldId="272"/>
            <ac:picMk id="8" creationId="{EC549DF3-FDFB-DBC8-73E5-D2B62073BF25}"/>
          </ac:picMkLst>
        </pc:picChg>
      </pc:sldChg>
      <pc:sldChg chg="addSp delSp modSp new mod ord modClrScheme chgLayout">
        <pc:chgData name="Patrice Danger" userId="054895b61a98925f" providerId="LiveId" clId="{1F73E17C-8FA4-473A-A1D2-72FA548EAFF8}" dt="2024-04-19T09:41:17.284" v="2644"/>
        <pc:sldMkLst>
          <pc:docMk/>
          <pc:sldMk cId="1552404574" sldId="273"/>
        </pc:sldMkLst>
        <pc:spChg chg="mod ord">
          <ac:chgData name="Patrice Danger" userId="054895b61a98925f" providerId="LiveId" clId="{1F73E17C-8FA4-473A-A1D2-72FA548EAFF8}" dt="2024-04-18T15:01:12.584" v="2019" actId="700"/>
          <ac:spMkLst>
            <pc:docMk/>
            <pc:sldMk cId="1552404574" sldId="273"/>
            <ac:spMk id="2" creationId="{B40F54A0-A050-147A-6B0B-2D8ADC86E372}"/>
          </ac:spMkLst>
        </pc:spChg>
        <pc:spChg chg="del mod ord">
          <ac:chgData name="Patrice Danger" userId="054895b61a98925f" providerId="LiveId" clId="{1F73E17C-8FA4-473A-A1D2-72FA548EAFF8}" dt="2024-04-18T14:27:48.660" v="1619" actId="700"/>
          <ac:spMkLst>
            <pc:docMk/>
            <pc:sldMk cId="1552404574" sldId="273"/>
            <ac:spMk id="3" creationId="{0C97B417-4033-34DB-0458-3DD5778E444D}"/>
          </ac:spMkLst>
        </pc:spChg>
        <pc:spChg chg="add mod">
          <ac:chgData name="Patrice Danger" userId="054895b61a98925f" providerId="LiveId" clId="{1F73E17C-8FA4-473A-A1D2-72FA548EAFF8}" dt="2024-04-19T09:15:32.052" v="2561" actId="14100"/>
          <ac:spMkLst>
            <pc:docMk/>
            <pc:sldMk cId="1552404574" sldId="273"/>
            <ac:spMk id="3" creationId="{3ABE4B3A-4883-1723-8DBB-F97CFCD82F0B}"/>
          </ac:spMkLst>
        </pc:spChg>
        <pc:spChg chg="add del mod ord">
          <ac:chgData name="Patrice Danger" userId="054895b61a98925f" providerId="LiveId" clId="{1F73E17C-8FA4-473A-A1D2-72FA548EAFF8}" dt="2024-04-18T14:45:20.246" v="1974"/>
          <ac:spMkLst>
            <pc:docMk/>
            <pc:sldMk cId="1552404574" sldId="273"/>
            <ac:spMk id="4" creationId="{9F93F6C7-102D-A7EF-727D-B7FEC9BF2A01}"/>
          </ac:spMkLst>
        </pc:spChg>
        <pc:spChg chg="add del mod ord">
          <ac:chgData name="Patrice Danger" userId="054895b61a98925f" providerId="LiveId" clId="{1F73E17C-8FA4-473A-A1D2-72FA548EAFF8}" dt="2024-04-18T14:30:23.517" v="1638" actId="22"/>
          <ac:spMkLst>
            <pc:docMk/>
            <pc:sldMk cId="1552404574" sldId="273"/>
            <ac:spMk id="5" creationId="{53EA130D-A960-E326-2269-713E96248601}"/>
          </ac:spMkLst>
        </pc:spChg>
        <pc:spChg chg="add del mod">
          <ac:chgData name="Patrice Danger" userId="054895b61a98925f" providerId="LiveId" clId="{1F73E17C-8FA4-473A-A1D2-72FA548EAFF8}" dt="2024-04-18T14:45:31.950" v="1977" actId="478"/>
          <ac:spMkLst>
            <pc:docMk/>
            <pc:sldMk cId="1552404574" sldId="273"/>
            <ac:spMk id="10" creationId="{8389B66C-B2EB-587B-AD40-836971E578E4}"/>
          </ac:spMkLst>
        </pc:spChg>
        <pc:spChg chg="add del mod">
          <ac:chgData name="Patrice Danger" userId="054895b61a98925f" providerId="LiveId" clId="{1F73E17C-8FA4-473A-A1D2-72FA548EAFF8}" dt="2024-04-18T14:45:34.317" v="1979" actId="478"/>
          <ac:spMkLst>
            <pc:docMk/>
            <pc:sldMk cId="1552404574" sldId="273"/>
            <ac:spMk id="12" creationId="{2FB83955-BFFC-417D-AC12-8590B5E6182E}"/>
          </ac:spMkLst>
        </pc:spChg>
        <pc:spChg chg="add del mod">
          <ac:chgData name="Patrice Danger" userId="054895b61a98925f" providerId="LiveId" clId="{1F73E17C-8FA4-473A-A1D2-72FA548EAFF8}" dt="2024-04-18T15:01:34.470" v="2020" actId="478"/>
          <ac:spMkLst>
            <pc:docMk/>
            <pc:sldMk cId="1552404574" sldId="273"/>
            <ac:spMk id="15" creationId="{81469593-21EB-421C-1B00-BDDEFB6EE916}"/>
          </ac:spMkLst>
        </pc:spChg>
        <pc:spChg chg="add del mod">
          <ac:chgData name="Patrice Danger" userId="054895b61a98925f" providerId="LiveId" clId="{1F73E17C-8FA4-473A-A1D2-72FA548EAFF8}" dt="2024-04-18T14:54:26.069" v="2015" actId="478"/>
          <ac:spMkLst>
            <pc:docMk/>
            <pc:sldMk cId="1552404574" sldId="273"/>
            <ac:spMk id="16" creationId="{72E0E1F0-C628-A81B-39D2-50C1523A79B8}"/>
          </ac:spMkLst>
        </pc:spChg>
        <pc:spChg chg="add mod ord">
          <ac:chgData name="Patrice Danger" userId="054895b61a98925f" providerId="LiveId" clId="{1F73E17C-8FA4-473A-A1D2-72FA548EAFF8}" dt="2024-04-19T09:16:56.486" v="2576" actId="207"/>
          <ac:spMkLst>
            <pc:docMk/>
            <pc:sldMk cId="1552404574" sldId="273"/>
            <ac:spMk id="17" creationId="{EFC59318-6C5E-FC63-E0D2-829016FAA6E3}"/>
          </ac:spMkLst>
        </pc:spChg>
        <pc:picChg chg="add mod">
          <ac:chgData name="Patrice Danger" userId="054895b61a98925f" providerId="LiveId" clId="{1F73E17C-8FA4-473A-A1D2-72FA548EAFF8}" dt="2024-04-19T09:41:17.284" v="2644"/>
          <ac:picMkLst>
            <pc:docMk/>
            <pc:sldMk cId="1552404574" sldId="273"/>
            <ac:picMk id="4" creationId="{D461C929-8842-2C09-29B5-63DAA4F0C4D8}"/>
          </ac:picMkLst>
        </pc:picChg>
        <pc:picChg chg="add del mod ord">
          <ac:chgData name="Patrice Danger" userId="054895b61a98925f" providerId="LiveId" clId="{1F73E17C-8FA4-473A-A1D2-72FA548EAFF8}" dt="2024-04-18T14:45:25.168" v="1975" actId="478"/>
          <ac:picMkLst>
            <pc:docMk/>
            <pc:sldMk cId="1552404574" sldId="273"/>
            <ac:picMk id="7" creationId="{C245EFAE-EC03-4340-BE18-0033482008D0}"/>
          </ac:picMkLst>
        </pc:picChg>
        <pc:picChg chg="add del mod">
          <ac:chgData name="Patrice Danger" userId="054895b61a98925f" providerId="LiveId" clId="{1F73E17C-8FA4-473A-A1D2-72FA548EAFF8}" dt="2024-04-18T14:45:32.839" v="1978" actId="478"/>
          <ac:picMkLst>
            <pc:docMk/>
            <pc:sldMk cId="1552404574" sldId="273"/>
            <ac:picMk id="8" creationId="{944D6FB2-6716-F731-9451-C3F3BF404239}"/>
          </ac:picMkLst>
        </pc:picChg>
        <pc:picChg chg="add del mod">
          <ac:chgData name="Patrice Danger" userId="054895b61a98925f" providerId="LiveId" clId="{1F73E17C-8FA4-473A-A1D2-72FA548EAFF8}" dt="2024-04-18T14:54:16.252" v="2011" actId="478"/>
          <ac:picMkLst>
            <pc:docMk/>
            <pc:sldMk cId="1552404574" sldId="273"/>
            <ac:picMk id="13" creationId="{0166B26C-4AC4-2601-2477-F08B158DC492}"/>
          </ac:picMkLst>
        </pc:picChg>
        <pc:picChg chg="add mod ord">
          <ac:chgData name="Patrice Danger" userId="054895b61a98925f" providerId="LiveId" clId="{1F73E17C-8FA4-473A-A1D2-72FA548EAFF8}" dt="2024-04-18T15:02:35.045" v="2039" actId="14100"/>
          <ac:picMkLst>
            <pc:docMk/>
            <pc:sldMk cId="1552404574" sldId="273"/>
            <ac:picMk id="14" creationId="{8DD4602C-DDF1-599B-6AE2-5AEB6B199EB6}"/>
          </ac:picMkLst>
        </pc:picChg>
      </pc:sldChg>
      <pc:sldChg chg="addSp modSp new mod modNotesTx">
        <pc:chgData name="Patrice Danger" userId="054895b61a98925f" providerId="LiveId" clId="{1F73E17C-8FA4-473A-A1D2-72FA548EAFF8}" dt="2024-04-19T10:30:19" v="3282" actId="6549"/>
        <pc:sldMkLst>
          <pc:docMk/>
          <pc:sldMk cId="419773080" sldId="274"/>
        </pc:sldMkLst>
        <pc:spChg chg="mod">
          <ac:chgData name="Patrice Danger" userId="054895b61a98925f" providerId="LiveId" clId="{1F73E17C-8FA4-473A-A1D2-72FA548EAFF8}" dt="2024-04-19T09:19:04.799" v="2623" actId="20577"/>
          <ac:spMkLst>
            <pc:docMk/>
            <pc:sldMk cId="419773080" sldId="274"/>
            <ac:spMk id="2" creationId="{EE6BE4E2-8ED9-39F0-4602-612F682A356C}"/>
          </ac:spMkLst>
        </pc:spChg>
        <pc:spChg chg="mod">
          <ac:chgData name="Patrice Danger" userId="054895b61a98925f" providerId="LiveId" clId="{1F73E17C-8FA4-473A-A1D2-72FA548EAFF8}" dt="2024-04-19T09:19:33.235" v="2625"/>
          <ac:spMkLst>
            <pc:docMk/>
            <pc:sldMk cId="419773080" sldId="274"/>
            <ac:spMk id="3" creationId="{164976F4-760A-1985-884E-28DB8B16B391}"/>
          </ac:spMkLst>
        </pc:spChg>
        <pc:picChg chg="add mod">
          <ac:chgData name="Patrice Danger" userId="054895b61a98925f" providerId="LiveId" clId="{1F73E17C-8FA4-473A-A1D2-72FA548EAFF8}" dt="2024-04-19T10:27:10.588" v="3077" actId="14100"/>
          <ac:picMkLst>
            <pc:docMk/>
            <pc:sldMk cId="419773080" sldId="274"/>
            <ac:picMk id="4" creationId="{74837E65-F7ED-66E0-BB46-06BA68A7EF21}"/>
          </ac:picMkLst>
        </pc:picChg>
        <pc:picChg chg="add mod">
          <ac:chgData name="Patrice Danger" userId="054895b61a98925f" providerId="LiveId" clId="{1F73E17C-8FA4-473A-A1D2-72FA548EAFF8}" dt="2024-04-19T09:41:18.244" v="2645"/>
          <ac:picMkLst>
            <pc:docMk/>
            <pc:sldMk cId="419773080" sldId="274"/>
            <ac:picMk id="5" creationId="{F7694875-C426-1B56-932C-9F15BDBD442F}"/>
          </ac:picMkLst>
        </pc:picChg>
      </pc:sldChg>
      <pc:sldChg chg="addSp delSp modSp new mod ord modNotesTx">
        <pc:chgData name="Patrice Danger" userId="054895b61a98925f" providerId="LiveId" clId="{1F73E17C-8FA4-473A-A1D2-72FA548EAFF8}" dt="2024-04-19T10:25:14.831" v="3076"/>
        <pc:sldMkLst>
          <pc:docMk/>
          <pc:sldMk cId="1630806829" sldId="275"/>
        </pc:sldMkLst>
        <pc:spChg chg="mod">
          <ac:chgData name="Patrice Danger" userId="054895b61a98925f" providerId="LiveId" clId="{1F73E17C-8FA4-473A-A1D2-72FA548EAFF8}" dt="2024-04-18T14:36:02.638" v="1877" actId="20577"/>
          <ac:spMkLst>
            <pc:docMk/>
            <pc:sldMk cId="1630806829" sldId="275"/>
            <ac:spMk id="2" creationId="{D7E258B9-BAC6-D3C6-1DD6-5F083902F905}"/>
          </ac:spMkLst>
        </pc:spChg>
        <pc:spChg chg="del mod">
          <ac:chgData name="Patrice Danger" userId="054895b61a98925f" providerId="LiveId" clId="{1F73E17C-8FA4-473A-A1D2-72FA548EAFF8}" dt="2024-04-18T14:32:47.377" v="1656" actId="3680"/>
          <ac:spMkLst>
            <pc:docMk/>
            <pc:sldMk cId="1630806829" sldId="275"/>
            <ac:spMk id="3" creationId="{D879DDA2-8A4D-D29F-8301-36CBC8CF8F37}"/>
          </ac:spMkLst>
        </pc:spChg>
        <pc:spChg chg="add mod">
          <ac:chgData name="Patrice Danger" userId="054895b61a98925f" providerId="LiveId" clId="{1F73E17C-8FA4-473A-A1D2-72FA548EAFF8}" dt="2024-04-18T14:53:17.880" v="2006" actId="1582"/>
          <ac:spMkLst>
            <pc:docMk/>
            <pc:sldMk cId="1630806829" sldId="275"/>
            <ac:spMk id="5" creationId="{AD1C7B01-04DA-CF14-7EE8-A850E911C382}"/>
          </ac:spMkLst>
        </pc:spChg>
        <pc:graphicFrameChg chg="add mod ord modGraphic">
          <ac:chgData name="Patrice Danger" userId="054895b61a98925f" providerId="LiveId" clId="{1F73E17C-8FA4-473A-A1D2-72FA548EAFF8}" dt="2024-04-18T14:43:44.477" v="1956" actId="404"/>
          <ac:graphicFrameMkLst>
            <pc:docMk/>
            <pc:sldMk cId="1630806829" sldId="275"/>
            <ac:graphicFrameMk id="4" creationId="{010E714F-4CC2-1E97-02C3-CFBAF0F42FB7}"/>
          </ac:graphicFrameMkLst>
        </pc:graphicFrameChg>
        <pc:picChg chg="add mod">
          <ac:chgData name="Patrice Danger" userId="054895b61a98925f" providerId="LiveId" clId="{1F73E17C-8FA4-473A-A1D2-72FA548EAFF8}" dt="2024-04-19T09:41:16.122" v="2643"/>
          <ac:picMkLst>
            <pc:docMk/>
            <pc:sldMk cId="1630806829" sldId="275"/>
            <ac:picMk id="3" creationId="{A7E4801C-F8A2-3B95-8871-C5EB83498743}"/>
          </ac:picMkLst>
        </pc:picChg>
      </pc:sldChg>
      <pc:sldChg chg="addSp modSp new mod">
        <pc:chgData name="Patrice Danger" userId="054895b61a98925f" providerId="LiveId" clId="{1F73E17C-8FA4-473A-A1D2-72FA548EAFF8}" dt="2024-04-19T10:31:11.884" v="3287" actId="20577"/>
        <pc:sldMkLst>
          <pc:docMk/>
          <pc:sldMk cId="3198655219" sldId="276"/>
        </pc:sldMkLst>
        <pc:spChg chg="mod">
          <ac:chgData name="Patrice Danger" userId="054895b61a98925f" providerId="LiveId" clId="{1F73E17C-8FA4-473A-A1D2-72FA548EAFF8}" dt="2024-04-19T10:31:11.884" v="3287" actId="20577"/>
          <ac:spMkLst>
            <pc:docMk/>
            <pc:sldMk cId="3198655219" sldId="276"/>
            <ac:spMk id="2" creationId="{1C12BD53-7AA4-8886-CB16-C0648EA96ED2}"/>
          </ac:spMkLst>
        </pc:spChg>
        <pc:picChg chg="add mod">
          <ac:chgData name="Patrice Danger" userId="054895b61a98925f" providerId="LiveId" clId="{1F73E17C-8FA4-473A-A1D2-72FA548EAFF8}" dt="2024-04-19T09:41:19.153" v="2646"/>
          <ac:picMkLst>
            <pc:docMk/>
            <pc:sldMk cId="3198655219" sldId="276"/>
            <ac:picMk id="4" creationId="{4839C2CF-B825-21AC-0FF3-41C20CBFAAC2}"/>
          </ac:picMkLst>
        </pc:picChg>
      </pc:sldChg>
      <pc:sldChg chg="new del">
        <pc:chgData name="Patrice Danger" userId="054895b61a98925f" providerId="LiveId" clId="{1F73E17C-8FA4-473A-A1D2-72FA548EAFF8}" dt="2024-04-18T15:02:48.691" v="2041" actId="47"/>
        <pc:sldMkLst>
          <pc:docMk/>
          <pc:sldMk cId="3246234522" sldId="276"/>
        </pc:sldMkLst>
      </pc:sldChg>
      <pc:sldChg chg="new del">
        <pc:chgData name="Patrice Danger" userId="054895b61a98925f" providerId="LiveId" clId="{1F73E17C-8FA4-473A-A1D2-72FA548EAFF8}" dt="2024-04-18T15:02:48.691" v="2041" actId="47"/>
        <pc:sldMkLst>
          <pc:docMk/>
          <pc:sldMk cId="312923737" sldId="277"/>
        </pc:sldMkLst>
      </pc:sldChg>
      <pc:sldChg chg="addSp modSp new del">
        <pc:chgData name="Patrice Danger" userId="054895b61a98925f" providerId="LiveId" clId="{1F73E17C-8FA4-473A-A1D2-72FA548EAFF8}" dt="2024-04-19T10:31:19.802" v="3288" actId="47"/>
        <pc:sldMkLst>
          <pc:docMk/>
          <pc:sldMk cId="1196092660" sldId="277"/>
        </pc:sldMkLst>
        <pc:picChg chg="add mod">
          <ac:chgData name="Patrice Danger" userId="054895b61a98925f" providerId="LiveId" clId="{1F73E17C-8FA4-473A-A1D2-72FA548EAFF8}" dt="2024-04-19T09:41:22.243" v="2647"/>
          <ac:picMkLst>
            <pc:docMk/>
            <pc:sldMk cId="1196092660" sldId="277"/>
            <ac:picMk id="4" creationId="{E4DC1197-946C-2E43-21E1-C0F6A87B5BFE}"/>
          </ac:picMkLst>
        </pc:picChg>
      </pc:sldChg>
      <pc:sldChg chg="addSp modSp new del">
        <pc:chgData name="Patrice Danger" userId="054895b61a98925f" providerId="LiveId" clId="{1F73E17C-8FA4-473A-A1D2-72FA548EAFF8}" dt="2024-04-19T10:31:19.802" v="3288" actId="47"/>
        <pc:sldMkLst>
          <pc:docMk/>
          <pc:sldMk cId="942513386" sldId="278"/>
        </pc:sldMkLst>
        <pc:picChg chg="add mod">
          <ac:chgData name="Patrice Danger" userId="054895b61a98925f" providerId="LiveId" clId="{1F73E17C-8FA4-473A-A1D2-72FA548EAFF8}" dt="2024-04-19T09:41:24.131" v="2648"/>
          <ac:picMkLst>
            <pc:docMk/>
            <pc:sldMk cId="942513386" sldId="278"/>
            <ac:picMk id="4" creationId="{51E80777-1D5D-AF3B-B0AE-3BE2FBB33D15}"/>
          </ac:picMkLst>
        </pc:picChg>
      </pc:sldChg>
      <pc:sldChg chg="new del">
        <pc:chgData name="Patrice Danger" userId="054895b61a98925f" providerId="LiveId" clId="{1F73E17C-8FA4-473A-A1D2-72FA548EAFF8}" dt="2024-04-18T15:02:48.691" v="2041" actId="47"/>
        <pc:sldMkLst>
          <pc:docMk/>
          <pc:sldMk cId="1166835180" sldId="278"/>
        </pc:sldMkLst>
      </pc:sldChg>
      <pc:sldChg chg="new del">
        <pc:chgData name="Patrice Danger" userId="054895b61a98925f" providerId="LiveId" clId="{1F73E17C-8FA4-473A-A1D2-72FA548EAFF8}" dt="2024-04-18T15:02:48.691" v="2041" actId="47"/>
        <pc:sldMkLst>
          <pc:docMk/>
          <pc:sldMk cId="1722493228" sldId="279"/>
        </pc:sldMkLst>
      </pc:sldChg>
      <pc:sldChg chg="modSp new mod ord">
        <pc:chgData name="Patrice Danger" userId="054895b61a98925f" providerId="LiveId" clId="{1F73E17C-8FA4-473A-A1D2-72FA548EAFF8}" dt="2024-04-19T10:35:05.226" v="3303"/>
        <pc:sldMkLst>
          <pc:docMk/>
          <pc:sldMk cId="3217966064" sldId="279"/>
        </pc:sldMkLst>
        <pc:spChg chg="mod">
          <ac:chgData name="Patrice Danger" userId="054895b61a98925f" providerId="LiveId" clId="{1F73E17C-8FA4-473A-A1D2-72FA548EAFF8}" dt="2024-04-19T10:08:04.804" v="2844"/>
          <ac:spMkLst>
            <pc:docMk/>
            <pc:sldMk cId="3217966064" sldId="279"/>
            <ac:spMk id="2" creationId="{C40142A2-A212-EEDD-8326-8FC803863CAC}"/>
          </ac:spMkLst>
        </pc:spChg>
        <pc:spChg chg="mod">
          <ac:chgData name="Patrice Danger" userId="054895b61a98925f" providerId="LiveId" clId="{1F73E17C-8FA4-473A-A1D2-72FA548EAFF8}" dt="2024-04-19T10:07:48.401" v="2838" actId="27636"/>
          <ac:spMkLst>
            <pc:docMk/>
            <pc:sldMk cId="3217966064" sldId="279"/>
            <ac:spMk id="3" creationId="{E1C6545F-A2E3-5801-6AD2-B5EF6E11EAD9}"/>
          </ac:spMkLst>
        </pc:spChg>
      </pc:sldChg>
      <pc:sldChg chg="addSp delSp modSp new del mod">
        <pc:chgData name="Patrice Danger" userId="054895b61a98925f" providerId="LiveId" clId="{1F73E17C-8FA4-473A-A1D2-72FA548EAFF8}" dt="2024-04-19T10:17:23.978" v="2914" actId="47"/>
        <pc:sldMkLst>
          <pc:docMk/>
          <pc:sldMk cId="4152389954" sldId="280"/>
        </pc:sldMkLst>
        <pc:spChg chg="del">
          <ac:chgData name="Patrice Danger" userId="054895b61a98925f" providerId="LiveId" clId="{1F73E17C-8FA4-473A-A1D2-72FA548EAFF8}" dt="2024-04-19T10:11:27.433" v="2846"/>
          <ac:spMkLst>
            <pc:docMk/>
            <pc:sldMk cId="4152389954" sldId="280"/>
            <ac:spMk id="3" creationId="{7A21C6A5-11F2-6A3C-3C35-838C3C716F7B}"/>
          </ac:spMkLst>
        </pc:spChg>
        <pc:graphicFrameChg chg="add mod modGraphic">
          <ac:chgData name="Patrice Danger" userId="054895b61a98925f" providerId="LiveId" clId="{1F73E17C-8FA4-473A-A1D2-72FA548EAFF8}" dt="2024-04-19T10:11:44.313" v="2856" actId="14100"/>
          <ac:graphicFrameMkLst>
            <pc:docMk/>
            <pc:sldMk cId="4152389954" sldId="280"/>
            <ac:graphicFrameMk id="4" creationId="{1C146EA2-2C2F-88AB-EE0A-1FC25A4F7CB0}"/>
          </ac:graphicFrameMkLst>
        </pc:graphicFrameChg>
      </pc:sldChg>
      <pc:sldChg chg="addSp delSp modSp new del mod">
        <pc:chgData name="Patrice Danger" userId="054895b61a98925f" providerId="LiveId" clId="{1F73E17C-8FA4-473A-A1D2-72FA548EAFF8}" dt="2024-04-18T14:54:34.288" v="2017" actId="47"/>
        <pc:sldMkLst>
          <pc:docMk/>
          <pc:sldMk cId="4200024089" sldId="280"/>
        </pc:sldMkLst>
        <pc:spChg chg="mod">
          <ac:chgData name="Patrice Danger" userId="054895b61a98925f" providerId="LiveId" clId="{1F73E17C-8FA4-473A-A1D2-72FA548EAFF8}" dt="2024-04-18T14:44:16.474" v="1963"/>
          <ac:spMkLst>
            <pc:docMk/>
            <pc:sldMk cId="4200024089" sldId="280"/>
            <ac:spMk id="2" creationId="{F4B6B0A7-901E-4461-F516-D215C5AB05CF}"/>
          </ac:spMkLst>
        </pc:spChg>
        <pc:spChg chg="del">
          <ac:chgData name="Patrice Danger" userId="054895b61a98925f" providerId="LiveId" clId="{1F73E17C-8FA4-473A-A1D2-72FA548EAFF8}" dt="2024-04-18T14:40:34.189" v="1921" actId="478"/>
          <ac:spMkLst>
            <pc:docMk/>
            <pc:sldMk cId="4200024089" sldId="280"/>
            <ac:spMk id="3" creationId="{68C17FE5-8B54-F0A5-B8B8-0AF00260F29D}"/>
          </ac:spMkLst>
        </pc:spChg>
        <pc:spChg chg="add mod">
          <ac:chgData name="Patrice Danger" userId="054895b61a98925f" providerId="LiveId" clId="{1F73E17C-8FA4-473A-A1D2-72FA548EAFF8}" dt="2024-04-18T14:50:51.293" v="1992" actId="1076"/>
          <ac:spMkLst>
            <pc:docMk/>
            <pc:sldMk cId="4200024089" sldId="280"/>
            <ac:spMk id="8" creationId="{F8008489-C5F7-F021-F7BD-4D5396B2DA8C}"/>
          </ac:spMkLst>
        </pc:spChg>
        <pc:spChg chg="add mod">
          <ac:chgData name="Patrice Danger" userId="054895b61a98925f" providerId="LiveId" clId="{1F73E17C-8FA4-473A-A1D2-72FA548EAFF8}" dt="2024-04-18T14:50:55.582" v="1994" actId="1076"/>
          <ac:spMkLst>
            <pc:docMk/>
            <pc:sldMk cId="4200024089" sldId="280"/>
            <ac:spMk id="9" creationId="{0900DF66-BBD2-B488-084F-58BD3A6EA733}"/>
          </ac:spMkLst>
        </pc:spChg>
        <pc:picChg chg="add del mod">
          <ac:chgData name="Patrice Danger" userId="054895b61a98925f" providerId="LiveId" clId="{1F73E17C-8FA4-473A-A1D2-72FA548EAFF8}" dt="2024-04-18T14:42:03.400" v="1936" actId="478"/>
          <ac:picMkLst>
            <pc:docMk/>
            <pc:sldMk cId="4200024089" sldId="280"/>
            <ac:picMk id="4" creationId="{0970D930-D684-AADD-29D4-32CE9ED4393D}"/>
          </ac:picMkLst>
        </pc:picChg>
        <pc:picChg chg="add del mod">
          <ac:chgData name="Patrice Danger" userId="054895b61a98925f" providerId="LiveId" clId="{1F73E17C-8FA4-473A-A1D2-72FA548EAFF8}" dt="2024-04-18T14:42:04.126" v="1937" actId="478"/>
          <ac:picMkLst>
            <pc:docMk/>
            <pc:sldMk cId="4200024089" sldId="280"/>
            <ac:picMk id="5" creationId="{71D27513-2A9C-BC94-5426-B6A37675205C}"/>
          </ac:picMkLst>
        </pc:picChg>
        <pc:picChg chg="add mod">
          <ac:chgData name="Patrice Danger" userId="054895b61a98925f" providerId="LiveId" clId="{1F73E17C-8FA4-473A-A1D2-72FA548EAFF8}" dt="2024-04-18T14:42:19.829" v="1939" actId="1076"/>
          <ac:picMkLst>
            <pc:docMk/>
            <pc:sldMk cId="4200024089" sldId="280"/>
            <ac:picMk id="6" creationId="{F55EFF38-A603-EE75-5353-F5B3CC52228B}"/>
          </ac:picMkLst>
        </pc:picChg>
        <pc:picChg chg="add mod">
          <ac:chgData name="Patrice Danger" userId="054895b61a98925f" providerId="LiveId" clId="{1F73E17C-8FA4-473A-A1D2-72FA548EAFF8}" dt="2024-04-18T14:42:28.462" v="1940"/>
          <ac:picMkLst>
            <pc:docMk/>
            <pc:sldMk cId="4200024089" sldId="280"/>
            <ac:picMk id="7" creationId="{E4C09B37-5AD0-84C6-29BD-5096CB522622}"/>
          </ac:picMkLst>
        </pc:picChg>
        <pc:picChg chg="add mod">
          <ac:chgData name="Patrice Danger" userId="054895b61a98925f" providerId="LiveId" clId="{1F73E17C-8FA4-473A-A1D2-72FA548EAFF8}" dt="2024-04-18T14:51:14.223" v="1995"/>
          <ac:picMkLst>
            <pc:docMk/>
            <pc:sldMk cId="4200024089" sldId="280"/>
            <ac:picMk id="10" creationId="{7001CF19-1700-4505-C8CC-B2A036455EE1}"/>
          </ac:picMkLst>
        </pc:picChg>
      </pc:sldChg>
      <pc:sldChg chg="add del">
        <pc:chgData name="Patrice Danger" userId="054895b61a98925f" providerId="LiveId" clId="{1F73E17C-8FA4-473A-A1D2-72FA548EAFF8}" dt="2024-04-18T14:40:43.368" v="1923"/>
        <pc:sldMkLst>
          <pc:docMk/>
          <pc:sldMk cId="1043744976" sldId="281"/>
        </pc:sldMkLst>
      </pc:sldChg>
      <pc:sldChg chg="addSp delSp modSp new mod ord modNotesTx">
        <pc:chgData name="Patrice Danger" userId="054895b61a98925f" providerId="LiveId" clId="{1F73E17C-8FA4-473A-A1D2-72FA548EAFF8}" dt="2024-04-19T10:19:29.114" v="2975" actId="20577"/>
        <pc:sldMkLst>
          <pc:docMk/>
          <pc:sldMk cId="1955419471" sldId="281"/>
        </pc:sldMkLst>
        <pc:spChg chg="mod">
          <ac:chgData name="Patrice Danger" userId="054895b61a98925f" providerId="LiveId" clId="{1F73E17C-8FA4-473A-A1D2-72FA548EAFF8}" dt="2024-04-19T10:16:33.318" v="2912" actId="20577"/>
          <ac:spMkLst>
            <pc:docMk/>
            <pc:sldMk cId="1955419471" sldId="281"/>
            <ac:spMk id="2" creationId="{46238355-A386-B0C8-9D9D-2B149EF634C6}"/>
          </ac:spMkLst>
        </pc:spChg>
        <pc:spChg chg="del">
          <ac:chgData name="Patrice Danger" userId="054895b61a98925f" providerId="LiveId" clId="{1F73E17C-8FA4-473A-A1D2-72FA548EAFF8}" dt="2024-04-19T10:14:54.317" v="2858"/>
          <ac:spMkLst>
            <pc:docMk/>
            <pc:sldMk cId="1955419471" sldId="281"/>
            <ac:spMk id="3" creationId="{FDD1C1A9-1DE4-C5C2-4A21-1F291722C1BD}"/>
          </ac:spMkLst>
        </pc:spChg>
        <pc:graphicFrameChg chg="add mod modGraphic">
          <ac:chgData name="Patrice Danger" userId="054895b61a98925f" providerId="LiveId" clId="{1F73E17C-8FA4-473A-A1D2-72FA548EAFF8}" dt="2024-04-19T10:17:04.867" v="2913" actId="122"/>
          <ac:graphicFrameMkLst>
            <pc:docMk/>
            <pc:sldMk cId="1955419471" sldId="281"/>
            <ac:graphicFrameMk id="4" creationId="{4B37278B-B410-DAEA-4ED8-9E6E681199BB}"/>
          </ac:graphicFrameMkLst>
        </pc:graphicFrameChg>
      </pc:sldChg>
      <pc:sldChg chg="addSp delSp modSp new del mod">
        <pc:chgData name="Patrice Danger" userId="054895b61a98925f" providerId="LiveId" clId="{1F73E17C-8FA4-473A-A1D2-72FA548EAFF8}" dt="2024-04-18T14:54:35.591" v="2018" actId="47"/>
        <pc:sldMkLst>
          <pc:docMk/>
          <pc:sldMk cId="4290077834" sldId="281"/>
        </pc:sldMkLst>
        <pc:spChg chg="mod">
          <ac:chgData name="Patrice Danger" userId="054895b61a98925f" providerId="LiveId" clId="{1F73E17C-8FA4-473A-A1D2-72FA548EAFF8}" dt="2024-04-18T14:44:36.364" v="1969"/>
          <ac:spMkLst>
            <pc:docMk/>
            <pc:sldMk cId="4290077834" sldId="281"/>
            <ac:spMk id="2" creationId="{6C6B8E46-37D8-496A-7B1E-01F82794E647}"/>
          </ac:spMkLst>
        </pc:spChg>
        <pc:spChg chg="del">
          <ac:chgData name="Patrice Danger" userId="054895b61a98925f" providerId="LiveId" clId="{1F73E17C-8FA4-473A-A1D2-72FA548EAFF8}" dt="2024-04-18T14:41:43.888" v="1933"/>
          <ac:spMkLst>
            <pc:docMk/>
            <pc:sldMk cId="4290077834" sldId="281"/>
            <ac:spMk id="3" creationId="{971BE767-8860-1604-A826-F0AF766FB9E3}"/>
          </ac:spMkLst>
        </pc:spChg>
        <pc:spChg chg="add mod">
          <ac:chgData name="Patrice Danger" userId="054895b61a98925f" providerId="LiveId" clId="{1F73E17C-8FA4-473A-A1D2-72FA548EAFF8}" dt="2024-04-18T14:51:29.155" v="1996"/>
          <ac:spMkLst>
            <pc:docMk/>
            <pc:sldMk cId="4290077834" sldId="281"/>
            <ac:spMk id="6" creationId="{F6AC311C-6BB1-7500-E617-C5E0E17FA3EF}"/>
          </ac:spMkLst>
        </pc:spChg>
        <pc:spChg chg="add mod">
          <ac:chgData name="Patrice Danger" userId="054895b61a98925f" providerId="LiveId" clId="{1F73E17C-8FA4-473A-A1D2-72FA548EAFF8}" dt="2024-04-18T14:51:34.877" v="1998" actId="1076"/>
          <ac:spMkLst>
            <pc:docMk/>
            <pc:sldMk cId="4290077834" sldId="281"/>
            <ac:spMk id="7" creationId="{04603BDD-F005-7F69-79F2-1DD5C37B5E24}"/>
          </ac:spMkLst>
        </pc:spChg>
        <pc:picChg chg="add mod">
          <ac:chgData name="Patrice Danger" userId="054895b61a98925f" providerId="LiveId" clId="{1F73E17C-8FA4-473A-A1D2-72FA548EAFF8}" dt="2024-04-18T14:41:47.069" v="1934" actId="1076"/>
          <ac:picMkLst>
            <pc:docMk/>
            <pc:sldMk cId="4290077834" sldId="281"/>
            <ac:picMk id="4" creationId="{37D96E6A-9A09-A1C3-1BC5-7F07AB1F23EA}"/>
          </ac:picMkLst>
        </pc:picChg>
        <pc:picChg chg="add mod">
          <ac:chgData name="Patrice Danger" userId="054895b61a98925f" providerId="LiveId" clId="{1F73E17C-8FA4-473A-A1D2-72FA548EAFF8}" dt="2024-04-18T14:41:55.795" v="1935"/>
          <ac:picMkLst>
            <pc:docMk/>
            <pc:sldMk cId="4290077834" sldId="281"/>
            <ac:picMk id="5" creationId="{F22A7B36-05BB-DA59-C6D5-765BF9B3193B}"/>
          </ac:picMkLst>
        </pc:picChg>
      </pc:sldChg>
      <pc:sldChg chg="modSp new mod">
        <pc:chgData name="Patrice Danger" userId="054895b61a98925f" providerId="LiveId" clId="{1F73E17C-8FA4-473A-A1D2-72FA548EAFF8}" dt="2024-04-19T10:33:39.019" v="3293" actId="122"/>
        <pc:sldMkLst>
          <pc:docMk/>
          <pc:sldMk cId="91385083" sldId="282"/>
        </pc:sldMkLst>
        <pc:spChg chg="mod">
          <ac:chgData name="Patrice Danger" userId="054895b61a98925f" providerId="LiveId" clId="{1F73E17C-8FA4-473A-A1D2-72FA548EAFF8}" dt="2024-04-19T10:33:39.019" v="3293" actId="122"/>
          <ac:spMkLst>
            <pc:docMk/>
            <pc:sldMk cId="91385083" sldId="282"/>
            <ac:spMk id="2" creationId="{10BD3CCB-46BB-140C-9451-DFF772D57209}"/>
          </ac:spMkLst>
        </pc:spChg>
      </pc:sldChg>
      <pc:sldChg chg="modSp new mod">
        <pc:chgData name="Patrice Danger" userId="054895b61a98925f" providerId="LiveId" clId="{1F73E17C-8FA4-473A-A1D2-72FA548EAFF8}" dt="2024-04-19T10:33:59.556" v="3296" actId="122"/>
        <pc:sldMkLst>
          <pc:docMk/>
          <pc:sldMk cId="4043451705" sldId="283"/>
        </pc:sldMkLst>
        <pc:spChg chg="mod">
          <ac:chgData name="Patrice Danger" userId="054895b61a98925f" providerId="LiveId" clId="{1F73E17C-8FA4-473A-A1D2-72FA548EAFF8}" dt="2024-04-19T10:33:59.556" v="3296" actId="122"/>
          <ac:spMkLst>
            <pc:docMk/>
            <pc:sldMk cId="4043451705" sldId="283"/>
            <ac:spMk id="2" creationId="{C703CBDB-870D-76B2-BA2B-6436A6E65977}"/>
          </ac:spMkLst>
        </pc:spChg>
      </pc:sldChg>
      <pc:sldChg chg="modSp new mod">
        <pc:chgData name="Patrice Danger" userId="054895b61a98925f" providerId="LiveId" clId="{1F73E17C-8FA4-473A-A1D2-72FA548EAFF8}" dt="2024-04-19T10:34:44.979" v="3301" actId="122"/>
        <pc:sldMkLst>
          <pc:docMk/>
          <pc:sldMk cId="3885937400" sldId="284"/>
        </pc:sldMkLst>
        <pc:spChg chg="mod">
          <ac:chgData name="Patrice Danger" userId="054895b61a98925f" providerId="LiveId" clId="{1F73E17C-8FA4-473A-A1D2-72FA548EAFF8}" dt="2024-04-19T10:34:44.979" v="3301" actId="122"/>
          <ac:spMkLst>
            <pc:docMk/>
            <pc:sldMk cId="3885937400" sldId="284"/>
            <ac:spMk id="2" creationId="{D2FBC964-1034-BC8A-8177-5C7E08B65D00}"/>
          </ac:spMkLst>
        </pc:spChg>
      </pc:sldChg>
      <pc:sldChg chg="modSp new mod">
        <pc:chgData name="Patrice Danger" userId="054895b61a98925f" providerId="LiveId" clId="{1F73E17C-8FA4-473A-A1D2-72FA548EAFF8}" dt="2024-04-19T10:35:42.539" v="3324" actId="122"/>
        <pc:sldMkLst>
          <pc:docMk/>
          <pc:sldMk cId="3925751243" sldId="285"/>
        </pc:sldMkLst>
        <pc:spChg chg="mod">
          <ac:chgData name="Patrice Danger" userId="054895b61a98925f" providerId="LiveId" clId="{1F73E17C-8FA4-473A-A1D2-72FA548EAFF8}" dt="2024-04-19T10:35:42.539" v="3324" actId="122"/>
          <ac:spMkLst>
            <pc:docMk/>
            <pc:sldMk cId="3925751243" sldId="285"/>
            <ac:spMk id="2" creationId="{B81131EB-DFEF-1DC1-E543-F58B7BF8E0D3}"/>
          </ac:spMkLst>
        </pc:spChg>
      </pc:sldChg>
    </pc:docChg>
  </pc:docChgLst>
  <pc:docChgLst>
    <pc:chgData name="Patrice Danger" userId="054895b61a98925f" providerId="LiveId" clId="{AC57BF6F-899D-4EF3-8B6C-A13527811C89}"/>
    <pc:docChg chg="undo custSel modSld sldOrd">
      <pc:chgData name="Patrice Danger" userId="054895b61a98925f" providerId="LiveId" clId="{AC57BF6F-899D-4EF3-8B6C-A13527811C89}" dt="2024-04-22T11:42:43.186" v="1575" actId="20577"/>
      <pc:docMkLst>
        <pc:docMk/>
      </pc:docMkLst>
      <pc:sldChg chg="modNotesTx">
        <pc:chgData name="Patrice Danger" userId="054895b61a98925f" providerId="LiveId" clId="{AC57BF6F-899D-4EF3-8B6C-A13527811C89}" dt="2024-04-22T08:59:48.709" v="215" actId="20577"/>
        <pc:sldMkLst>
          <pc:docMk/>
          <pc:sldMk cId="1477536750" sldId="256"/>
        </pc:sldMkLst>
      </pc:sldChg>
      <pc:sldChg chg="modSp mod">
        <pc:chgData name="Patrice Danger" userId="054895b61a98925f" providerId="LiveId" clId="{AC57BF6F-899D-4EF3-8B6C-A13527811C89}" dt="2024-04-22T09:38:36.587" v="532" actId="2710"/>
        <pc:sldMkLst>
          <pc:docMk/>
          <pc:sldMk cId="4031619051" sldId="260"/>
        </pc:sldMkLst>
        <pc:spChg chg="mod">
          <ac:chgData name="Patrice Danger" userId="054895b61a98925f" providerId="LiveId" clId="{AC57BF6F-899D-4EF3-8B6C-A13527811C89}" dt="2024-04-22T09:38:36.587" v="532" actId="2710"/>
          <ac:spMkLst>
            <pc:docMk/>
            <pc:sldMk cId="4031619051" sldId="260"/>
            <ac:spMk id="3" creationId="{5AB5B3F8-6FC8-647E-C245-6865AF26AF71}"/>
          </ac:spMkLst>
        </pc:spChg>
      </pc:sldChg>
      <pc:sldChg chg="modSp mod">
        <pc:chgData name="Patrice Danger" userId="054895b61a98925f" providerId="LiveId" clId="{AC57BF6F-899D-4EF3-8B6C-A13527811C89}" dt="2024-04-22T11:36:31.634" v="1059" actId="20577"/>
        <pc:sldMkLst>
          <pc:docMk/>
          <pc:sldMk cId="225650977" sldId="261"/>
        </pc:sldMkLst>
        <pc:graphicFrameChg chg="mod">
          <ac:chgData name="Patrice Danger" userId="054895b61a98925f" providerId="LiveId" clId="{AC57BF6F-899D-4EF3-8B6C-A13527811C89}" dt="2024-04-22T11:36:31.634" v="1059" actId="20577"/>
          <ac:graphicFrameMkLst>
            <pc:docMk/>
            <pc:sldMk cId="225650977" sldId="261"/>
            <ac:graphicFrameMk id="4" creationId="{74484E42-456F-DDB3-A44D-3579967D86C3}"/>
          </ac:graphicFrameMkLst>
        </pc:graphicFrameChg>
      </pc:sldChg>
      <pc:sldChg chg="modSp mod ord modNotesTx">
        <pc:chgData name="Patrice Danger" userId="054895b61a98925f" providerId="LiveId" clId="{AC57BF6F-899D-4EF3-8B6C-A13527811C89}" dt="2024-04-22T11:39:44.765" v="1389" actId="20577"/>
        <pc:sldMkLst>
          <pc:docMk/>
          <pc:sldMk cId="4043218465" sldId="262"/>
        </pc:sldMkLst>
        <pc:spChg chg="mod">
          <ac:chgData name="Patrice Danger" userId="054895b61a98925f" providerId="LiveId" clId="{AC57BF6F-899D-4EF3-8B6C-A13527811C89}" dt="2024-04-22T09:44:07.951" v="676" actId="6549"/>
          <ac:spMkLst>
            <pc:docMk/>
            <pc:sldMk cId="4043218465" sldId="262"/>
            <ac:spMk id="2" creationId="{827B5B08-B9CC-5E69-EF62-0539C89ED806}"/>
          </ac:spMkLst>
        </pc:spChg>
        <pc:spChg chg="mod">
          <ac:chgData name="Patrice Danger" userId="054895b61a98925f" providerId="LiveId" clId="{AC57BF6F-899D-4EF3-8B6C-A13527811C89}" dt="2024-04-22T11:30:41.935" v="1014" actId="6549"/>
          <ac:spMkLst>
            <pc:docMk/>
            <pc:sldMk cId="4043218465" sldId="262"/>
            <ac:spMk id="9" creationId="{3EB72148-76ED-7855-D10C-C6815AF7D9F5}"/>
          </ac:spMkLst>
        </pc:spChg>
      </pc:sldChg>
      <pc:sldChg chg="modSp mod">
        <pc:chgData name="Patrice Danger" userId="054895b61a98925f" providerId="LiveId" clId="{AC57BF6F-899D-4EF3-8B6C-A13527811C89}" dt="2024-04-22T09:54:13.281" v="771" actId="403"/>
        <pc:sldMkLst>
          <pc:docMk/>
          <pc:sldMk cId="3217966064" sldId="279"/>
        </pc:sldMkLst>
        <pc:spChg chg="mod">
          <ac:chgData name="Patrice Danger" userId="054895b61a98925f" providerId="LiveId" clId="{AC57BF6F-899D-4EF3-8B6C-A13527811C89}" dt="2024-04-22T09:54:13.281" v="771" actId="403"/>
          <ac:spMkLst>
            <pc:docMk/>
            <pc:sldMk cId="3217966064" sldId="279"/>
            <ac:spMk id="2" creationId="{C40142A2-A212-EEDD-8326-8FC803863CAC}"/>
          </ac:spMkLst>
        </pc:spChg>
        <pc:spChg chg="mod">
          <ac:chgData name="Patrice Danger" userId="054895b61a98925f" providerId="LiveId" clId="{AC57BF6F-899D-4EF3-8B6C-A13527811C89}" dt="2024-04-22T09:53:33.851" v="768" actId="20577"/>
          <ac:spMkLst>
            <pc:docMk/>
            <pc:sldMk cId="3217966064" sldId="279"/>
            <ac:spMk id="3" creationId="{E1C6545F-A2E3-5801-6AD2-B5EF6E11EAD9}"/>
          </ac:spMkLst>
        </pc:spChg>
      </pc:sldChg>
      <pc:sldChg chg="modSp mod modNotesTx">
        <pc:chgData name="Patrice Danger" userId="054895b61a98925f" providerId="LiveId" clId="{AC57BF6F-899D-4EF3-8B6C-A13527811C89}" dt="2024-04-22T11:24:46.203" v="1000" actId="6549"/>
        <pc:sldMkLst>
          <pc:docMk/>
          <pc:sldMk cId="91385083" sldId="282"/>
        </pc:sldMkLst>
        <pc:spChg chg="mod">
          <ac:chgData name="Patrice Danger" userId="054895b61a98925f" providerId="LiveId" clId="{AC57BF6F-899D-4EF3-8B6C-A13527811C89}" dt="2024-04-22T11:24:46.203" v="1000" actId="6549"/>
          <ac:spMkLst>
            <pc:docMk/>
            <pc:sldMk cId="91385083" sldId="282"/>
            <ac:spMk id="2" creationId="{10BD3CCB-46BB-140C-9451-DFF772D57209}"/>
          </ac:spMkLst>
        </pc:spChg>
      </pc:sldChg>
      <pc:sldChg chg="modSp mod">
        <pc:chgData name="Patrice Danger" userId="054895b61a98925f" providerId="LiveId" clId="{AC57BF6F-899D-4EF3-8B6C-A13527811C89}" dt="2024-04-22T09:39:04.219" v="554" actId="6549"/>
        <pc:sldMkLst>
          <pc:docMk/>
          <pc:sldMk cId="4043451705" sldId="283"/>
        </pc:sldMkLst>
        <pc:spChg chg="mod">
          <ac:chgData name="Patrice Danger" userId="054895b61a98925f" providerId="LiveId" clId="{AC57BF6F-899D-4EF3-8B6C-A13527811C89}" dt="2024-04-22T09:39:04.219" v="554" actId="6549"/>
          <ac:spMkLst>
            <pc:docMk/>
            <pc:sldMk cId="4043451705" sldId="283"/>
            <ac:spMk id="2" creationId="{C703CBDB-870D-76B2-BA2B-6436A6E65977}"/>
          </ac:spMkLst>
        </pc:spChg>
      </pc:sldChg>
      <pc:sldChg chg="modNotesTx">
        <pc:chgData name="Patrice Danger" userId="054895b61a98925f" providerId="LiveId" clId="{AC57BF6F-899D-4EF3-8B6C-A13527811C89}" dt="2024-04-22T11:42:43.186" v="1575" actId="20577"/>
        <pc:sldMkLst>
          <pc:docMk/>
          <pc:sldMk cId="3885937400" sldId="284"/>
        </pc:sldMkLst>
      </pc:sldChg>
      <pc:sldChg chg="modSp mod">
        <pc:chgData name="Patrice Danger" userId="054895b61a98925f" providerId="LiveId" clId="{AC57BF6F-899D-4EF3-8B6C-A13527811C89}" dt="2024-04-22T09:39:44.218" v="621" actId="6549"/>
        <pc:sldMkLst>
          <pc:docMk/>
          <pc:sldMk cId="3925751243" sldId="285"/>
        </pc:sldMkLst>
        <pc:spChg chg="mod">
          <ac:chgData name="Patrice Danger" userId="054895b61a98925f" providerId="LiveId" clId="{AC57BF6F-899D-4EF3-8B6C-A13527811C89}" dt="2024-04-22T09:39:44.218" v="621" actId="6549"/>
          <ac:spMkLst>
            <pc:docMk/>
            <pc:sldMk cId="3925751243" sldId="285"/>
            <ac:spMk id="2" creationId="{B81131EB-DFEF-1DC1-E543-F58B7BF8E0D3}"/>
          </ac:spMkLst>
        </pc:spChg>
      </pc:sldChg>
      <pc:sldChg chg="modSp mod modNotesTx">
        <pc:chgData name="Patrice Danger" userId="054895b61a98925f" providerId="LiveId" clId="{AC57BF6F-899D-4EF3-8B6C-A13527811C89}" dt="2024-04-22T10:08:55.679" v="962" actId="20577"/>
        <pc:sldMkLst>
          <pc:docMk/>
          <pc:sldMk cId="1418491145" sldId="286"/>
        </pc:sldMkLst>
        <pc:spChg chg="mod">
          <ac:chgData name="Patrice Danger" userId="054895b61a98925f" providerId="LiveId" clId="{AC57BF6F-899D-4EF3-8B6C-A13527811C89}" dt="2024-04-22T10:08:55.679" v="962" actId="20577"/>
          <ac:spMkLst>
            <pc:docMk/>
            <pc:sldMk cId="1418491145" sldId="286"/>
            <ac:spMk id="3" creationId="{5D21E00D-3211-FEFF-B62F-E63C488837A4}"/>
          </ac:spMkLst>
        </pc:spChg>
      </pc:sldChg>
      <pc:sldChg chg="modSp mod modNotesTx">
        <pc:chgData name="Patrice Danger" userId="054895b61a98925f" providerId="LiveId" clId="{AC57BF6F-899D-4EF3-8B6C-A13527811C89}" dt="2024-04-22T11:29:58.442" v="1006" actId="113"/>
        <pc:sldMkLst>
          <pc:docMk/>
          <pc:sldMk cId="2354431924" sldId="288"/>
        </pc:sldMkLst>
        <pc:spChg chg="mod">
          <ac:chgData name="Patrice Danger" userId="054895b61a98925f" providerId="LiveId" clId="{AC57BF6F-899D-4EF3-8B6C-A13527811C89}" dt="2024-04-22T10:09:56.091" v="991" actId="20577"/>
          <ac:spMkLst>
            <pc:docMk/>
            <pc:sldMk cId="2354431924" sldId="288"/>
            <ac:spMk id="3" creationId="{5D21E00D-3211-FEFF-B62F-E63C488837A4}"/>
          </ac:spMkLst>
        </pc:spChg>
        <pc:spChg chg="mod">
          <ac:chgData name="Patrice Danger" userId="054895b61a98925f" providerId="LiveId" clId="{AC57BF6F-899D-4EF3-8B6C-A13527811C89}" dt="2024-04-22T11:29:38.055" v="1004" actId="14100"/>
          <ac:spMkLst>
            <pc:docMk/>
            <pc:sldMk cId="2354431924" sldId="288"/>
            <ac:spMk id="4" creationId="{B304A2BF-7FD7-DE16-83C5-02C48159B283}"/>
          </ac:spMkLst>
        </pc:spChg>
        <pc:spChg chg="mod">
          <ac:chgData name="Patrice Danger" userId="054895b61a98925f" providerId="LiveId" clId="{AC57BF6F-899D-4EF3-8B6C-A13527811C89}" dt="2024-04-22T11:29:58.442" v="1006" actId="113"/>
          <ac:spMkLst>
            <pc:docMk/>
            <pc:sldMk cId="2354431924" sldId="288"/>
            <ac:spMk id="17" creationId="{2E9715CB-6539-1DDF-66D5-67461658D653}"/>
          </ac:spMkLst>
        </pc:spChg>
      </pc:sldChg>
    </pc:docChg>
  </pc:docChgLst>
  <pc:docChgLst>
    <pc:chgData name="Patrice Danger" userId="054895b61a98925f" providerId="LiveId" clId="{3AA17E36-6C82-443E-8367-56A903E1D9A8}"/>
    <pc:docChg chg="undo custSel addSld delSld modSld sldOrd">
      <pc:chgData name="Patrice Danger" userId="054895b61a98925f" providerId="LiveId" clId="{3AA17E36-6C82-443E-8367-56A903E1D9A8}" dt="2024-04-22T08:02:39.508" v="1373" actId="20577"/>
      <pc:docMkLst>
        <pc:docMk/>
      </pc:docMkLst>
      <pc:sldChg chg="addSp delSp modSp mod setBg addAnim modAnim">
        <pc:chgData name="Patrice Danger" userId="054895b61a98925f" providerId="LiveId" clId="{3AA17E36-6C82-443E-8367-56A903E1D9A8}" dt="2024-04-22T08:01:13.651" v="1357"/>
        <pc:sldMkLst>
          <pc:docMk/>
          <pc:sldMk cId="1477536750" sldId="256"/>
        </pc:sldMkLst>
        <pc:spChg chg="mod">
          <ac:chgData name="Patrice Danger" userId="054895b61a98925f" providerId="LiveId" clId="{3AA17E36-6C82-443E-8367-56A903E1D9A8}" dt="2024-04-19T11:59:02.717" v="50" actId="26606"/>
          <ac:spMkLst>
            <pc:docMk/>
            <pc:sldMk cId="1477536750" sldId="256"/>
            <ac:spMk id="2" creationId="{EEF052A9-7E5D-E24B-B93F-1F6A5F6060C8}"/>
          </ac:spMkLst>
        </pc:spChg>
        <pc:spChg chg="mod">
          <ac:chgData name="Patrice Danger" userId="054895b61a98925f" providerId="LiveId" clId="{3AA17E36-6C82-443E-8367-56A903E1D9A8}" dt="2024-04-19T12:15:48.817" v="83" actId="6549"/>
          <ac:spMkLst>
            <pc:docMk/>
            <pc:sldMk cId="1477536750" sldId="256"/>
            <ac:spMk id="3" creationId="{817D994E-6B5F-DEE6-7498-2034796D5479}"/>
          </ac:spMkLst>
        </pc:spChg>
        <pc:spChg chg="add del">
          <ac:chgData name="Patrice Danger" userId="054895b61a98925f" providerId="LiveId" clId="{3AA17E36-6C82-443E-8367-56A903E1D9A8}" dt="2024-04-19T11:43:44.548" v="4" actId="26606"/>
          <ac:spMkLst>
            <pc:docMk/>
            <pc:sldMk cId="1477536750" sldId="256"/>
            <ac:spMk id="9" creationId="{A7895A40-19A4-42D6-9D30-DBC1E8002635}"/>
          </ac:spMkLst>
        </pc:spChg>
        <pc:spChg chg="add del">
          <ac:chgData name="Patrice Danger" userId="054895b61a98925f" providerId="LiveId" clId="{3AA17E36-6C82-443E-8367-56A903E1D9A8}" dt="2024-04-19T11:43:44.548" v="4" actId="26606"/>
          <ac:spMkLst>
            <pc:docMk/>
            <pc:sldMk cId="1477536750" sldId="256"/>
            <ac:spMk id="11" creationId="{02F429C4-ABC9-46FC-818A-B5429CDE4A96}"/>
          </ac:spMkLst>
        </pc:spChg>
        <pc:spChg chg="add del">
          <ac:chgData name="Patrice Danger" userId="054895b61a98925f" providerId="LiveId" clId="{3AA17E36-6C82-443E-8367-56A903E1D9A8}" dt="2024-04-19T11:43:44.548" v="4" actId="26606"/>
          <ac:spMkLst>
            <pc:docMk/>
            <pc:sldMk cId="1477536750" sldId="256"/>
            <ac:spMk id="13" creationId="{2CEF98E4-3709-4952-8F42-2305CCE34FA3}"/>
          </ac:spMkLst>
        </pc:spChg>
        <pc:spChg chg="add del">
          <ac:chgData name="Patrice Danger" userId="054895b61a98925f" providerId="LiveId" clId="{3AA17E36-6C82-443E-8367-56A903E1D9A8}" dt="2024-04-19T11:43:44.548" v="4" actId="26606"/>
          <ac:spMkLst>
            <pc:docMk/>
            <pc:sldMk cId="1477536750" sldId="256"/>
            <ac:spMk id="15" creationId="{F10BCCF5-D685-47FF-B675-647EAEB72C8E}"/>
          </ac:spMkLst>
        </pc:spChg>
        <pc:spChg chg="add del">
          <ac:chgData name="Patrice Danger" userId="054895b61a98925f" providerId="LiveId" clId="{3AA17E36-6C82-443E-8367-56A903E1D9A8}" dt="2024-04-19T11:43:44.548" v="4" actId="26606"/>
          <ac:spMkLst>
            <pc:docMk/>
            <pc:sldMk cId="1477536750" sldId="256"/>
            <ac:spMk id="17" creationId="{B0EE8A42-107A-4D4C-8D56-BBAE95C7FC0D}"/>
          </ac:spMkLst>
        </pc:spChg>
        <pc:spChg chg="add del">
          <ac:chgData name="Patrice Danger" userId="054895b61a98925f" providerId="LiveId" clId="{3AA17E36-6C82-443E-8367-56A903E1D9A8}" dt="2024-04-19T11:59:02.717" v="50" actId="26606"/>
          <ac:spMkLst>
            <pc:docMk/>
            <pc:sldMk cId="1477536750" sldId="256"/>
            <ac:spMk id="22" creationId="{BAD76F3E-3A97-486B-B402-44400A8B9173}"/>
          </ac:spMkLst>
        </pc:spChg>
        <pc:spChg chg="add del">
          <ac:chgData name="Patrice Danger" userId="054895b61a98925f" providerId="LiveId" clId="{3AA17E36-6C82-443E-8367-56A903E1D9A8}" dt="2024-04-19T11:59:02.717" v="50" actId="26606"/>
          <ac:spMkLst>
            <pc:docMk/>
            <pc:sldMk cId="1477536750" sldId="256"/>
            <ac:spMk id="24" creationId="{391F6B52-91F4-4AEB-B6DB-29FEBCF28C8B}"/>
          </ac:spMkLst>
        </pc:spChg>
        <pc:spChg chg="add del">
          <ac:chgData name="Patrice Danger" userId="054895b61a98925f" providerId="LiveId" clId="{3AA17E36-6C82-443E-8367-56A903E1D9A8}" dt="2024-04-19T11:59:02.717" v="50" actId="26606"/>
          <ac:spMkLst>
            <pc:docMk/>
            <pc:sldMk cId="1477536750" sldId="256"/>
            <ac:spMk id="26" creationId="{2CD6F061-7C53-44F4-9794-953DB70A451B}"/>
          </ac:spMkLst>
        </pc:spChg>
        <pc:spChg chg="add">
          <ac:chgData name="Patrice Danger" userId="054895b61a98925f" providerId="LiveId" clId="{3AA17E36-6C82-443E-8367-56A903E1D9A8}" dt="2024-04-19T11:59:02.717" v="50" actId="26606"/>
          <ac:spMkLst>
            <pc:docMk/>
            <pc:sldMk cId="1477536750" sldId="256"/>
            <ac:spMk id="31" creationId="{F1C4E306-BC28-4A7B-871B-1926F6FA6EF3}"/>
          </ac:spMkLst>
        </pc:spChg>
        <pc:spChg chg="add">
          <ac:chgData name="Patrice Danger" userId="054895b61a98925f" providerId="LiveId" clId="{3AA17E36-6C82-443E-8367-56A903E1D9A8}" dt="2024-04-19T11:59:02.717" v="50" actId="26606"/>
          <ac:spMkLst>
            <pc:docMk/>
            <pc:sldMk cId="1477536750" sldId="256"/>
            <ac:spMk id="33" creationId="{C3ECC9B4-989C-4F71-A6BC-DEBC1D9FD0BD}"/>
          </ac:spMkLst>
        </pc:spChg>
        <pc:spChg chg="add">
          <ac:chgData name="Patrice Danger" userId="054895b61a98925f" providerId="LiveId" clId="{3AA17E36-6C82-443E-8367-56A903E1D9A8}" dt="2024-04-19T11:59:02.717" v="50" actId="26606"/>
          <ac:spMkLst>
            <pc:docMk/>
            <pc:sldMk cId="1477536750" sldId="256"/>
            <ac:spMk id="35" creationId="{E20AF01B-D099-4710-BF18-E2832A9B61CF}"/>
          </ac:spMkLst>
        </pc:spChg>
        <pc:spChg chg="add">
          <ac:chgData name="Patrice Danger" userId="054895b61a98925f" providerId="LiveId" clId="{3AA17E36-6C82-443E-8367-56A903E1D9A8}" dt="2024-04-19T11:59:02.717" v="50" actId="26606"/>
          <ac:spMkLst>
            <pc:docMk/>
            <pc:sldMk cId="1477536750" sldId="256"/>
            <ac:spMk id="37" creationId="{B0E4BB4F-99AB-4C4E-A763-C5AC5273DF5D}"/>
          </ac:spMkLst>
        </pc:spChg>
        <pc:picChg chg="add mod">
          <ac:chgData name="Patrice Danger" userId="054895b61a98925f" providerId="LiveId" clId="{3AA17E36-6C82-443E-8367-56A903E1D9A8}" dt="2024-04-19T11:42:13.518" v="0"/>
          <ac:picMkLst>
            <pc:docMk/>
            <pc:sldMk cId="1477536750" sldId="256"/>
            <ac:picMk id="4" creationId="{9A1C6AEA-5832-941E-2742-A489C53B3EEF}"/>
          </ac:picMkLst>
        </pc:picChg>
      </pc:sldChg>
      <pc:sldChg chg="addSp delSp modSp del mod setBg">
        <pc:chgData name="Patrice Danger" userId="054895b61a98925f" providerId="LiveId" clId="{3AA17E36-6C82-443E-8367-56A903E1D9A8}" dt="2024-04-22T07:50:10.237" v="1330" actId="47"/>
        <pc:sldMkLst>
          <pc:docMk/>
          <pc:sldMk cId="3355507276" sldId="257"/>
        </pc:sldMkLst>
        <pc:spChg chg="mod">
          <ac:chgData name="Patrice Danger" userId="054895b61a98925f" providerId="LiveId" clId="{3AA17E36-6C82-443E-8367-56A903E1D9A8}" dt="2024-04-19T11:42:39.279" v="1" actId="26606"/>
          <ac:spMkLst>
            <pc:docMk/>
            <pc:sldMk cId="3355507276" sldId="257"/>
            <ac:spMk id="2" creationId="{E379F481-ED7A-3275-3B4E-AEFDB422A2BC}"/>
          </ac:spMkLst>
        </pc:spChg>
        <pc:spChg chg="del">
          <ac:chgData name="Patrice Danger" userId="054895b61a98925f" providerId="LiveId" clId="{3AA17E36-6C82-443E-8367-56A903E1D9A8}" dt="2024-04-19T11:42:39.279" v="1" actId="26606"/>
          <ac:spMkLst>
            <pc:docMk/>
            <pc:sldMk cId="3355507276" sldId="257"/>
            <ac:spMk id="3" creationId="{0A9EA2AB-5ED0-C53D-43DF-0CB8184126A9}"/>
          </ac:spMkLst>
        </pc:spChg>
        <pc:spChg chg="add">
          <ac:chgData name="Patrice Danger" userId="054895b61a98925f" providerId="LiveId" clId="{3AA17E36-6C82-443E-8367-56A903E1D9A8}" dt="2024-04-19T11:42:39.279" v="1" actId="26606"/>
          <ac:spMkLst>
            <pc:docMk/>
            <pc:sldMk cId="3355507276" sldId="257"/>
            <ac:spMk id="11" creationId="{7517A47C-B2E5-4B79-8061-D74B1311AF6E}"/>
          </ac:spMkLst>
        </pc:spChg>
        <pc:spChg chg="add">
          <ac:chgData name="Patrice Danger" userId="054895b61a98925f" providerId="LiveId" clId="{3AA17E36-6C82-443E-8367-56A903E1D9A8}" dt="2024-04-19T11:42:39.279" v="1" actId="26606"/>
          <ac:spMkLst>
            <pc:docMk/>
            <pc:sldMk cId="3355507276" sldId="257"/>
            <ac:spMk id="13" creationId="{C505E780-2083-4CB5-A42A-5E0E2908ECC3}"/>
          </ac:spMkLst>
        </pc:spChg>
        <pc:spChg chg="add">
          <ac:chgData name="Patrice Danger" userId="054895b61a98925f" providerId="LiveId" clId="{3AA17E36-6C82-443E-8367-56A903E1D9A8}" dt="2024-04-19T11:42:39.279" v="1" actId="26606"/>
          <ac:spMkLst>
            <pc:docMk/>
            <pc:sldMk cId="3355507276" sldId="257"/>
            <ac:spMk id="15" creationId="{D2C0AE1C-0118-41AE-8A10-7CDCBF10E96F}"/>
          </ac:spMkLst>
        </pc:spChg>
        <pc:spChg chg="add">
          <ac:chgData name="Patrice Danger" userId="054895b61a98925f" providerId="LiveId" clId="{3AA17E36-6C82-443E-8367-56A903E1D9A8}" dt="2024-04-19T11:42:39.279" v="1" actId="26606"/>
          <ac:spMkLst>
            <pc:docMk/>
            <pc:sldMk cId="3355507276" sldId="257"/>
            <ac:spMk id="17" creationId="{463EEC44-1BA3-44ED-81FC-A644B04B2A44}"/>
          </ac:spMkLst>
        </pc:spChg>
        <pc:graphicFrameChg chg="add mod modGraphic">
          <ac:chgData name="Patrice Danger" userId="054895b61a98925f" providerId="LiveId" clId="{3AA17E36-6C82-443E-8367-56A903E1D9A8}" dt="2024-04-19T13:15:01.652" v="746" actId="14100"/>
          <ac:graphicFrameMkLst>
            <pc:docMk/>
            <pc:sldMk cId="3355507276" sldId="257"/>
            <ac:graphicFrameMk id="7" creationId="{62F57629-F009-6B50-87E7-C72185F72B1A}"/>
          </ac:graphicFrameMkLst>
        </pc:graphicFrameChg>
        <pc:picChg chg="add mod">
          <ac:chgData name="Patrice Danger" userId="054895b61a98925f" providerId="LiveId" clId="{3AA17E36-6C82-443E-8367-56A903E1D9A8}" dt="2024-04-19T12:32:36.622" v="248"/>
          <ac:picMkLst>
            <pc:docMk/>
            <pc:sldMk cId="3355507276" sldId="257"/>
            <ac:picMk id="4" creationId="{ACBF2800-AB02-6E20-EC43-A2E1B5EE9584}"/>
          </ac:picMkLst>
        </pc:picChg>
        <pc:picChg chg="del">
          <ac:chgData name="Patrice Danger" userId="054895b61a98925f" providerId="LiveId" clId="{3AA17E36-6C82-443E-8367-56A903E1D9A8}" dt="2024-04-19T12:33:55.272" v="287" actId="478"/>
          <ac:picMkLst>
            <pc:docMk/>
            <pc:sldMk cId="3355507276" sldId="257"/>
            <ac:picMk id="5" creationId="{C9023D50-D967-472F-2E8F-4AB143EC2C15}"/>
          </ac:picMkLst>
        </pc:picChg>
      </pc:sldChg>
      <pc:sldChg chg="addSp delSp modSp del mod">
        <pc:chgData name="Patrice Danger" userId="054895b61a98925f" providerId="LiveId" clId="{3AA17E36-6C82-443E-8367-56A903E1D9A8}" dt="2024-04-19T12:34:24.852" v="288" actId="47"/>
        <pc:sldMkLst>
          <pc:docMk/>
          <pc:sldMk cId="1216694223" sldId="258"/>
        </pc:sldMkLst>
        <pc:picChg chg="del">
          <ac:chgData name="Patrice Danger" userId="054895b61a98925f" providerId="LiveId" clId="{3AA17E36-6C82-443E-8367-56A903E1D9A8}" dt="2024-04-19T12:33:51.225" v="286" actId="478"/>
          <ac:picMkLst>
            <pc:docMk/>
            <pc:sldMk cId="1216694223" sldId="258"/>
            <ac:picMk id="3" creationId="{808AAD24-DF27-3E8E-1A1E-FC71633AFBB2}"/>
          </ac:picMkLst>
        </pc:picChg>
        <pc:picChg chg="add mod">
          <ac:chgData name="Patrice Danger" userId="054895b61a98925f" providerId="LiveId" clId="{3AA17E36-6C82-443E-8367-56A903E1D9A8}" dt="2024-04-19T12:32:40.268" v="250"/>
          <ac:picMkLst>
            <pc:docMk/>
            <pc:sldMk cId="1216694223" sldId="258"/>
            <ac:picMk id="8" creationId="{8211816D-75A0-C85C-D6E9-8B4BA43D916F}"/>
          </ac:picMkLst>
        </pc:picChg>
      </pc:sldChg>
      <pc:sldChg chg="addSp delSp modSp del mod setBg">
        <pc:chgData name="Patrice Danger" userId="054895b61a98925f" providerId="LiveId" clId="{3AA17E36-6C82-443E-8367-56A903E1D9A8}" dt="2024-04-19T12:37:58.496" v="334" actId="47"/>
        <pc:sldMkLst>
          <pc:docMk/>
          <pc:sldMk cId="1748512199" sldId="259"/>
        </pc:sldMkLst>
        <pc:spChg chg="mod">
          <ac:chgData name="Patrice Danger" userId="054895b61a98925f" providerId="LiveId" clId="{3AA17E36-6C82-443E-8367-56A903E1D9A8}" dt="2024-04-19T12:35:49.693" v="294" actId="26606"/>
          <ac:spMkLst>
            <pc:docMk/>
            <pc:sldMk cId="1748512199" sldId="259"/>
            <ac:spMk id="4" creationId="{19993330-FE56-4A1D-476D-C159C1B4FA83}"/>
          </ac:spMkLst>
        </pc:spChg>
        <pc:spChg chg="mod">
          <ac:chgData name="Patrice Danger" userId="054895b61a98925f" providerId="LiveId" clId="{3AA17E36-6C82-443E-8367-56A903E1D9A8}" dt="2024-04-19T12:35:49.693" v="294" actId="26606"/>
          <ac:spMkLst>
            <pc:docMk/>
            <pc:sldMk cId="1748512199" sldId="259"/>
            <ac:spMk id="5" creationId="{5EB3BE3F-777B-A916-713E-3A0423C5BD3D}"/>
          </ac:spMkLst>
        </pc:spChg>
        <pc:spChg chg="mod">
          <ac:chgData name="Patrice Danger" userId="054895b61a98925f" providerId="LiveId" clId="{3AA17E36-6C82-443E-8367-56A903E1D9A8}" dt="2024-04-19T12:35:49.693" v="294" actId="26606"/>
          <ac:spMkLst>
            <pc:docMk/>
            <pc:sldMk cId="1748512199" sldId="259"/>
            <ac:spMk id="6" creationId="{0E1E049F-6CD7-1764-EF20-936BCB66A297}"/>
          </ac:spMkLst>
        </pc:spChg>
        <pc:spChg chg="add del">
          <ac:chgData name="Patrice Danger" userId="054895b61a98925f" providerId="LiveId" clId="{3AA17E36-6C82-443E-8367-56A903E1D9A8}" dt="2024-04-19T12:35:49.693" v="294" actId="26606"/>
          <ac:spMkLst>
            <pc:docMk/>
            <pc:sldMk cId="1748512199" sldId="259"/>
            <ac:spMk id="11" creationId="{4FFBEE45-F140-49D5-85EA-C78C24340B23}"/>
          </ac:spMkLst>
        </pc:spChg>
        <pc:grpChg chg="del">
          <ac:chgData name="Patrice Danger" userId="054895b61a98925f" providerId="LiveId" clId="{3AA17E36-6C82-443E-8367-56A903E1D9A8}" dt="2024-04-19T12:35:20.748" v="292" actId="478"/>
          <ac:grpSpMkLst>
            <pc:docMk/>
            <pc:sldMk cId="1748512199" sldId="259"/>
            <ac:grpSpMk id="7" creationId="{F5CC145F-251B-745D-FAA6-2BEFB13253F6}"/>
          </ac:grpSpMkLst>
        </pc:grpChg>
        <pc:picChg chg="del">
          <ac:chgData name="Patrice Danger" userId="054895b61a98925f" providerId="LiveId" clId="{3AA17E36-6C82-443E-8367-56A903E1D9A8}" dt="2024-04-19T12:33:49.811" v="285" actId="478"/>
          <ac:picMkLst>
            <pc:docMk/>
            <pc:sldMk cId="1748512199" sldId="259"/>
            <ac:picMk id="2" creationId="{B7A0455C-8DA7-BDE9-CE9D-4341D78C2E10}"/>
          </ac:picMkLst>
        </pc:picChg>
        <pc:picChg chg="add mod">
          <ac:chgData name="Patrice Danger" userId="054895b61a98925f" providerId="LiveId" clId="{3AA17E36-6C82-443E-8367-56A903E1D9A8}" dt="2024-04-19T12:32:43.227" v="251"/>
          <ac:picMkLst>
            <pc:docMk/>
            <pc:sldMk cId="1748512199" sldId="259"/>
            <ac:picMk id="3" creationId="{23B7F1F5-859E-B40C-F36A-04FE9E92CBE2}"/>
          </ac:picMkLst>
        </pc:picChg>
      </pc:sldChg>
      <pc:sldChg chg="addSp delSp modSp mod setBg">
        <pc:chgData name="Patrice Danger" userId="054895b61a98925f" providerId="LiveId" clId="{3AA17E36-6C82-443E-8367-56A903E1D9A8}" dt="2024-04-19T12:33:47.872" v="284" actId="478"/>
        <pc:sldMkLst>
          <pc:docMk/>
          <pc:sldMk cId="4031619051" sldId="260"/>
        </pc:sldMkLst>
        <pc:spChg chg="mod">
          <ac:chgData name="Patrice Danger" userId="054895b61a98925f" providerId="LiveId" clId="{3AA17E36-6C82-443E-8367-56A903E1D9A8}" dt="2024-04-19T11:44:21.634" v="8" actId="26606"/>
          <ac:spMkLst>
            <pc:docMk/>
            <pc:sldMk cId="4031619051" sldId="260"/>
            <ac:spMk id="2" creationId="{66B68B8B-12DA-A367-D1BA-21ED2084F8DF}"/>
          </ac:spMkLst>
        </pc:spChg>
        <pc:spChg chg="mod">
          <ac:chgData name="Patrice Danger" userId="054895b61a98925f" providerId="LiveId" clId="{3AA17E36-6C82-443E-8367-56A903E1D9A8}" dt="2024-04-19T11:44:21.634" v="8" actId="26606"/>
          <ac:spMkLst>
            <pc:docMk/>
            <pc:sldMk cId="4031619051" sldId="260"/>
            <ac:spMk id="3" creationId="{5AB5B3F8-6FC8-647E-C245-6865AF26AF71}"/>
          </ac:spMkLst>
        </pc:spChg>
        <pc:spChg chg="add del">
          <ac:chgData name="Patrice Danger" userId="054895b61a98925f" providerId="LiveId" clId="{3AA17E36-6C82-443E-8367-56A903E1D9A8}" dt="2024-04-19T11:44:21.625" v="7" actId="26606"/>
          <ac:spMkLst>
            <pc:docMk/>
            <pc:sldMk cId="4031619051" sldId="260"/>
            <ac:spMk id="9" creationId="{C2554CA6-288E-4202-BC52-2E5A8F0C0AED}"/>
          </ac:spMkLst>
        </pc:spChg>
        <pc:spChg chg="add del">
          <ac:chgData name="Patrice Danger" userId="054895b61a98925f" providerId="LiveId" clId="{3AA17E36-6C82-443E-8367-56A903E1D9A8}" dt="2024-04-19T11:44:21.625" v="7" actId="26606"/>
          <ac:spMkLst>
            <pc:docMk/>
            <pc:sldMk cId="4031619051" sldId="260"/>
            <ac:spMk id="11" creationId="{B10BB131-AC8E-4A8E-A5D1-36260F720C3B}"/>
          </ac:spMkLst>
        </pc:spChg>
        <pc:spChg chg="add del">
          <ac:chgData name="Patrice Danger" userId="054895b61a98925f" providerId="LiveId" clId="{3AA17E36-6C82-443E-8367-56A903E1D9A8}" dt="2024-04-19T11:44:21.625" v="7" actId="26606"/>
          <ac:spMkLst>
            <pc:docMk/>
            <pc:sldMk cId="4031619051" sldId="260"/>
            <ac:spMk id="13" creationId="{5B7778FC-632E-4DCA-A7CB-0D7731CCF970}"/>
          </ac:spMkLst>
        </pc:spChg>
        <pc:spChg chg="add del">
          <ac:chgData name="Patrice Danger" userId="054895b61a98925f" providerId="LiveId" clId="{3AA17E36-6C82-443E-8367-56A903E1D9A8}" dt="2024-04-19T11:44:21.625" v="7" actId="26606"/>
          <ac:spMkLst>
            <pc:docMk/>
            <pc:sldMk cId="4031619051" sldId="260"/>
            <ac:spMk id="15" creationId="{FA23A907-97FB-4A8F-880A-DD77401C4296}"/>
          </ac:spMkLst>
        </pc:spChg>
        <pc:spChg chg="add">
          <ac:chgData name="Patrice Danger" userId="054895b61a98925f" providerId="LiveId" clId="{3AA17E36-6C82-443E-8367-56A903E1D9A8}" dt="2024-04-19T11:44:21.634" v="8" actId="26606"/>
          <ac:spMkLst>
            <pc:docMk/>
            <pc:sldMk cId="4031619051" sldId="260"/>
            <ac:spMk id="17" creationId="{1C799903-48D5-4A31-A1A2-541072D9771E}"/>
          </ac:spMkLst>
        </pc:spChg>
        <pc:spChg chg="add">
          <ac:chgData name="Patrice Danger" userId="054895b61a98925f" providerId="LiveId" clId="{3AA17E36-6C82-443E-8367-56A903E1D9A8}" dt="2024-04-19T11:44:21.634" v="8" actId="26606"/>
          <ac:spMkLst>
            <pc:docMk/>
            <pc:sldMk cId="4031619051" sldId="260"/>
            <ac:spMk id="18" creationId="{8EFFF109-FC58-4FD3-BE05-9775A1310F55}"/>
          </ac:spMkLst>
        </pc:spChg>
        <pc:spChg chg="add">
          <ac:chgData name="Patrice Danger" userId="054895b61a98925f" providerId="LiveId" clId="{3AA17E36-6C82-443E-8367-56A903E1D9A8}" dt="2024-04-19T11:44:21.634" v="8" actId="26606"/>
          <ac:spMkLst>
            <pc:docMk/>
            <pc:sldMk cId="4031619051" sldId="260"/>
            <ac:spMk id="19" creationId="{E1B96AD6-92A9-4273-A62B-96A1C3E0BA95}"/>
          </ac:spMkLst>
        </pc:spChg>
        <pc:spChg chg="add">
          <ac:chgData name="Patrice Danger" userId="054895b61a98925f" providerId="LiveId" clId="{3AA17E36-6C82-443E-8367-56A903E1D9A8}" dt="2024-04-19T11:44:21.634" v="8" actId="26606"/>
          <ac:spMkLst>
            <pc:docMk/>
            <pc:sldMk cId="4031619051" sldId="260"/>
            <ac:spMk id="20" creationId="{463EEC44-1BA3-44ED-81FC-A644B04B2A44}"/>
          </ac:spMkLst>
        </pc:spChg>
        <pc:picChg chg="del">
          <ac:chgData name="Patrice Danger" userId="054895b61a98925f" providerId="LiveId" clId="{3AA17E36-6C82-443E-8367-56A903E1D9A8}" dt="2024-04-19T12:33:47.872" v="284" actId="478"/>
          <ac:picMkLst>
            <pc:docMk/>
            <pc:sldMk cId="4031619051" sldId="260"/>
            <ac:picMk id="4" creationId="{AF777F04-F537-9BD3-E541-C36261B31EA8}"/>
          </ac:picMkLst>
        </pc:picChg>
        <pc:picChg chg="add mod">
          <ac:chgData name="Patrice Danger" userId="054895b61a98925f" providerId="LiveId" clId="{3AA17E36-6C82-443E-8367-56A903E1D9A8}" dt="2024-04-19T12:32:44.309" v="252"/>
          <ac:picMkLst>
            <pc:docMk/>
            <pc:sldMk cId="4031619051" sldId="260"/>
            <ac:picMk id="5" creationId="{F8E23B58-07A4-93A5-2722-4C0C615B6261}"/>
          </ac:picMkLst>
        </pc:picChg>
      </pc:sldChg>
      <pc:sldChg chg="addSp delSp modSp mod setBg">
        <pc:chgData name="Patrice Danger" userId="054895b61a98925f" providerId="LiveId" clId="{3AA17E36-6C82-443E-8367-56A903E1D9A8}" dt="2024-04-19T13:18:11.701" v="949" actId="207"/>
        <pc:sldMkLst>
          <pc:docMk/>
          <pc:sldMk cId="225650977" sldId="261"/>
        </pc:sldMkLst>
        <pc:spChg chg="mod">
          <ac:chgData name="Patrice Danger" userId="054895b61a98925f" providerId="LiveId" clId="{3AA17E36-6C82-443E-8367-56A903E1D9A8}" dt="2024-04-19T11:44:46.420" v="11" actId="26606"/>
          <ac:spMkLst>
            <pc:docMk/>
            <pc:sldMk cId="225650977" sldId="261"/>
            <ac:spMk id="2" creationId="{B49B933A-DF88-5D84-296B-2E32A57942F7}"/>
          </ac:spMkLst>
        </pc:spChg>
        <pc:spChg chg="add">
          <ac:chgData name="Patrice Danger" userId="054895b61a98925f" providerId="LiveId" clId="{3AA17E36-6C82-443E-8367-56A903E1D9A8}" dt="2024-04-19T11:44:46.420" v="11" actId="26606"/>
          <ac:spMkLst>
            <pc:docMk/>
            <pc:sldMk cId="225650977" sldId="261"/>
            <ac:spMk id="9" creationId="{84ECDE7A-6944-466D-8FFE-149A29BA6BAE}"/>
          </ac:spMkLst>
        </pc:spChg>
        <pc:spChg chg="add">
          <ac:chgData name="Patrice Danger" userId="054895b61a98925f" providerId="LiveId" clId="{3AA17E36-6C82-443E-8367-56A903E1D9A8}" dt="2024-04-19T11:44:46.420" v="11" actId="26606"/>
          <ac:spMkLst>
            <pc:docMk/>
            <pc:sldMk cId="225650977" sldId="261"/>
            <ac:spMk id="11" creationId="{B3420082-9415-44EC-802E-C77D71D59C57}"/>
          </ac:spMkLst>
        </pc:spChg>
        <pc:spChg chg="add">
          <ac:chgData name="Patrice Danger" userId="054895b61a98925f" providerId="LiveId" clId="{3AA17E36-6C82-443E-8367-56A903E1D9A8}" dt="2024-04-19T11:44:46.420" v="11" actId="26606"/>
          <ac:spMkLst>
            <pc:docMk/>
            <pc:sldMk cId="225650977" sldId="261"/>
            <ac:spMk id="13" creationId="{55A52C45-1FCB-4636-A80F-2849B8226C01}"/>
          </ac:spMkLst>
        </pc:spChg>
        <pc:spChg chg="add">
          <ac:chgData name="Patrice Danger" userId="054895b61a98925f" providerId="LiveId" clId="{3AA17E36-6C82-443E-8367-56A903E1D9A8}" dt="2024-04-19T11:44:46.420" v="11" actId="26606"/>
          <ac:spMkLst>
            <pc:docMk/>
            <pc:sldMk cId="225650977" sldId="261"/>
            <ac:spMk id="15" creationId="{768EB4DD-3704-43AD-92B3-C4E0C6EA92CB}"/>
          </ac:spMkLst>
        </pc:spChg>
        <pc:graphicFrameChg chg="mod ord modGraphic">
          <ac:chgData name="Patrice Danger" userId="054895b61a98925f" providerId="LiveId" clId="{3AA17E36-6C82-443E-8367-56A903E1D9A8}" dt="2024-04-19T13:18:11.701" v="949" actId="207"/>
          <ac:graphicFrameMkLst>
            <pc:docMk/>
            <pc:sldMk cId="225650977" sldId="261"/>
            <ac:graphicFrameMk id="4" creationId="{74484E42-456F-DDB3-A44D-3579967D86C3}"/>
          </ac:graphicFrameMkLst>
        </pc:graphicFrameChg>
        <pc:picChg chg="del">
          <ac:chgData name="Patrice Danger" userId="054895b61a98925f" providerId="LiveId" clId="{3AA17E36-6C82-443E-8367-56A903E1D9A8}" dt="2024-04-19T12:33:45.200" v="283" actId="478"/>
          <ac:picMkLst>
            <pc:docMk/>
            <pc:sldMk cId="225650977" sldId="261"/>
            <ac:picMk id="3" creationId="{009F2DB3-B191-D46E-3259-24DE3E5F0EA3}"/>
          </ac:picMkLst>
        </pc:picChg>
        <pc:picChg chg="add mod">
          <ac:chgData name="Patrice Danger" userId="054895b61a98925f" providerId="LiveId" clId="{3AA17E36-6C82-443E-8367-56A903E1D9A8}" dt="2024-04-19T12:32:46.518" v="254"/>
          <ac:picMkLst>
            <pc:docMk/>
            <pc:sldMk cId="225650977" sldId="261"/>
            <ac:picMk id="5" creationId="{394E7836-3D07-099E-900F-8058ED1A46D2}"/>
          </ac:picMkLst>
        </pc:picChg>
      </pc:sldChg>
      <pc:sldChg chg="addSp delSp modSp mod setBg modNotesTx">
        <pc:chgData name="Patrice Danger" userId="054895b61a98925f" providerId="LiveId" clId="{3AA17E36-6C82-443E-8367-56A903E1D9A8}" dt="2024-04-19T14:08:06.985" v="1190" actId="14100"/>
        <pc:sldMkLst>
          <pc:docMk/>
          <pc:sldMk cId="4043218465" sldId="262"/>
        </pc:sldMkLst>
        <pc:spChg chg="mod">
          <ac:chgData name="Patrice Danger" userId="054895b61a98925f" providerId="LiveId" clId="{3AA17E36-6C82-443E-8367-56A903E1D9A8}" dt="2024-04-19T11:46:15.234" v="30" actId="26606"/>
          <ac:spMkLst>
            <pc:docMk/>
            <pc:sldMk cId="4043218465" sldId="262"/>
            <ac:spMk id="2" creationId="{827B5B08-B9CC-5E69-EF62-0539C89ED806}"/>
          </ac:spMkLst>
        </pc:spChg>
        <pc:spChg chg="del mod">
          <ac:chgData name="Patrice Danger" userId="054895b61a98925f" providerId="LiveId" clId="{3AA17E36-6C82-443E-8367-56A903E1D9A8}" dt="2024-04-19T11:45:38.816" v="29" actId="478"/>
          <ac:spMkLst>
            <pc:docMk/>
            <pc:sldMk cId="4043218465" sldId="262"/>
            <ac:spMk id="3" creationId="{2BF66650-B254-DFF8-90F8-E2BAEEFE2128}"/>
          </ac:spMkLst>
        </pc:spChg>
        <pc:spChg chg="del mod">
          <ac:chgData name="Patrice Danger" userId="054895b61a98925f" providerId="LiveId" clId="{3AA17E36-6C82-443E-8367-56A903E1D9A8}" dt="2024-04-19T13:27:32.691" v="1057" actId="478"/>
          <ac:spMkLst>
            <pc:docMk/>
            <pc:sldMk cId="4043218465" sldId="262"/>
            <ac:spMk id="5" creationId="{19E6B0A3-D838-3C27-234C-D3A87484CDBD}"/>
          </ac:spMkLst>
        </pc:spChg>
        <pc:spChg chg="add mod">
          <ac:chgData name="Patrice Danger" userId="054895b61a98925f" providerId="LiveId" clId="{3AA17E36-6C82-443E-8367-56A903E1D9A8}" dt="2024-04-19T13:28:40.280" v="1086" actId="1076"/>
          <ac:spMkLst>
            <pc:docMk/>
            <pc:sldMk cId="4043218465" sldId="262"/>
            <ac:spMk id="8" creationId="{A3A3BCE1-C707-ECE6-B6D7-A88191E52F6A}"/>
          </ac:spMkLst>
        </pc:spChg>
        <pc:spChg chg="add mod">
          <ac:chgData name="Patrice Danger" userId="054895b61a98925f" providerId="LiveId" clId="{3AA17E36-6C82-443E-8367-56A903E1D9A8}" dt="2024-04-19T13:28:57.227" v="1090" actId="20577"/>
          <ac:spMkLst>
            <pc:docMk/>
            <pc:sldMk cId="4043218465" sldId="262"/>
            <ac:spMk id="9" creationId="{3EB72148-76ED-7855-D10C-C6815AF7D9F5}"/>
          </ac:spMkLst>
        </pc:spChg>
        <pc:spChg chg="add mod">
          <ac:chgData name="Patrice Danger" userId="054895b61a98925f" providerId="LiveId" clId="{3AA17E36-6C82-443E-8367-56A903E1D9A8}" dt="2024-04-19T14:08:06.985" v="1190" actId="14100"/>
          <ac:spMkLst>
            <pc:docMk/>
            <pc:sldMk cId="4043218465" sldId="262"/>
            <ac:spMk id="10" creationId="{EE2346B3-00A2-85BA-7DFB-5C6240F3C3A2}"/>
          </ac:spMkLst>
        </pc:spChg>
        <pc:spChg chg="add">
          <ac:chgData name="Patrice Danger" userId="054895b61a98925f" providerId="LiveId" clId="{3AA17E36-6C82-443E-8367-56A903E1D9A8}" dt="2024-04-19T11:46:15.234" v="30" actId="26606"/>
          <ac:spMkLst>
            <pc:docMk/>
            <pc:sldMk cId="4043218465" sldId="262"/>
            <ac:spMk id="11" creationId="{68AF5748-FED8-45BA-8631-26D1D10F3246}"/>
          </ac:spMkLst>
        </pc:spChg>
        <pc:spChg chg="add">
          <ac:chgData name="Patrice Danger" userId="054895b61a98925f" providerId="LiveId" clId="{3AA17E36-6C82-443E-8367-56A903E1D9A8}" dt="2024-04-19T11:46:15.234" v="30" actId="26606"/>
          <ac:spMkLst>
            <pc:docMk/>
            <pc:sldMk cId="4043218465" sldId="262"/>
            <ac:spMk id="13" creationId="{AF2F604E-43BE-4DC3-B983-E071523364F8}"/>
          </ac:spMkLst>
        </pc:spChg>
        <pc:spChg chg="add">
          <ac:chgData name="Patrice Danger" userId="054895b61a98925f" providerId="LiveId" clId="{3AA17E36-6C82-443E-8367-56A903E1D9A8}" dt="2024-04-19T11:46:15.234" v="30" actId="26606"/>
          <ac:spMkLst>
            <pc:docMk/>
            <pc:sldMk cId="4043218465" sldId="262"/>
            <ac:spMk id="15" creationId="{08C9B587-E65E-4B52-B37C-ABEBB6E87928}"/>
          </ac:spMkLst>
        </pc:spChg>
        <pc:graphicFrameChg chg="add mod ord modGraphic">
          <ac:chgData name="Patrice Danger" userId="054895b61a98925f" providerId="LiveId" clId="{3AA17E36-6C82-443E-8367-56A903E1D9A8}" dt="2024-04-19T14:07:41.787" v="1188" actId="20577"/>
          <ac:graphicFrameMkLst>
            <pc:docMk/>
            <pc:sldMk cId="4043218465" sldId="262"/>
            <ac:graphicFrameMk id="4" creationId="{7D76588B-6010-A89E-6B05-2F3FA6705298}"/>
          </ac:graphicFrameMkLst>
        </pc:graphicFrameChg>
        <pc:picChg chg="del">
          <ac:chgData name="Patrice Danger" userId="054895b61a98925f" providerId="LiveId" clId="{3AA17E36-6C82-443E-8367-56A903E1D9A8}" dt="2024-04-19T12:33:42.345" v="282" actId="478"/>
          <ac:picMkLst>
            <pc:docMk/>
            <pc:sldMk cId="4043218465" sldId="262"/>
            <ac:picMk id="6" creationId="{C82FC674-AED0-8A24-2513-CB97C44ED6EF}"/>
          </ac:picMkLst>
        </pc:picChg>
        <pc:picChg chg="add mod">
          <ac:chgData name="Patrice Danger" userId="054895b61a98925f" providerId="LiveId" clId="{3AA17E36-6C82-443E-8367-56A903E1D9A8}" dt="2024-04-19T12:32:49.231" v="256"/>
          <ac:picMkLst>
            <pc:docMk/>
            <pc:sldMk cId="4043218465" sldId="262"/>
            <ac:picMk id="7" creationId="{EA7B3182-7BE8-C877-EBA0-D89E4F1A2025}"/>
          </ac:picMkLst>
        </pc:picChg>
      </pc:sldChg>
      <pc:sldChg chg="addSp delSp modSp del mod">
        <pc:chgData name="Patrice Danger" userId="054895b61a98925f" providerId="LiveId" clId="{3AA17E36-6C82-443E-8367-56A903E1D9A8}" dt="2024-04-19T12:43:53.518" v="418" actId="47"/>
        <pc:sldMkLst>
          <pc:docMk/>
          <pc:sldMk cId="1491476202" sldId="263"/>
        </pc:sldMkLst>
        <pc:spChg chg="mod">
          <ac:chgData name="Patrice Danger" userId="054895b61a98925f" providerId="LiveId" clId="{3AA17E36-6C82-443E-8367-56A903E1D9A8}" dt="2024-04-19T12:41:32.393" v="349" actId="164"/>
          <ac:spMkLst>
            <pc:docMk/>
            <pc:sldMk cId="1491476202" sldId="263"/>
            <ac:spMk id="3" creationId="{7ACC2ECD-736E-E2AC-8E59-0CE53173C220}"/>
          </ac:spMkLst>
        </pc:spChg>
        <pc:spChg chg="mod">
          <ac:chgData name="Patrice Danger" userId="054895b61a98925f" providerId="LiveId" clId="{3AA17E36-6C82-443E-8367-56A903E1D9A8}" dt="2024-04-19T12:41:26.774" v="348" actId="164"/>
          <ac:spMkLst>
            <pc:docMk/>
            <pc:sldMk cId="1491476202" sldId="263"/>
            <ac:spMk id="5" creationId="{9A70745B-C4D0-0353-487B-79DC3EFE98EB}"/>
          </ac:spMkLst>
        </pc:spChg>
        <pc:spChg chg="mod">
          <ac:chgData name="Patrice Danger" userId="054895b61a98925f" providerId="LiveId" clId="{3AA17E36-6C82-443E-8367-56A903E1D9A8}" dt="2024-04-19T12:41:20.579" v="347" actId="164"/>
          <ac:spMkLst>
            <pc:docMk/>
            <pc:sldMk cId="1491476202" sldId="263"/>
            <ac:spMk id="7" creationId="{2EC27D0E-4729-765A-8DCC-5747E5FCE7B7}"/>
          </ac:spMkLst>
        </pc:spChg>
        <pc:grpChg chg="add mod">
          <ac:chgData name="Patrice Danger" userId="054895b61a98925f" providerId="LiveId" clId="{3AA17E36-6C82-443E-8367-56A903E1D9A8}" dt="2024-04-19T12:41:20.579" v="347" actId="164"/>
          <ac:grpSpMkLst>
            <pc:docMk/>
            <pc:sldMk cId="1491476202" sldId="263"/>
            <ac:grpSpMk id="12" creationId="{7CD5E091-228E-1D10-8B32-1B4168797DED}"/>
          </ac:grpSpMkLst>
        </pc:grpChg>
        <pc:grpChg chg="add mod">
          <ac:chgData name="Patrice Danger" userId="054895b61a98925f" providerId="LiveId" clId="{3AA17E36-6C82-443E-8367-56A903E1D9A8}" dt="2024-04-19T12:41:26.774" v="348" actId="164"/>
          <ac:grpSpMkLst>
            <pc:docMk/>
            <pc:sldMk cId="1491476202" sldId="263"/>
            <ac:grpSpMk id="13" creationId="{9A4F6CEC-E30F-EC5B-6C25-4C6185B2CDBC}"/>
          </ac:grpSpMkLst>
        </pc:grpChg>
        <pc:grpChg chg="add mod">
          <ac:chgData name="Patrice Danger" userId="054895b61a98925f" providerId="LiveId" clId="{3AA17E36-6C82-443E-8367-56A903E1D9A8}" dt="2024-04-19T12:41:32.393" v="349" actId="164"/>
          <ac:grpSpMkLst>
            <pc:docMk/>
            <pc:sldMk cId="1491476202" sldId="263"/>
            <ac:grpSpMk id="14" creationId="{562EACF4-1E22-5D6F-B785-5F1B37CF83C5}"/>
          </ac:grpSpMkLst>
        </pc:grpChg>
        <pc:graphicFrameChg chg="modGraphic">
          <ac:chgData name="Patrice Danger" userId="054895b61a98925f" providerId="LiveId" clId="{3AA17E36-6C82-443E-8367-56A903E1D9A8}" dt="2024-04-19T12:39:21.352" v="340" actId="12385"/>
          <ac:graphicFrameMkLst>
            <pc:docMk/>
            <pc:sldMk cId="1491476202" sldId="263"/>
            <ac:graphicFrameMk id="4" creationId="{ECF3D119-BB3E-BD2B-940D-76B2D8303B57}"/>
          </ac:graphicFrameMkLst>
        </pc:graphicFrameChg>
        <pc:picChg chg="mod">
          <ac:chgData name="Patrice Danger" userId="054895b61a98925f" providerId="LiveId" clId="{3AA17E36-6C82-443E-8367-56A903E1D9A8}" dt="2024-04-19T12:41:32.393" v="349" actId="164"/>
          <ac:picMkLst>
            <pc:docMk/>
            <pc:sldMk cId="1491476202" sldId="263"/>
            <ac:picMk id="6" creationId="{47BF7FEA-655C-B64B-91F7-8E7782FBAE9F}"/>
          </ac:picMkLst>
        </pc:picChg>
        <pc:picChg chg="mod">
          <ac:chgData name="Patrice Danger" userId="054895b61a98925f" providerId="LiveId" clId="{3AA17E36-6C82-443E-8367-56A903E1D9A8}" dt="2024-04-19T12:41:26.774" v="348" actId="164"/>
          <ac:picMkLst>
            <pc:docMk/>
            <pc:sldMk cId="1491476202" sldId="263"/>
            <ac:picMk id="8" creationId="{87B51FBE-47B1-91B0-0B2D-FD750E898DAF}"/>
          </ac:picMkLst>
        </pc:picChg>
        <pc:picChg chg="del">
          <ac:chgData name="Patrice Danger" userId="054895b61a98925f" providerId="LiveId" clId="{3AA17E36-6C82-443E-8367-56A903E1D9A8}" dt="2024-04-19T12:33:40.776" v="281" actId="478"/>
          <ac:picMkLst>
            <pc:docMk/>
            <pc:sldMk cId="1491476202" sldId="263"/>
            <ac:picMk id="9" creationId="{6B431750-A1DD-DCBD-C207-615D7535EF40}"/>
          </ac:picMkLst>
        </pc:picChg>
        <pc:picChg chg="mod">
          <ac:chgData name="Patrice Danger" userId="054895b61a98925f" providerId="LiveId" clId="{3AA17E36-6C82-443E-8367-56A903E1D9A8}" dt="2024-04-19T12:41:20.579" v="347" actId="164"/>
          <ac:picMkLst>
            <pc:docMk/>
            <pc:sldMk cId="1491476202" sldId="263"/>
            <ac:picMk id="10" creationId="{5726D245-121E-B1E0-7791-9333E365264C}"/>
          </ac:picMkLst>
        </pc:picChg>
        <pc:picChg chg="add mod">
          <ac:chgData name="Patrice Danger" userId="054895b61a98925f" providerId="LiveId" clId="{3AA17E36-6C82-443E-8367-56A903E1D9A8}" dt="2024-04-19T12:32:50.433" v="257"/>
          <ac:picMkLst>
            <pc:docMk/>
            <pc:sldMk cId="1491476202" sldId="263"/>
            <ac:picMk id="11" creationId="{105D270F-D2D6-66C6-C725-4DA60E0EBDF0}"/>
          </ac:picMkLst>
        </pc:picChg>
      </pc:sldChg>
      <pc:sldChg chg="addSp delSp modSp del mod">
        <pc:chgData name="Patrice Danger" userId="054895b61a98925f" providerId="LiveId" clId="{3AA17E36-6C82-443E-8367-56A903E1D9A8}" dt="2024-04-19T12:47:27.338" v="446" actId="47"/>
        <pc:sldMkLst>
          <pc:docMk/>
          <pc:sldMk cId="1153862074" sldId="264"/>
        </pc:sldMkLst>
        <pc:picChg chg="del">
          <ac:chgData name="Patrice Danger" userId="054895b61a98925f" providerId="LiveId" clId="{3AA17E36-6C82-443E-8367-56A903E1D9A8}" dt="2024-04-19T12:33:39.496" v="280" actId="478"/>
          <ac:picMkLst>
            <pc:docMk/>
            <pc:sldMk cId="1153862074" sldId="264"/>
            <ac:picMk id="3" creationId="{108DA07F-E59E-237C-4C2C-157670B64983}"/>
          </ac:picMkLst>
        </pc:picChg>
        <pc:picChg chg="add mod">
          <ac:chgData name="Patrice Danger" userId="054895b61a98925f" providerId="LiveId" clId="{3AA17E36-6C82-443E-8367-56A903E1D9A8}" dt="2024-04-19T12:32:53.591" v="258"/>
          <ac:picMkLst>
            <pc:docMk/>
            <pc:sldMk cId="1153862074" sldId="264"/>
            <ac:picMk id="5" creationId="{41AECD7C-E242-FDC6-9F15-AAF1574FCD6F}"/>
          </ac:picMkLst>
        </pc:picChg>
      </pc:sldChg>
      <pc:sldChg chg="addSp delSp modSp del mod">
        <pc:chgData name="Patrice Danger" userId="054895b61a98925f" providerId="LiveId" clId="{3AA17E36-6C82-443E-8367-56A903E1D9A8}" dt="2024-04-19T13:01:23.139" v="707" actId="47"/>
        <pc:sldMkLst>
          <pc:docMk/>
          <pc:sldMk cId="2023710278" sldId="265"/>
        </pc:sldMkLst>
        <pc:spChg chg="mod">
          <ac:chgData name="Patrice Danger" userId="054895b61a98925f" providerId="LiveId" clId="{3AA17E36-6C82-443E-8367-56A903E1D9A8}" dt="2024-04-19T13:00:03.141" v="691" actId="21"/>
          <ac:spMkLst>
            <pc:docMk/>
            <pc:sldMk cId="2023710278" sldId="265"/>
            <ac:spMk id="4" creationId="{64486C62-E76C-7C85-4E2E-1F9F2BC1526A}"/>
          </ac:spMkLst>
        </pc:spChg>
        <pc:picChg chg="del">
          <ac:chgData name="Patrice Danger" userId="054895b61a98925f" providerId="LiveId" clId="{3AA17E36-6C82-443E-8367-56A903E1D9A8}" dt="2024-04-19T12:33:24.072" v="275" actId="478"/>
          <ac:picMkLst>
            <pc:docMk/>
            <pc:sldMk cId="2023710278" sldId="265"/>
            <ac:picMk id="3" creationId="{126300DE-A718-1694-BF15-EB2A32225BC2}"/>
          </ac:picMkLst>
        </pc:picChg>
        <pc:picChg chg="add mod">
          <ac:chgData name="Patrice Danger" userId="054895b61a98925f" providerId="LiveId" clId="{3AA17E36-6C82-443E-8367-56A903E1D9A8}" dt="2024-04-19T12:33:09.476" v="266"/>
          <ac:picMkLst>
            <pc:docMk/>
            <pc:sldMk cId="2023710278" sldId="265"/>
            <ac:picMk id="5" creationId="{CB6240B3-BD9D-3A95-864A-D7B5EE94CAF2}"/>
          </ac:picMkLst>
        </pc:picChg>
      </pc:sldChg>
      <pc:sldChg chg="addSp delSp modSp del mod setBg">
        <pc:chgData name="Patrice Danger" userId="054895b61a98925f" providerId="LiveId" clId="{3AA17E36-6C82-443E-8367-56A903E1D9A8}" dt="2024-04-19T13:29:22.540" v="1091" actId="47"/>
        <pc:sldMkLst>
          <pc:docMk/>
          <pc:sldMk cId="684744915" sldId="266"/>
        </pc:sldMkLst>
        <pc:spChg chg="mod">
          <ac:chgData name="Patrice Danger" userId="054895b61a98925f" providerId="LiveId" clId="{3AA17E36-6C82-443E-8367-56A903E1D9A8}" dt="2024-04-19T11:46:31.759" v="31" actId="26606"/>
          <ac:spMkLst>
            <pc:docMk/>
            <pc:sldMk cId="684744915" sldId="266"/>
            <ac:spMk id="2" creationId="{5353E337-D6AF-13E6-2944-83F9D8AEE305}"/>
          </ac:spMkLst>
        </pc:spChg>
        <pc:spChg chg="mod">
          <ac:chgData name="Patrice Danger" userId="054895b61a98925f" providerId="LiveId" clId="{3AA17E36-6C82-443E-8367-56A903E1D9A8}" dt="2024-04-19T13:23:59.694" v="1005" actId="5793"/>
          <ac:spMkLst>
            <pc:docMk/>
            <pc:sldMk cId="684744915" sldId="266"/>
            <ac:spMk id="4" creationId="{52612B3B-17F5-C374-B448-E9EEBA2C3192}"/>
          </ac:spMkLst>
        </pc:spChg>
        <pc:spChg chg="add">
          <ac:chgData name="Patrice Danger" userId="054895b61a98925f" providerId="LiveId" clId="{3AA17E36-6C82-443E-8367-56A903E1D9A8}" dt="2024-04-19T11:46:31.759" v="31" actId="26606"/>
          <ac:spMkLst>
            <pc:docMk/>
            <pc:sldMk cId="684744915" sldId="266"/>
            <ac:spMk id="12" creationId="{0288C6B4-AFC3-407F-A595-EFFD38D4CCAF}"/>
          </ac:spMkLst>
        </pc:spChg>
        <pc:spChg chg="add">
          <ac:chgData name="Patrice Danger" userId="054895b61a98925f" providerId="LiveId" clId="{3AA17E36-6C82-443E-8367-56A903E1D9A8}" dt="2024-04-19T11:46:31.759" v="31" actId="26606"/>
          <ac:spMkLst>
            <pc:docMk/>
            <pc:sldMk cId="684744915" sldId="266"/>
            <ac:spMk id="14" creationId="{CF236821-17FE-429B-8D2C-08E13A64EA40}"/>
          </ac:spMkLst>
        </pc:spChg>
        <pc:spChg chg="add">
          <ac:chgData name="Patrice Danger" userId="054895b61a98925f" providerId="LiveId" clId="{3AA17E36-6C82-443E-8367-56A903E1D9A8}" dt="2024-04-19T11:46:31.759" v="31" actId="26606"/>
          <ac:spMkLst>
            <pc:docMk/>
            <pc:sldMk cId="684744915" sldId="266"/>
            <ac:spMk id="16" creationId="{C0BDBCD2-E081-43AB-9119-C55465E59757}"/>
          </ac:spMkLst>
        </pc:spChg>
        <pc:spChg chg="add">
          <ac:chgData name="Patrice Danger" userId="054895b61a98925f" providerId="LiveId" clId="{3AA17E36-6C82-443E-8367-56A903E1D9A8}" dt="2024-04-19T11:46:31.759" v="31" actId="26606"/>
          <ac:spMkLst>
            <pc:docMk/>
            <pc:sldMk cId="684744915" sldId="266"/>
            <ac:spMk id="18" creationId="{98E79BE4-34FE-485A-98A5-92CE8F7C4743}"/>
          </ac:spMkLst>
        </pc:spChg>
        <pc:spChg chg="add">
          <ac:chgData name="Patrice Danger" userId="054895b61a98925f" providerId="LiveId" clId="{3AA17E36-6C82-443E-8367-56A903E1D9A8}" dt="2024-04-19T11:46:31.759" v="31" actId="26606"/>
          <ac:spMkLst>
            <pc:docMk/>
            <pc:sldMk cId="684744915" sldId="266"/>
            <ac:spMk id="20" creationId="{7A5F0580-5EE9-419F-96EE-B6529EF6E7D0}"/>
          </ac:spMkLst>
        </pc:spChg>
        <pc:picChg chg="del">
          <ac:chgData name="Patrice Danger" userId="054895b61a98925f" providerId="LiveId" clId="{3AA17E36-6C82-443E-8367-56A903E1D9A8}" dt="2024-04-19T12:33:38.161" v="279" actId="478"/>
          <ac:picMkLst>
            <pc:docMk/>
            <pc:sldMk cId="684744915" sldId="266"/>
            <ac:picMk id="3" creationId="{E8D8AD02-9B29-FDCA-0834-53F15A6CCF9B}"/>
          </ac:picMkLst>
        </pc:picChg>
        <pc:picChg chg="add mod">
          <ac:chgData name="Patrice Danger" userId="054895b61a98925f" providerId="LiveId" clId="{3AA17E36-6C82-443E-8367-56A903E1D9A8}" dt="2024-04-19T12:32:54.845" v="259"/>
          <ac:picMkLst>
            <pc:docMk/>
            <pc:sldMk cId="684744915" sldId="266"/>
            <ac:picMk id="5" creationId="{BCA38B8F-B140-1D98-0BA6-53BD34179034}"/>
          </ac:picMkLst>
        </pc:picChg>
        <pc:picChg chg="mod">
          <ac:chgData name="Patrice Danger" userId="054895b61a98925f" providerId="LiveId" clId="{3AA17E36-6C82-443E-8367-56A903E1D9A8}" dt="2024-04-19T11:46:31.759" v="31" actId="26606"/>
          <ac:picMkLst>
            <pc:docMk/>
            <pc:sldMk cId="684744915" sldId="266"/>
            <ac:picMk id="7" creationId="{87A3FAFC-25C1-0DD2-9DC1-53638B03011D}"/>
          </ac:picMkLst>
        </pc:picChg>
      </pc:sldChg>
      <pc:sldChg chg="addSp delSp modSp del mod">
        <pc:chgData name="Patrice Danger" userId="054895b61a98925f" providerId="LiveId" clId="{3AA17E36-6C82-443E-8367-56A903E1D9A8}" dt="2024-04-19T12:56:38.827" v="647" actId="47"/>
        <pc:sldMkLst>
          <pc:docMk/>
          <pc:sldMk cId="3838592361" sldId="267"/>
        </pc:sldMkLst>
        <pc:graphicFrameChg chg="modGraphic">
          <ac:chgData name="Patrice Danger" userId="054895b61a98925f" providerId="LiveId" clId="{3AA17E36-6C82-443E-8367-56A903E1D9A8}" dt="2024-04-19T11:47:13.884" v="36" actId="26606"/>
          <ac:graphicFrameMkLst>
            <pc:docMk/>
            <pc:sldMk cId="3838592361" sldId="267"/>
            <ac:graphicFrameMk id="4" creationId="{38978A5D-5BAC-2F0D-9EEE-494D75932F11}"/>
          </ac:graphicFrameMkLst>
        </pc:graphicFrameChg>
        <pc:picChg chg="del">
          <ac:chgData name="Patrice Danger" userId="054895b61a98925f" providerId="LiveId" clId="{3AA17E36-6C82-443E-8367-56A903E1D9A8}" dt="2024-04-19T12:33:32.552" v="277" actId="478"/>
          <ac:picMkLst>
            <pc:docMk/>
            <pc:sldMk cId="3838592361" sldId="267"/>
            <ac:picMk id="5" creationId="{7BF28756-D384-D887-1D5C-11B1005B52E1}"/>
          </ac:picMkLst>
        </pc:picChg>
        <pc:picChg chg="add mod">
          <ac:chgData name="Patrice Danger" userId="054895b61a98925f" providerId="LiveId" clId="{3AA17E36-6C82-443E-8367-56A903E1D9A8}" dt="2024-04-19T12:33:00.876" v="262"/>
          <ac:picMkLst>
            <pc:docMk/>
            <pc:sldMk cId="3838592361" sldId="267"/>
            <ac:picMk id="6" creationId="{98B27C3D-F855-762A-5626-82DA1B5DA8CE}"/>
          </ac:picMkLst>
        </pc:picChg>
      </pc:sldChg>
      <pc:sldChg chg="addSp delSp modSp del mod">
        <pc:chgData name="Patrice Danger" userId="054895b61a98925f" providerId="LiveId" clId="{3AA17E36-6C82-443E-8367-56A903E1D9A8}" dt="2024-04-19T12:56:17.592" v="646" actId="47"/>
        <pc:sldMkLst>
          <pc:docMk/>
          <pc:sldMk cId="309911315" sldId="270"/>
        </pc:sldMkLst>
        <pc:picChg chg="del">
          <ac:chgData name="Patrice Danger" userId="054895b61a98925f" providerId="LiveId" clId="{3AA17E36-6C82-443E-8367-56A903E1D9A8}" dt="2024-04-19T12:33:33.880" v="278" actId="478"/>
          <ac:picMkLst>
            <pc:docMk/>
            <pc:sldMk cId="309911315" sldId="270"/>
            <ac:picMk id="3" creationId="{491E9710-CF71-3840-5F4E-68F6CDBBB7B1}"/>
          </ac:picMkLst>
        </pc:picChg>
        <pc:picChg chg="add mod">
          <ac:chgData name="Patrice Danger" userId="054895b61a98925f" providerId="LiveId" clId="{3AA17E36-6C82-443E-8367-56A903E1D9A8}" dt="2024-04-19T12:32:56.861" v="261"/>
          <ac:picMkLst>
            <pc:docMk/>
            <pc:sldMk cId="309911315" sldId="270"/>
            <ac:picMk id="5" creationId="{9A84E440-E8A0-0143-C49A-76CA1DBD9A9F}"/>
          </ac:picMkLst>
        </pc:picChg>
      </pc:sldChg>
      <pc:sldChg chg="addSp delSp modSp mod setBg">
        <pc:chgData name="Patrice Danger" userId="054895b61a98925f" providerId="LiveId" clId="{3AA17E36-6C82-443E-8367-56A903E1D9A8}" dt="2024-04-19T12:33:27.008" v="276" actId="478"/>
        <pc:sldMkLst>
          <pc:docMk/>
          <pc:sldMk cId="213403709" sldId="271"/>
        </pc:sldMkLst>
        <pc:spChg chg="mod">
          <ac:chgData name="Patrice Danger" userId="054895b61a98925f" providerId="LiveId" clId="{3AA17E36-6C82-443E-8367-56A903E1D9A8}" dt="2024-04-19T11:58:11.061" v="47" actId="26606"/>
          <ac:spMkLst>
            <pc:docMk/>
            <pc:sldMk cId="213403709" sldId="271"/>
            <ac:spMk id="2" creationId="{9E5FE529-16DD-82C1-B7B5-3CBB9BBDBEBA}"/>
          </ac:spMkLst>
        </pc:spChg>
        <pc:spChg chg="add del">
          <ac:chgData name="Patrice Danger" userId="054895b61a98925f" providerId="LiveId" clId="{3AA17E36-6C82-443E-8367-56A903E1D9A8}" dt="2024-04-19T11:58:11.061" v="47" actId="26606"/>
          <ac:spMkLst>
            <pc:docMk/>
            <pc:sldMk cId="213403709" sldId="271"/>
            <ac:spMk id="3" creationId="{2227E84C-C29D-0BAD-91E5-F31AABD46CB6}"/>
          </ac:spMkLst>
        </pc:spChg>
        <pc:spChg chg="add">
          <ac:chgData name="Patrice Danger" userId="054895b61a98925f" providerId="LiveId" clId="{3AA17E36-6C82-443E-8367-56A903E1D9A8}" dt="2024-04-19T11:58:11.061" v="47" actId="26606"/>
          <ac:spMkLst>
            <pc:docMk/>
            <pc:sldMk cId="213403709" sldId="271"/>
            <ac:spMk id="9" creationId="{FFD48BC7-DC40-47DE-87EE-9F4B6ECB9ABB}"/>
          </ac:spMkLst>
        </pc:spChg>
        <pc:spChg chg="add del">
          <ac:chgData name="Patrice Danger" userId="054895b61a98925f" providerId="LiveId" clId="{3AA17E36-6C82-443E-8367-56A903E1D9A8}" dt="2024-04-19T11:58:11.049" v="46" actId="26606"/>
          <ac:spMkLst>
            <pc:docMk/>
            <pc:sldMk cId="213403709" sldId="271"/>
            <ac:spMk id="11" creationId="{5DCB5928-DC7D-4612-9922-441966E15627}"/>
          </ac:spMkLst>
        </pc:spChg>
        <pc:spChg chg="add del">
          <ac:chgData name="Patrice Danger" userId="054895b61a98925f" providerId="LiveId" clId="{3AA17E36-6C82-443E-8367-56A903E1D9A8}" dt="2024-04-19T11:58:11.049" v="46" actId="26606"/>
          <ac:spMkLst>
            <pc:docMk/>
            <pc:sldMk cId="213403709" sldId="271"/>
            <ac:spMk id="13" creationId="{682C1161-1736-45EC-99B7-33F3CAE9D517}"/>
          </ac:spMkLst>
        </pc:spChg>
        <pc:spChg chg="add del">
          <ac:chgData name="Patrice Danger" userId="054895b61a98925f" providerId="LiveId" clId="{3AA17E36-6C82-443E-8367-56A903E1D9A8}" dt="2024-04-19T11:58:11.049" v="46" actId="26606"/>
          <ac:spMkLst>
            <pc:docMk/>
            <pc:sldMk cId="213403709" sldId="271"/>
            <ac:spMk id="15" creationId="{84D4DDB8-B68F-45B0-9F62-C4279996F672}"/>
          </ac:spMkLst>
        </pc:spChg>
        <pc:spChg chg="add del">
          <ac:chgData name="Patrice Danger" userId="054895b61a98925f" providerId="LiveId" clId="{3AA17E36-6C82-443E-8367-56A903E1D9A8}" dt="2024-04-19T11:58:11.049" v="46" actId="26606"/>
          <ac:spMkLst>
            <pc:docMk/>
            <pc:sldMk cId="213403709" sldId="271"/>
            <ac:spMk id="17" creationId="{AF2F604E-43BE-4DC3-B983-E071523364F8}"/>
          </ac:spMkLst>
        </pc:spChg>
        <pc:spChg chg="add del">
          <ac:chgData name="Patrice Danger" userId="054895b61a98925f" providerId="LiveId" clId="{3AA17E36-6C82-443E-8367-56A903E1D9A8}" dt="2024-04-19T11:58:11.049" v="46" actId="26606"/>
          <ac:spMkLst>
            <pc:docMk/>
            <pc:sldMk cId="213403709" sldId="271"/>
            <ac:spMk id="19" creationId="{08C9B587-E65E-4B52-B37C-ABEBB6E87928}"/>
          </ac:spMkLst>
        </pc:spChg>
        <pc:spChg chg="add">
          <ac:chgData name="Patrice Danger" userId="054895b61a98925f" providerId="LiveId" clId="{3AA17E36-6C82-443E-8367-56A903E1D9A8}" dt="2024-04-19T11:58:11.061" v="47" actId="26606"/>
          <ac:spMkLst>
            <pc:docMk/>
            <pc:sldMk cId="213403709" sldId="271"/>
            <ac:spMk id="21" creationId="{E502BBC7-2C76-46F3-BC24-5985BC13DB88}"/>
          </ac:spMkLst>
        </pc:spChg>
        <pc:spChg chg="add">
          <ac:chgData name="Patrice Danger" userId="054895b61a98925f" providerId="LiveId" clId="{3AA17E36-6C82-443E-8367-56A903E1D9A8}" dt="2024-04-19T11:58:11.061" v="47" actId="26606"/>
          <ac:spMkLst>
            <pc:docMk/>
            <pc:sldMk cId="213403709" sldId="271"/>
            <ac:spMk id="22" creationId="{C7F28D52-2A5F-4D23-81AE-7CB8B591C7AF}"/>
          </ac:spMkLst>
        </pc:spChg>
        <pc:spChg chg="add">
          <ac:chgData name="Patrice Danger" userId="054895b61a98925f" providerId="LiveId" clId="{3AA17E36-6C82-443E-8367-56A903E1D9A8}" dt="2024-04-19T11:58:11.061" v="47" actId="26606"/>
          <ac:spMkLst>
            <pc:docMk/>
            <pc:sldMk cId="213403709" sldId="271"/>
            <ac:spMk id="23" creationId="{3629484E-3792-4B3D-89AD-7C8A1ED0E0D4}"/>
          </ac:spMkLst>
        </pc:spChg>
        <pc:picChg chg="del">
          <ac:chgData name="Patrice Danger" userId="054895b61a98925f" providerId="LiveId" clId="{3AA17E36-6C82-443E-8367-56A903E1D9A8}" dt="2024-04-19T12:33:27.008" v="276" actId="478"/>
          <ac:picMkLst>
            <pc:docMk/>
            <pc:sldMk cId="213403709" sldId="271"/>
            <ac:picMk id="4" creationId="{DBF9E1BB-BFB8-B147-590B-74CED4EC0406}"/>
          </ac:picMkLst>
        </pc:picChg>
        <pc:picChg chg="add mod">
          <ac:chgData name="Patrice Danger" userId="054895b61a98925f" providerId="LiveId" clId="{3AA17E36-6C82-443E-8367-56A903E1D9A8}" dt="2024-04-19T12:33:04.148" v="264"/>
          <ac:picMkLst>
            <pc:docMk/>
            <pc:sldMk cId="213403709" sldId="271"/>
            <ac:picMk id="5" creationId="{C35B73F7-C278-D1F1-4570-AE7F8261E743}"/>
          </ac:picMkLst>
        </pc:picChg>
        <pc:picChg chg="add del">
          <ac:chgData name="Patrice Danger" userId="054895b61a98925f" providerId="LiveId" clId="{3AA17E36-6C82-443E-8367-56A903E1D9A8}" dt="2024-04-19T11:58:11.049" v="46" actId="26606"/>
          <ac:picMkLst>
            <pc:docMk/>
            <pc:sldMk cId="213403709" sldId="271"/>
            <ac:picMk id="8" creationId="{F061EADE-2328-36E3-F9E0-74D759AF73CB}"/>
          </ac:picMkLst>
        </pc:picChg>
      </pc:sldChg>
      <pc:sldChg chg="addSp delSp modSp del mod">
        <pc:chgData name="Patrice Danger" userId="054895b61a98925f" providerId="LiveId" clId="{3AA17E36-6C82-443E-8367-56A903E1D9A8}" dt="2024-04-19T13:14:24.108" v="745" actId="47"/>
        <pc:sldMkLst>
          <pc:docMk/>
          <pc:sldMk cId="1552404574" sldId="273"/>
        </pc:sldMkLst>
        <pc:picChg chg="del">
          <ac:chgData name="Patrice Danger" userId="054895b61a98925f" providerId="LiveId" clId="{3AA17E36-6C82-443E-8367-56A903E1D9A8}" dt="2024-04-19T12:33:21.121" v="273" actId="478"/>
          <ac:picMkLst>
            <pc:docMk/>
            <pc:sldMk cId="1552404574" sldId="273"/>
            <ac:picMk id="4" creationId="{D461C929-8842-2C09-29B5-63DAA4F0C4D8}"/>
          </ac:picMkLst>
        </pc:picChg>
        <pc:picChg chg="add mod">
          <ac:chgData name="Patrice Danger" userId="054895b61a98925f" providerId="LiveId" clId="{3AA17E36-6C82-443E-8367-56A903E1D9A8}" dt="2024-04-19T12:33:11.685" v="268"/>
          <ac:picMkLst>
            <pc:docMk/>
            <pc:sldMk cId="1552404574" sldId="273"/>
            <ac:picMk id="5" creationId="{D1031DF5-32E1-D2FE-98DA-7E8209937D57}"/>
          </ac:picMkLst>
        </pc:picChg>
      </pc:sldChg>
      <pc:sldChg chg="addSp delSp modSp mod setBg">
        <pc:chgData name="Patrice Danger" userId="054895b61a98925f" providerId="LiveId" clId="{3AA17E36-6C82-443E-8367-56A903E1D9A8}" dt="2024-04-19T14:13:36.810" v="1203" actId="20577"/>
        <pc:sldMkLst>
          <pc:docMk/>
          <pc:sldMk cId="419773080" sldId="274"/>
        </pc:sldMkLst>
        <pc:spChg chg="mod">
          <ac:chgData name="Patrice Danger" userId="054895b61a98925f" providerId="LiveId" clId="{3AA17E36-6C82-443E-8367-56A903E1D9A8}" dt="2024-04-19T11:58:29.731" v="48" actId="26606"/>
          <ac:spMkLst>
            <pc:docMk/>
            <pc:sldMk cId="419773080" sldId="274"/>
            <ac:spMk id="2" creationId="{EE6BE4E2-8ED9-39F0-4602-612F682A356C}"/>
          </ac:spMkLst>
        </pc:spChg>
        <pc:spChg chg="mod">
          <ac:chgData name="Patrice Danger" userId="054895b61a98925f" providerId="LiveId" clId="{3AA17E36-6C82-443E-8367-56A903E1D9A8}" dt="2024-04-19T14:13:36.810" v="1203" actId="20577"/>
          <ac:spMkLst>
            <pc:docMk/>
            <pc:sldMk cId="419773080" sldId="274"/>
            <ac:spMk id="3" creationId="{164976F4-760A-1985-884E-28DB8B16B391}"/>
          </ac:spMkLst>
        </pc:spChg>
        <pc:spChg chg="add">
          <ac:chgData name="Patrice Danger" userId="054895b61a98925f" providerId="LiveId" clId="{3AA17E36-6C82-443E-8367-56A903E1D9A8}" dt="2024-04-19T11:58:29.731" v="48" actId="26606"/>
          <ac:spMkLst>
            <pc:docMk/>
            <pc:sldMk cId="419773080" sldId="274"/>
            <ac:spMk id="10" creationId="{0B9EE3F3-89B7-43C3-8651-C4C96830993D}"/>
          </ac:spMkLst>
        </pc:spChg>
        <pc:spChg chg="add">
          <ac:chgData name="Patrice Danger" userId="054895b61a98925f" providerId="LiveId" clId="{3AA17E36-6C82-443E-8367-56A903E1D9A8}" dt="2024-04-19T11:58:29.731" v="48" actId="26606"/>
          <ac:spMkLst>
            <pc:docMk/>
            <pc:sldMk cId="419773080" sldId="274"/>
            <ac:spMk id="12" creationId="{33AE4636-AEEC-45D6-84D4-7AC2DA48ECF8}"/>
          </ac:spMkLst>
        </pc:spChg>
        <pc:spChg chg="add">
          <ac:chgData name="Patrice Danger" userId="054895b61a98925f" providerId="LiveId" clId="{3AA17E36-6C82-443E-8367-56A903E1D9A8}" dt="2024-04-19T11:58:29.731" v="48" actId="26606"/>
          <ac:spMkLst>
            <pc:docMk/>
            <pc:sldMk cId="419773080" sldId="274"/>
            <ac:spMk id="14" creationId="{8D9CE0F4-2EB2-4F1F-8AAC-DB3571D9FE10}"/>
          </ac:spMkLst>
        </pc:spChg>
        <pc:picChg chg="mod">
          <ac:chgData name="Patrice Danger" userId="054895b61a98925f" providerId="LiveId" clId="{3AA17E36-6C82-443E-8367-56A903E1D9A8}" dt="2024-04-19T11:58:29.731" v="48" actId="26606"/>
          <ac:picMkLst>
            <pc:docMk/>
            <pc:sldMk cId="419773080" sldId="274"/>
            <ac:picMk id="4" creationId="{74837E65-F7ED-66E0-BB46-06BA68A7EF21}"/>
          </ac:picMkLst>
        </pc:picChg>
        <pc:picChg chg="del">
          <ac:chgData name="Patrice Danger" userId="054895b61a98925f" providerId="LiveId" clId="{3AA17E36-6C82-443E-8367-56A903E1D9A8}" dt="2024-04-19T12:33:19.825" v="272" actId="478"/>
          <ac:picMkLst>
            <pc:docMk/>
            <pc:sldMk cId="419773080" sldId="274"/>
            <ac:picMk id="5" creationId="{F7694875-C426-1B56-932C-9F15BDBD442F}"/>
          </ac:picMkLst>
        </pc:picChg>
        <pc:picChg chg="add mod">
          <ac:chgData name="Patrice Danger" userId="054895b61a98925f" providerId="LiveId" clId="{3AA17E36-6C82-443E-8367-56A903E1D9A8}" dt="2024-04-19T12:33:12.685" v="269"/>
          <ac:picMkLst>
            <pc:docMk/>
            <pc:sldMk cId="419773080" sldId="274"/>
            <ac:picMk id="6" creationId="{416B92B2-A6A8-1F12-762F-35D66AAD2625}"/>
          </ac:picMkLst>
        </pc:picChg>
      </pc:sldChg>
      <pc:sldChg chg="addSp delSp modSp del mod">
        <pc:chgData name="Patrice Danger" userId="054895b61a98925f" providerId="LiveId" clId="{3AA17E36-6C82-443E-8367-56A903E1D9A8}" dt="2024-04-19T13:04:29.833" v="717" actId="47"/>
        <pc:sldMkLst>
          <pc:docMk/>
          <pc:sldMk cId="1630806829" sldId="275"/>
        </pc:sldMkLst>
        <pc:picChg chg="del">
          <ac:chgData name="Patrice Danger" userId="054895b61a98925f" providerId="LiveId" clId="{3AA17E36-6C82-443E-8367-56A903E1D9A8}" dt="2024-04-19T12:33:22.504" v="274" actId="478"/>
          <ac:picMkLst>
            <pc:docMk/>
            <pc:sldMk cId="1630806829" sldId="275"/>
            <ac:picMk id="3" creationId="{A7E4801C-F8A2-3B95-8871-C5EB83498743}"/>
          </ac:picMkLst>
        </pc:picChg>
        <pc:picChg chg="add mod">
          <ac:chgData name="Patrice Danger" userId="054895b61a98925f" providerId="LiveId" clId="{3AA17E36-6C82-443E-8367-56A903E1D9A8}" dt="2024-04-19T12:33:10.661" v="267"/>
          <ac:picMkLst>
            <pc:docMk/>
            <pc:sldMk cId="1630806829" sldId="275"/>
            <ac:picMk id="6" creationId="{03CF1E14-1EDB-664E-4935-50666E4554F1}"/>
          </ac:picMkLst>
        </pc:picChg>
      </pc:sldChg>
      <pc:sldChg chg="addSp delSp modSp mod setBg">
        <pc:chgData name="Patrice Danger" userId="054895b61a98925f" providerId="LiveId" clId="{3AA17E36-6C82-443E-8367-56A903E1D9A8}" dt="2024-04-19T14:15:55.683" v="1210" actId="27614"/>
        <pc:sldMkLst>
          <pc:docMk/>
          <pc:sldMk cId="3198655219" sldId="276"/>
        </pc:sldMkLst>
        <pc:spChg chg="mod">
          <ac:chgData name="Patrice Danger" userId="054895b61a98925f" providerId="LiveId" clId="{3AA17E36-6C82-443E-8367-56A903E1D9A8}" dt="2024-04-19T11:58:41.043" v="49" actId="26606"/>
          <ac:spMkLst>
            <pc:docMk/>
            <pc:sldMk cId="3198655219" sldId="276"/>
            <ac:spMk id="2" creationId="{1C12BD53-7AA4-8886-CB16-C0648EA96ED2}"/>
          </ac:spMkLst>
        </pc:spChg>
        <pc:spChg chg="add del mod">
          <ac:chgData name="Patrice Danger" userId="054895b61a98925f" providerId="LiveId" clId="{3AA17E36-6C82-443E-8367-56A903E1D9A8}" dt="2024-04-19T14:15:52.979" v="1209" actId="931"/>
          <ac:spMkLst>
            <pc:docMk/>
            <pc:sldMk cId="3198655219" sldId="276"/>
            <ac:spMk id="3" creationId="{960E0D05-2881-3919-3F05-DA3CD2BFCEC4}"/>
          </ac:spMkLst>
        </pc:spChg>
        <pc:spChg chg="add">
          <ac:chgData name="Patrice Danger" userId="054895b61a98925f" providerId="LiveId" clId="{3AA17E36-6C82-443E-8367-56A903E1D9A8}" dt="2024-04-19T11:58:41.043" v="49" actId="26606"/>
          <ac:spMkLst>
            <pc:docMk/>
            <pc:sldMk cId="3198655219" sldId="276"/>
            <ac:spMk id="11" creationId="{0B9EE3F3-89B7-43C3-8651-C4C96830993D}"/>
          </ac:spMkLst>
        </pc:spChg>
        <pc:spChg chg="add">
          <ac:chgData name="Patrice Danger" userId="054895b61a98925f" providerId="LiveId" clId="{3AA17E36-6C82-443E-8367-56A903E1D9A8}" dt="2024-04-19T11:58:41.043" v="49" actId="26606"/>
          <ac:spMkLst>
            <pc:docMk/>
            <pc:sldMk cId="3198655219" sldId="276"/>
            <ac:spMk id="13" creationId="{33AE4636-AEEC-45D6-84D4-7AC2DA48ECF8}"/>
          </ac:spMkLst>
        </pc:spChg>
        <pc:spChg chg="add">
          <ac:chgData name="Patrice Danger" userId="054895b61a98925f" providerId="LiveId" clId="{3AA17E36-6C82-443E-8367-56A903E1D9A8}" dt="2024-04-19T11:58:41.043" v="49" actId="26606"/>
          <ac:spMkLst>
            <pc:docMk/>
            <pc:sldMk cId="3198655219" sldId="276"/>
            <ac:spMk id="15" creationId="{8D9CE0F4-2EB2-4F1F-8AAC-DB3571D9FE10}"/>
          </ac:spMkLst>
        </pc:spChg>
        <pc:picChg chg="del">
          <ac:chgData name="Patrice Danger" userId="054895b61a98925f" providerId="LiveId" clId="{3AA17E36-6C82-443E-8367-56A903E1D9A8}" dt="2024-04-19T12:33:17.975" v="271" actId="478"/>
          <ac:picMkLst>
            <pc:docMk/>
            <pc:sldMk cId="3198655219" sldId="276"/>
            <ac:picMk id="4" creationId="{4839C2CF-B825-21AC-0FF3-41C20CBFAAC2}"/>
          </ac:picMkLst>
        </pc:picChg>
        <pc:picChg chg="add mod">
          <ac:chgData name="Patrice Danger" userId="054895b61a98925f" providerId="LiveId" clId="{3AA17E36-6C82-443E-8367-56A903E1D9A8}" dt="2024-04-19T12:33:14.880" v="270"/>
          <ac:picMkLst>
            <pc:docMk/>
            <pc:sldMk cId="3198655219" sldId="276"/>
            <ac:picMk id="5" creationId="{E8A503B2-6592-F137-02AB-BF93F5C1E82D}"/>
          </ac:picMkLst>
        </pc:picChg>
        <pc:picChg chg="add mod">
          <ac:chgData name="Patrice Danger" userId="054895b61a98925f" providerId="LiveId" clId="{3AA17E36-6C82-443E-8367-56A903E1D9A8}" dt="2024-04-19T14:15:48.715" v="1208" actId="931"/>
          <ac:picMkLst>
            <pc:docMk/>
            <pc:sldMk cId="3198655219" sldId="276"/>
            <ac:picMk id="7" creationId="{81DCE664-353C-7624-3254-AE18EA610EFA}"/>
          </ac:picMkLst>
        </pc:picChg>
        <pc:picChg chg="add">
          <ac:chgData name="Patrice Danger" userId="054895b61a98925f" providerId="LiveId" clId="{3AA17E36-6C82-443E-8367-56A903E1D9A8}" dt="2024-04-19T11:58:41.043" v="49" actId="26606"/>
          <ac:picMkLst>
            <pc:docMk/>
            <pc:sldMk cId="3198655219" sldId="276"/>
            <ac:picMk id="8" creationId="{0A015B58-3AB3-23CB-2BED-30F2493FDBFF}"/>
          </ac:picMkLst>
        </pc:picChg>
        <pc:picChg chg="add mod">
          <ac:chgData name="Patrice Danger" userId="054895b61a98925f" providerId="LiveId" clId="{3AA17E36-6C82-443E-8367-56A903E1D9A8}" dt="2024-04-19T14:15:55.683" v="1210" actId="27614"/>
          <ac:picMkLst>
            <pc:docMk/>
            <pc:sldMk cId="3198655219" sldId="276"/>
            <ac:picMk id="10" creationId="{7A95C1FA-1705-B93E-D55B-4D9F0C5AAFC4}"/>
          </ac:picMkLst>
        </pc:picChg>
      </pc:sldChg>
      <pc:sldChg chg="addSp delSp modSp mod setBg">
        <pc:chgData name="Patrice Danger" userId="054895b61a98925f" providerId="LiveId" clId="{3AA17E36-6C82-443E-8367-56A903E1D9A8}" dt="2024-04-22T08:00:48.760" v="1355" actId="313"/>
        <pc:sldMkLst>
          <pc:docMk/>
          <pc:sldMk cId="3217966064" sldId="279"/>
        </pc:sldMkLst>
        <pc:spChg chg="mod">
          <ac:chgData name="Patrice Danger" userId="054895b61a98925f" providerId="LiveId" clId="{3AA17E36-6C82-443E-8367-56A903E1D9A8}" dt="2024-04-19T11:48:06.434" v="43" actId="26606"/>
          <ac:spMkLst>
            <pc:docMk/>
            <pc:sldMk cId="3217966064" sldId="279"/>
            <ac:spMk id="2" creationId="{C40142A2-A212-EEDD-8326-8FC803863CAC}"/>
          </ac:spMkLst>
        </pc:spChg>
        <pc:spChg chg="mod">
          <ac:chgData name="Patrice Danger" userId="054895b61a98925f" providerId="LiveId" clId="{3AA17E36-6C82-443E-8367-56A903E1D9A8}" dt="2024-04-22T08:00:48.760" v="1355" actId="313"/>
          <ac:spMkLst>
            <pc:docMk/>
            <pc:sldMk cId="3217966064" sldId="279"/>
            <ac:spMk id="3" creationId="{E1C6545F-A2E3-5801-6AD2-B5EF6E11EAD9}"/>
          </ac:spMkLst>
        </pc:spChg>
        <pc:spChg chg="add del">
          <ac:chgData name="Patrice Danger" userId="054895b61a98925f" providerId="LiveId" clId="{3AA17E36-6C82-443E-8367-56A903E1D9A8}" dt="2024-04-19T11:47:59.030" v="38" actId="26606"/>
          <ac:spMkLst>
            <pc:docMk/>
            <pc:sldMk cId="3217966064" sldId="279"/>
            <ac:spMk id="8" creationId="{DAF1966E-FD40-4A4A-B61B-C4DF7FA05F06}"/>
          </ac:spMkLst>
        </pc:spChg>
        <pc:spChg chg="add del">
          <ac:chgData name="Patrice Danger" userId="054895b61a98925f" providerId="LiveId" clId="{3AA17E36-6C82-443E-8367-56A903E1D9A8}" dt="2024-04-19T11:47:59.030" v="38" actId="26606"/>
          <ac:spMkLst>
            <pc:docMk/>
            <pc:sldMk cId="3217966064" sldId="279"/>
            <ac:spMk id="10" creationId="{047BFA19-D45E-416B-A404-7AF2F3F27017}"/>
          </ac:spMkLst>
        </pc:spChg>
        <pc:spChg chg="add del">
          <ac:chgData name="Patrice Danger" userId="054895b61a98925f" providerId="LiveId" clId="{3AA17E36-6C82-443E-8367-56A903E1D9A8}" dt="2024-04-19T11:47:59.030" v="38" actId="26606"/>
          <ac:spMkLst>
            <pc:docMk/>
            <pc:sldMk cId="3217966064" sldId="279"/>
            <ac:spMk id="12" creationId="{8E0105E7-23DB-4CF2-8258-FF47C7620F6E}"/>
          </ac:spMkLst>
        </pc:spChg>
        <pc:spChg chg="add del">
          <ac:chgData name="Patrice Danger" userId="054895b61a98925f" providerId="LiveId" clId="{3AA17E36-6C82-443E-8367-56A903E1D9A8}" dt="2024-04-19T11:47:59.030" v="38" actId="26606"/>
          <ac:spMkLst>
            <pc:docMk/>
            <pc:sldMk cId="3217966064" sldId="279"/>
            <ac:spMk id="14" creationId="{074B4F7D-14B2-478B-8BF5-01E4E0C5D263}"/>
          </ac:spMkLst>
        </pc:spChg>
        <pc:spChg chg="add del">
          <ac:chgData name="Patrice Danger" userId="054895b61a98925f" providerId="LiveId" clId="{3AA17E36-6C82-443E-8367-56A903E1D9A8}" dt="2024-04-19T11:48:04.007" v="40" actId="26606"/>
          <ac:spMkLst>
            <pc:docMk/>
            <pc:sldMk cId="3217966064" sldId="279"/>
            <ac:spMk id="16" creationId="{1C799903-48D5-4A31-A1A2-541072D9771E}"/>
          </ac:spMkLst>
        </pc:spChg>
        <pc:spChg chg="add del">
          <ac:chgData name="Patrice Danger" userId="054895b61a98925f" providerId="LiveId" clId="{3AA17E36-6C82-443E-8367-56A903E1D9A8}" dt="2024-04-19T11:48:04.007" v="40" actId="26606"/>
          <ac:spMkLst>
            <pc:docMk/>
            <pc:sldMk cId="3217966064" sldId="279"/>
            <ac:spMk id="17" creationId="{8EFFF109-FC58-4FD3-BE05-9775A1310F55}"/>
          </ac:spMkLst>
        </pc:spChg>
        <pc:spChg chg="add del">
          <ac:chgData name="Patrice Danger" userId="054895b61a98925f" providerId="LiveId" clId="{3AA17E36-6C82-443E-8367-56A903E1D9A8}" dt="2024-04-19T11:48:04.007" v="40" actId="26606"/>
          <ac:spMkLst>
            <pc:docMk/>
            <pc:sldMk cId="3217966064" sldId="279"/>
            <ac:spMk id="18" creationId="{E1B96AD6-92A9-4273-A62B-96A1C3E0BA95}"/>
          </ac:spMkLst>
        </pc:spChg>
        <pc:spChg chg="add del">
          <ac:chgData name="Patrice Danger" userId="054895b61a98925f" providerId="LiveId" clId="{3AA17E36-6C82-443E-8367-56A903E1D9A8}" dt="2024-04-19T11:48:04.007" v="40" actId="26606"/>
          <ac:spMkLst>
            <pc:docMk/>
            <pc:sldMk cId="3217966064" sldId="279"/>
            <ac:spMk id="19" creationId="{463EEC44-1BA3-44ED-81FC-A644B04B2A44}"/>
          </ac:spMkLst>
        </pc:spChg>
        <pc:spChg chg="add del">
          <ac:chgData name="Patrice Danger" userId="054895b61a98925f" providerId="LiveId" clId="{3AA17E36-6C82-443E-8367-56A903E1D9A8}" dt="2024-04-19T11:48:06.423" v="42" actId="26606"/>
          <ac:spMkLst>
            <pc:docMk/>
            <pc:sldMk cId="3217966064" sldId="279"/>
            <ac:spMk id="21" creationId="{DAF1966E-FD40-4A4A-B61B-C4DF7FA05F06}"/>
          </ac:spMkLst>
        </pc:spChg>
        <pc:spChg chg="add del">
          <ac:chgData name="Patrice Danger" userId="054895b61a98925f" providerId="LiveId" clId="{3AA17E36-6C82-443E-8367-56A903E1D9A8}" dt="2024-04-19T11:48:06.423" v="42" actId="26606"/>
          <ac:spMkLst>
            <pc:docMk/>
            <pc:sldMk cId="3217966064" sldId="279"/>
            <ac:spMk id="22" creationId="{047BFA19-D45E-416B-A404-7AF2F3F27017}"/>
          </ac:spMkLst>
        </pc:spChg>
        <pc:spChg chg="add del">
          <ac:chgData name="Patrice Danger" userId="054895b61a98925f" providerId="LiveId" clId="{3AA17E36-6C82-443E-8367-56A903E1D9A8}" dt="2024-04-19T11:48:06.423" v="42" actId="26606"/>
          <ac:spMkLst>
            <pc:docMk/>
            <pc:sldMk cId="3217966064" sldId="279"/>
            <ac:spMk id="23" creationId="{8E0105E7-23DB-4CF2-8258-FF47C7620F6E}"/>
          </ac:spMkLst>
        </pc:spChg>
        <pc:spChg chg="add del">
          <ac:chgData name="Patrice Danger" userId="054895b61a98925f" providerId="LiveId" clId="{3AA17E36-6C82-443E-8367-56A903E1D9A8}" dt="2024-04-19T11:48:06.423" v="42" actId="26606"/>
          <ac:spMkLst>
            <pc:docMk/>
            <pc:sldMk cId="3217966064" sldId="279"/>
            <ac:spMk id="24" creationId="{074B4F7D-14B2-478B-8BF5-01E4E0C5D263}"/>
          </ac:spMkLst>
        </pc:spChg>
        <pc:spChg chg="add">
          <ac:chgData name="Patrice Danger" userId="054895b61a98925f" providerId="LiveId" clId="{3AA17E36-6C82-443E-8367-56A903E1D9A8}" dt="2024-04-19T11:48:06.434" v="43" actId="26606"/>
          <ac:spMkLst>
            <pc:docMk/>
            <pc:sldMk cId="3217966064" sldId="279"/>
            <ac:spMk id="26" creationId="{1C799903-48D5-4A31-A1A2-541072D9771E}"/>
          </ac:spMkLst>
        </pc:spChg>
        <pc:spChg chg="add">
          <ac:chgData name="Patrice Danger" userId="054895b61a98925f" providerId="LiveId" clId="{3AA17E36-6C82-443E-8367-56A903E1D9A8}" dt="2024-04-19T11:48:06.434" v="43" actId="26606"/>
          <ac:spMkLst>
            <pc:docMk/>
            <pc:sldMk cId="3217966064" sldId="279"/>
            <ac:spMk id="27" creationId="{8EFFF109-FC58-4FD3-BE05-9775A1310F55}"/>
          </ac:spMkLst>
        </pc:spChg>
        <pc:spChg chg="add">
          <ac:chgData name="Patrice Danger" userId="054895b61a98925f" providerId="LiveId" clId="{3AA17E36-6C82-443E-8367-56A903E1D9A8}" dt="2024-04-19T11:48:06.434" v="43" actId="26606"/>
          <ac:spMkLst>
            <pc:docMk/>
            <pc:sldMk cId="3217966064" sldId="279"/>
            <ac:spMk id="28" creationId="{E1B96AD6-92A9-4273-A62B-96A1C3E0BA95}"/>
          </ac:spMkLst>
        </pc:spChg>
        <pc:spChg chg="add">
          <ac:chgData name="Patrice Danger" userId="054895b61a98925f" providerId="LiveId" clId="{3AA17E36-6C82-443E-8367-56A903E1D9A8}" dt="2024-04-19T11:48:06.434" v="43" actId="26606"/>
          <ac:spMkLst>
            <pc:docMk/>
            <pc:sldMk cId="3217966064" sldId="279"/>
            <ac:spMk id="29" creationId="{463EEC44-1BA3-44ED-81FC-A644B04B2A44}"/>
          </ac:spMkLst>
        </pc:spChg>
        <pc:picChg chg="add mod">
          <ac:chgData name="Patrice Danger" userId="054895b61a98925f" providerId="LiveId" clId="{3AA17E36-6C82-443E-8367-56A903E1D9A8}" dt="2024-04-19T12:33:02.180" v="263"/>
          <ac:picMkLst>
            <pc:docMk/>
            <pc:sldMk cId="3217966064" sldId="279"/>
            <ac:picMk id="4" creationId="{DC942E71-794B-BE3C-1D35-4747F386CE6E}"/>
          </ac:picMkLst>
        </pc:picChg>
      </pc:sldChg>
      <pc:sldChg chg="addSp modSp mod setBg">
        <pc:chgData name="Patrice Danger" userId="054895b61a98925f" providerId="LiveId" clId="{3AA17E36-6C82-443E-8367-56A903E1D9A8}" dt="2024-04-19T13:31:12.256" v="1112" actId="14734"/>
        <pc:sldMkLst>
          <pc:docMk/>
          <pc:sldMk cId="1955419471" sldId="281"/>
        </pc:sldMkLst>
        <pc:spChg chg="mod">
          <ac:chgData name="Patrice Danger" userId="054895b61a98925f" providerId="LiveId" clId="{3AA17E36-6C82-443E-8367-56A903E1D9A8}" dt="2024-04-19T11:57:44.256" v="44" actId="26606"/>
          <ac:spMkLst>
            <pc:docMk/>
            <pc:sldMk cId="1955419471" sldId="281"/>
            <ac:spMk id="2" creationId="{46238355-A386-B0C8-9D9D-2B149EF634C6}"/>
          </ac:spMkLst>
        </pc:spChg>
        <pc:spChg chg="add">
          <ac:chgData name="Patrice Danger" userId="054895b61a98925f" providerId="LiveId" clId="{3AA17E36-6C82-443E-8367-56A903E1D9A8}" dt="2024-04-19T11:57:44.256" v="44" actId="26606"/>
          <ac:spMkLst>
            <pc:docMk/>
            <pc:sldMk cId="1955419471" sldId="281"/>
            <ac:spMk id="9" creationId="{89A320C9-9735-4D13-8279-C1C674841392}"/>
          </ac:spMkLst>
        </pc:spChg>
        <pc:spChg chg="add">
          <ac:chgData name="Patrice Danger" userId="054895b61a98925f" providerId="LiveId" clId="{3AA17E36-6C82-443E-8367-56A903E1D9A8}" dt="2024-04-19T11:57:44.256" v="44" actId="26606"/>
          <ac:spMkLst>
            <pc:docMk/>
            <pc:sldMk cId="1955419471" sldId="281"/>
            <ac:spMk id="11" creationId="{92544CF4-9B52-4A7B-A4B3-88C72729B77D}"/>
          </ac:spMkLst>
        </pc:spChg>
        <pc:spChg chg="add">
          <ac:chgData name="Patrice Danger" userId="054895b61a98925f" providerId="LiveId" clId="{3AA17E36-6C82-443E-8367-56A903E1D9A8}" dt="2024-04-19T11:57:44.256" v="44" actId="26606"/>
          <ac:spMkLst>
            <pc:docMk/>
            <pc:sldMk cId="1955419471" sldId="281"/>
            <ac:spMk id="13" creationId="{E75862C5-5C00-4421-BC7B-9B7B86DBC80D}"/>
          </ac:spMkLst>
        </pc:spChg>
        <pc:spChg chg="add">
          <ac:chgData name="Patrice Danger" userId="054895b61a98925f" providerId="LiveId" clId="{3AA17E36-6C82-443E-8367-56A903E1D9A8}" dt="2024-04-19T11:57:44.256" v="44" actId="26606"/>
          <ac:spMkLst>
            <pc:docMk/>
            <pc:sldMk cId="1955419471" sldId="281"/>
            <ac:spMk id="15" creationId="{089440EF-9BE9-4AE9-8C28-00B02296CDB6}"/>
          </ac:spMkLst>
        </pc:spChg>
        <pc:graphicFrameChg chg="add mod modGraphic">
          <ac:chgData name="Patrice Danger" userId="054895b61a98925f" providerId="LiveId" clId="{3AA17E36-6C82-443E-8367-56A903E1D9A8}" dt="2024-04-19T13:31:12.256" v="1112" actId="14734"/>
          <ac:graphicFrameMkLst>
            <pc:docMk/>
            <pc:sldMk cId="1955419471" sldId="281"/>
            <ac:graphicFrameMk id="4" creationId="{4B37278B-B410-DAEA-4ED8-9E6E681199BB}"/>
          </ac:graphicFrameMkLst>
        </pc:graphicFrameChg>
        <pc:picChg chg="add mod">
          <ac:chgData name="Patrice Danger" userId="054895b61a98925f" providerId="LiveId" clId="{3AA17E36-6C82-443E-8367-56A903E1D9A8}" dt="2024-04-19T12:33:07.525" v="265"/>
          <ac:picMkLst>
            <pc:docMk/>
            <pc:sldMk cId="1955419471" sldId="281"/>
            <ac:picMk id="3" creationId="{91F80F79-AC05-E7E7-37D1-8A1C57B6247A}"/>
          </ac:picMkLst>
        </pc:picChg>
      </pc:sldChg>
      <pc:sldChg chg="addSp modSp mod setBg">
        <pc:chgData name="Patrice Danger" userId="054895b61a98925f" providerId="LiveId" clId="{3AA17E36-6C82-443E-8367-56A903E1D9A8}" dt="2024-04-19T12:32:38.095" v="249"/>
        <pc:sldMkLst>
          <pc:docMk/>
          <pc:sldMk cId="91385083" sldId="282"/>
        </pc:sldMkLst>
        <pc:spChg chg="mod">
          <ac:chgData name="Patrice Danger" userId="054895b61a98925f" providerId="LiveId" clId="{3AA17E36-6C82-443E-8367-56A903E1D9A8}" dt="2024-04-19T11:43:59.074" v="5" actId="26606"/>
          <ac:spMkLst>
            <pc:docMk/>
            <pc:sldMk cId="91385083" sldId="282"/>
            <ac:spMk id="2" creationId="{10BD3CCB-46BB-140C-9451-DFF772D57209}"/>
          </ac:spMkLst>
        </pc:spChg>
        <pc:spChg chg="add">
          <ac:chgData name="Patrice Danger" userId="054895b61a98925f" providerId="LiveId" clId="{3AA17E36-6C82-443E-8367-56A903E1D9A8}" dt="2024-04-19T11:43:59.074" v="5" actId="26606"/>
          <ac:spMkLst>
            <pc:docMk/>
            <pc:sldMk cId="91385083" sldId="282"/>
            <ac:spMk id="7" creationId="{FFD48BC7-DC40-47DE-87EE-9F4B6ECB9ABB}"/>
          </ac:spMkLst>
        </pc:spChg>
        <pc:spChg chg="add">
          <ac:chgData name="Patrice Danger" userId="054895b61a98925f" providerId="LiveId" clId="{3AA17E36-6C82-443E-8367-56A903E1D9A8}" dt="2024-04-19T11:43:59.074" v="5" actId="26606"/>
          <ac:spMkLst>
            <pc:docMk/>
            <pc:sldMk cId="91385083" sldId="282"/>
            <ac:spMk id="9" creationId="{E502BBC7-2C76-46F3-BC24-5985BC13DB88}"/>
          </ac:spMkLst>
        </pc:spChg>
        <pc:spChg chg="add">
          <ac:chgData name="Patrice Danger" userId="054895b61a98925f" providerId="LiveId" clId="{3AA17E36-6C82-443E-8367-56A903E1D9A8}" dt="2024-04-19T11:43:59.074" v="5" actId="26606"/>
          <ac:spMkLst>
            <pc:docMk/>
            <pc:sldMk cId="91385083" sldId="282"/>
            <ac:spMk id="11" creationId="{C7F28D52-2A5F-4D23-81AE-7CB8B591C7AF}"/>
          </ac:spMkLst>
        </pc:spChg>
        <pc:spChg chg="add">
          <ac:chgData name="Patrice Danger" userId="054895b61a98925f" providerId="LiveId" clId="{3AA17E36-6C82-443E-8367-56A903E1D9A8}" dt="2024-04-19T11:43:59.074" v="5" actId="26606"/>
          <ac:spMkLst>
            <pc:docMk/>
            <pc:sldMk cId="91385083" sldId="282"/>
            <ac:spMk id="13" creationId="{3629484E-3792-4B3D-89AD-7C8A1ED0E0D4}"/>
          </ac:spMkLst>
        </pc:spChg>
        <pc:picChg chg="add mod">
          <ac:chgData name="Patrice Danger" userId="054895b61a98925f" providerId="LiveId" clId="{3AA17E36-6C82-443E-8367-56A903E1D9A8}" dt="2024-04-19T12:32:38.095" v="249"/>
          <ac:picMkLst>
            <pc:docMk/>
            <pc:sldMk cId="91385083" sldId="282"/>
            <ac:picMk id="3" creationId="{8D64B505-3BFC-314E-68E9-FA3F0AAA4F4F}"/>
          </ac:picMkLst>
        </pc:picChg>
      </pc:sldChg>
      <pc:sldChg chg="addSp modSp mod setBg addAnim modAnim">
        <pc:chgData name="Patrice Danger" userId="054895b61a98925f" providerId="LiveId" clId="{3AA17E36-6C82-443E-8367-56A903E1D9A8}" dt="2024-04-22T08:01:35.267" v="1358"/>
        <pc:sldMkLst>
          <pc:docMk/>
          <pc:sldMk cId="4043451705" sldId="283"/>
        </pc:sldMkLst>
        <pc:spChg chg="mod">
          <ac:chgData name="Patrice Danger" userId="054895b61a98925f" providerId="LiveId" clId="{3AA17E36-6C82-443E-8367-56A903E1D9A8}" dt="2024-04-19T11:44:28.394" v="9" actId="26606"/>
          <ac:spMkLst>
            <pc:docMk/>
            <pc:sldMk cId="4043451705" sldId="283"/>
            <ac:spMk id="2" creationId="{C703CBDB-870D-76B2-BA2B-6436A6E65977}"/>
          </ac:spMkLst>
        </pc:spChg>
        <pc:spChg chg="add">
          <ac:chgData name="Patrice Danger" userId="054895b61a98925f" providerId="LiveId" clId="{3AA17E36-6C82-443E-8367-56A903E1D9A8}" dt="2024-04-19T11:44:28.394" v="9" actId="26606"/>
          <ac:spMkLst>
            <pc:docMk/>
            <pc:sldMk cId="4043451705" sldId="283"/>
            <ac:spMk id="7" creationId="{FFD48BC7-DC40-47DE-87EE-9F4B6ECB9ABB}"/>
          </ac:spMkLst>
        </pc:spChg>
        <pc:spChg chg="add">
          <ac:chgData name="Patrice Danger" userId="054895b61a98925f" providerId="LiveId" clId="{3AA17E36-6C82-443E-8367-56A903E1D9A8}" dt="2024-04-19T11:44:28.394" v="9" actId="26606"/>
          <ac:spMkLst>
            <pc:docMk/>
            <pc:sldMk cId="4043451705" sldId="283"/>
            <ac:spMk id="9" creationId="{E502BBC7-2C76-46F3-BC24-5985BC13DB88}"/>
          </ac:spMkLst>
        </pc:spChg>
        <pc:spChg chg="add">
          <ac:chgData name="Patrice Danger" userId="054895b61a98925f" providerId="LiveId" clId="{3AA17E36-6C82-443E-8367-56A903E1D9A8}" dt="2024-04-19T11:44:28.394" v="9" actId="26606"/>
          <ac:spMkLst>
            <pc:docMk/>
            <pc:sldMk cId="4043451705" sldId="283"/>
            <ac:spMk id="11" creationId="{C7F28D52-2A5F-4D23-81AE-7CB8B591C7AF}"/>
          </ac:spMkLst>
        </pc:spChg>
        <pc:spChg chg="add">
          <ac:chgData name="Patrice Danger" userId="054895b61a98925f" providerId="LiveId" clId="{3AA17E36-6C82-443E-8367-56A903E1D9A8}" dt="2024-04-19T11:44:28.394" v="9" actId="26606"/>
          <ac:spMkLst>
            <pc:docMk/>
            <pc:sldMk cId="4043451705" sldId="283"/>
            <ac:spMk id="13" creationId="{3629484E-3792-4B3D-89AD-7C8A1ED0E0D4}"/>
          </ac:spMkLst>
        </pc:spChg>
        <pc:picChg chg="add mod">
          <ac:chgData name="Patrice Danger" userId="054895b61a98925f" providerId="LiveId" clId="{3AA17E36-6C82-443E-8367-56A903E1D9A8}" dt="2024-04-19T12:32:45.499" v="253"/>
          <ac:picMkLst>
            <pc:docMk/>
            <pc:sldMk cId="4043451705" sldId="283"/>
            <ac:picMk id="3" creationId="{F2F69A53-34FB-0550-B2FB-AB6A937077B5}"/>
          </ac:picMkLst>
        </pc:picChg>
      </pc:sldChg>
      <pc:sldChg chg="addSp modSp mod setBg addAnim modAnim">
        <pc:chgData name="Patrice Danger" userId="054895b61a98925f" providerId="LiveId" clId="{3AA17E36-6C82-443E-8367-56A903E1D9A8}" dt="2024-04-22T08:01:40.858" v="1359"/>
        <pc:sldMkLst>
          <pc:docMk/>
          <pc:sldMk cId="3885937400" sldId="284"/>
        </pc:sldMkLst>
        <pc:spChg chg="mod">
          <ac:chgData name="Patrice Danger" userId="054895b61a98925f" providerId="LiveId" clId="{3AA17E36-6C82-443E-8367-56A903E1D9A8}" dt="2024-04-19T11:45:02.290" v="14" actId="26606"/>
          <ac:spMkLst>
            <pc:docMk/>
            <pc:sldMk cId="3885937400" sldId="284"/>
            <ac:spMk id="2" creationId="{D2FBC964-1034-BC8A-8177-5C7E08B65D00}"/>
          </ac:spMkLst>
        </pc:spChg>
        <pc:spChg chg="add">
          <ac:chgData name="Patrice Danger" userId="054895b61a98925f" providerId="LiveId" clId="{3AA17E36-6C82-443E-8367-56A903E1D9A8}" dt="2024-04-19T11:45:02.290" v="14" actId="26606"/>
          <ac:spMkLst>
            <pc:docMk/>
            <pc:sldMk cId="3885937400" sldId="284"/>
            <ac:spMk id="7" creationId="{FFD48BC7-DC40-47DE-87EE-9F4B6ECB9ABB}"/>
          </ac:spMkLst>
        </pc:spChg>
        <pc:spChg chg="add">
          <ac:chgData name="Patrice Danger" userId="054895b61a98925f" providerId="LiveId" clId="{3AA17E36-6C82-443E-8367-56A903E1D9A8}" dt="2024-04-19T11:45:02.290" v="14" actId="26606"/>
          <ac:spMkLst>
            <pc:docMk/>
            <pc:sldMk cId="3885937400" sldId="284"/>
            <ac:spMk id="9" creationId="{E502BBC7-2C76-46F3-BC24-5985BC13DB88}"/>
          </ac:spMkLst>
        </pc:spChg>
        <pc:spChg chg="add">
          <ac:chgData name="Patrice Danger" userId="054895b61a98925f" providerId="LiveId" clId="{3AA17E36-6C82-443E-8367-56A903E1D9A8}" dt="2024-04-19T11:45:02.290" v="14" actId="26606"/>
          <ac:spMkLst>
            <pc:docMk/>
            <pc:sldMk cId="3885937400" sldId="284"/>
            <ac:spMk id="11" creationId="{C7F28D52-2A5F-4D23-81AE-7CB8B591C7AF}"/>
          </ac:spMkLst>
        </pc:spChg>
        <pc:spChg chg="add">
          <ac:chgData name="Patrice Danger" userId="054895b61a98925f" providerId="LiveId" clId="{3AA17E36-6C82-443E-8367-56A903E1D9A8}" dt="2024-04-19T11:45:02.290" v="14" actId="26606"/>
          <ac:spMkLst>
            <pc:docMk/>
            <pc:sldMk cId="3885937400" sldId="284"/>
            <ac:spMk id="13" creationId="{3629484E-3792-4B3D-89AD-7C8A1ED0E0D4}"/>
          </ac:spMkLst>
        </pc:spChg>
        <pc:picChg chg="add mod">
          <ac:chgData name="Patrice Danger" userId="054895b61a98925f" providerId="LiveId" clId="{3AA17E36-6C82-443E-8367-56A903E1D9A8}" dt="2024-04-19T12:32:48.052" v="255"/>
          <ac:picMkLst>
            <pc:docMk/>
            <pc:sldMk cId="3885937400" sldId="284"/>
            <ac:picMk id="3" creationId="{60872423-5848-A444-1681-21BF6AE6B477}"/>
          </ac:picMkLst>
        </pc:picChg>
      </pc:sldChg>
      <pc:sldChg chg="addSp modSp mod setBg addAnim modAnim">
        <pc:chgData name="Patrice Danger" userId="054895b61a98925f" providerId="LiveId" clId="{3AA17E36-6C82-443E-8367-56A903E1D9A8}" dt="2024-04-22T08:01:50.067" v="1360"/>
        <pc:sldMkLst>
          <pc:docMk/>
          <pc:sldMk cId="3925751243" sldId="285"/>
        </pc:sldMkLst>
        <pc:spChg chg="mod">
          <ac:chgData name="Patrice Danger" userId="054895b61a98925f" providerId="LiveId" clId="{3AA17E36-6C82-443E-8367-56A903E1D9A8}" dt="2024-04-19T11:46:43.714" v="32" actId="26606"/>
          <ac:spMkLst>
            <pc:docMk/>
            <pc:sldMk cId="3925751243" sldId="285"/>
            <ac:spMk id="2" creationId="{B81131EB-DFEF-1DC1-E543-F58B7BF8E0D3}"/>
          </ac:spMkLst>
        </pc:spChg>
        <pc:spChg chg="add">
          <ac:chgData name="Patrice Danger" userId="054895b61a98925f" providerId="LiveId" clId="{3AA17E36-6C82-443E-8367-56A903E1D9A8}" dt="2024-04-19T11:46:43.714" v="32" actId="26606"/>
          <ac:spMkLst>
            <pc:docMk/>
            <pc:sldMk cId="3925751243" sldId="285"/>
            <ac:spMk id="7" creationId="{FFD48BC7-DC40-47DE-87EE-9F4B6ECB9ABB}"/>
          </ac:spMkLst>
        </pc:spChg>
        <pc:spChg chg="add">
          <ac:chgData name="Patrice Danger" userId="054895b61a98925f" providerId="LiveId" clId="{3AA17E36-6C82-443E-8367-56A903E1D9A8}" dt="2024-04-19T11:46:43.714" v="32" actId="26606"/>
          <ac:spMkLst>
            <pc:docMk/>
            <pc:sldMk cId="3925751243" sldId="285"/>
            <ac:spMk id="9" creationId="{E502BBC7-2C76-46F3-BC24-5985BC13DB88}"/>
          </ac:spMkLst>
        </pc:spChg>
        <pc:spChg chg="add">
          <ac:chgData name="Patrice Danger" userId="054895b61a98925f" providerId="LiveId" clId="{3AA17E36-6C82-443E-8367-56A903E1D9A8}" dt="2024-04-19T11:46:43.714" v="32" actId="26606"/>
          <ac:spMkLst>
            <pc:docMk/>
            <pc:sldMk cId="3925751243" sldId="285"/>
            <ac:spMk id="11" creationId="{C7F28D52-2A5F-4D23-81AE-7CB8B591C7AF}"/>
          </ac:spMkLst>
        </pc:spChg>
        <pc:spChg chg="add">
          <ac:chgData name="Patrice Danger" userId="054895b61a98925f" providerId="LiveId" clId="{3AA17E36-6C82-443E-8367-56A903E1D9A8}" dt="2024-04-19T11:46:43.714" v="32" actId="26606"/>
          <ac:spMkLst>
            <pc:docMk/>
            <pc:sldMk cId="3925751243" sldId="285"/>
            <ac:spMk id="13" creationId="{3629484E-3792-4B3D-89AD-7C8A1ED0E0D4}"/>
          </ac:spMkLst>
        </pc:spChg>
        <pc:picChg chg="add mod">
          <ac:chgData name="Patrice Danger" userId="054895b61a98925f" providerId="LiveId" clId="{3AA17E36-6C82-443E-8367-56A903E1D9A8}" dt="2024-04-19T12:32:55.941" v="260"/>
          <ac:picMkLst>
            <pc:docMk/>
            <pc:sldMk cId="3925751243" sldId="285"/>
            <ac:picMk id="3" creationId="{9B04B524-98F8-4A79-57F3-A2BEA33E5DDE}"/>
          </ac:picMkLst>
        </pc:picChg>
      </pc:sldChg>
      <pc:sldChg chg="addSp delSp modSp new mod setBg modClrScheme chgLayout">
        <pc:chgData name="Patrice Danger" userId="054895b61a98925f" providerId="LiveId" clId="{3AA17E36-6C82-443E-8367-56A903E1D9A8}" dt="2024-04-19T14:02:27.649" v="1165" actId="20577"/>
        <pc:sldMkLst>
          <pc:docMk/>
          <pc:sldMk cId="1418491145" sldId="286"/>
        </pc:sldMkLst>
        <pc:spChg chg="del mod ord">
          <ac:chgData name="Patrice Danger" userId="054895b61a98925f" providerId="LiveId" clId="{3AA17E36-6C82-443E-8367-56A903E1D9A8}" dt="2024-04-19T12:25:02.523" v="95" actId="700"/>
          <ac:spMkLst>
            <pc:docMk/>
            <pc:sldMk cId="1418491145" sldId="286"/>
            <ac:spMk id="2" creationId="{5513EB02-2C10-9EEA-9CE7-A24388DD3509}"/>
          </ac:spMkLst>
        </pc:spChg>
        <pc:spChg chg="add mod ord">
          <ac:chgData name="Patrice Danger" userId="054895b61a98925f" providerId="LiveId" clId="{3AA17E36-6C82-443E-8367-56A903E1D9A8}" dt="2024-04-19T14:01:36.811" v="1131" actId="313"/>
          <ac:spMkLst>
            <pc:docMk/>
            <pc:sldMk cId="1418491145" sldId="286"/>
            <ac:spMk id="3" creationId="{5D21E00D-3211-FEFF-B62F-E63C488837A4}"/>
          </ac:spMkLst>
        </pc:spChg>
        <pc:spChg chg="add del mod ord">
          <ac:chgData name="Patrice Danger" userId="054895b61a98925f" providerId="LiveId" clId="{3AA17E36-6C82-443E-8367-56A903E1D9A8}" dt="2024-04-19T12:26:55.607" v="96" actId="1032"/>
          <ac:spMkLst>
            <pc:docMk/>
            <pc:sldMk cId="1418491145" sldId="286"/>
            <ac:spMk id="4" creationId="{44ACCFE0-099A-504D-77FA-451E5B282B1D}"/>
          </ac:spMkLst>
        </pc:spChg>
        <pc:spChg chg="add">
          <ac:chgData name="Patrice Danger" userId="054895b61a98925f" providerId="LiveId" clId="{3AA17E36-6C82-443E-8367-56A903E1D9A8}" dt="2024-04-19T12:27:02.499" v="97" actId="26606"/>
          <ac:spMkLst>
            <pc:docMk/>
            <pc:sldMk cId="1418491145" sldId="286"/>
            <ac:spMk id="10" creationId="{84ECDE7A-6944-466D-8FFE-149A29BA6BAE}"/>
          </ac:spMkLst>
        </pc:spChg>
        <pc:spChg chg="add">
          <ac:chgData name="Patrice Danger" userId="054895b61a98925f" providerId="LiveId" clId="{3AA17E36-6C82-443E-8367-56A903E1D9A8}" dt="2024-04-19T12:27:02.499" v="97" actId="26606"/>
          <ac:spMkLst>
            <pc:docMk/>
            <pc:sldMk cId="1418491145" sldId="286"/>
            <ac:spMk id="12" creationId="{B3420082-9415-44EC-802E-C77D71D59C57}"/>
          </ac:spMkLst>
        </pc:spChg>
        <pc:spChg chg="add">
          <ac:chgData name="Patrice Danger" userId="054895b61a98925f" providerId="LiveId" clId="{3AA17E36-6C82-443E-8367-56A903E1D9A8}" dt="2024-04-19T12:27:02.499" v="97" actId="26606"/>
          <ac:spMkLst>
            <pc:docMk/>
            <pc:sldMk cId="1418491145" sldId="286"/>
            <ac:spMk id="14" creationId="{55A52C45-1FCB-4636-A80F-2849B8226C01}"/>
          </ac:spMkLst>
        </pc:spChg>
        <pc:spChg chg="add">
          <ac:chgData name="Patrice Danger" userId="054895b61a98925f" providerId="LiveId" clId="{3AA17E36-6C82-443E-8367-56A903E1D9A8}" dt="2024-04-19T12:27:02.499" v="97" actId="26606"/>
          <ac:spMkLst>
            <pc:docMk/>
            <pc:sldMk cId="1418491145" sldId="286"/>
            <ac:spMk id="16" creationId="{768EB4DD-3704-43AD-92B3-C4E0C6EA92CB}"/>
          </ac:spMkLst>
        </pc:spChg>
        <pc:graphicFrameChg chg="add mod modGraphic">
          <ac:chgData name="Patrice Danger" userId="054895b61a98925f" providerId="LiveId" clId="{3AA17E36-6C82-443E-8367-56A903E1D9A8}" dt="2024-04-19T14:02:27.649" v="1165" actId="20577"/>
          <ac:graphicFrameMkLst>
            <pc:docMk/>
            <pc:sldMk cId="1418491145" sldId="286"/>
            <ac:graphicFrameMk id="5" creationId="{F1D7B017-28CF-E59C-3080-7484E78ADF22}"/>
          </ac:graphicFrameMkLst>
        </pc:graphicFrameChg>
        <pc:picChg chg="add mod">
          <ac:chgData name="Patrice Danger" userId="054895b61a98925f" providerId="LiveId" clId="{3AA17E36-6C82-443E-8367-56A903E1D9A8}" dt="2024-04-19T13:21:27.184" v="961" actId="1076"/>
          <ac:picMkLst>
            <pc:docMk/>
            <pc:sldMk cId="1418491145" sldId="286"/>
            <ac:picMk id="6" creationId="{12400497-034A-4BA2-A1E4-DF77B0DF4FD7}"/>
          </ac:picMkLst>
        </pc:picChg>
        <pc:picChg chg="add mod">
          <ac:chgData name="Patrice Danger" userId="054895b61a98925f" providerId="LiveId" clId="{3AA17E36-6C82-443E-8367-56A903E1D9A8}" dt="2024-04-19T12:32:25.848" v="247" actId="14100"/>
          <ac:picMkLst>
            <pc:docMk/>
            <pc:sldMk cId="1418491145" sldId="286"/>
            <ac:picMk id="7" creationId="{2C0E0BDB-EDB2-A52D-F66C-CFFB5AE32A6B}"/>
          </ac:picMkLst>
        </pc:picChg>
      </pc:sldChg>
      <pc:sldChg chg="addSp modSp new del">
        <pc:chgData name="Patrice Danger" userId="054895b61a98925f" providerId="LiveId" clId="{3AA17E36-6C82-443E-8367-56A903E1D9A8}" dt="2024-04-19T12:38:41.576" v="338" actId="47"/>
        <pc:sldMkLst>
          <pc:docMk/>
          <pc:sldMk cId="371372557" sldId="287"/>
        </pc:sldMkLst>
        <pc:spChg chg="mod">
          <ac:chgData name="Patrice Danger" userId="054895b61a98925f" providerId="LiveId" clId="{3AA17E36-6C82-443E-8367-56A903E1D9A8}" dt="2024-04-19T12:35:17.418" v="291"/>
          <ac:spMkLst>
            <pc:docMk/>
            <pc:sldMk cId="371372557" sldId="287"/>
            <ac:spMk id="7" creationId="{AC752307-9831-9944-C2B9-AEC62A5D9045}"/>
          </ac:spMkLst>
        </pc:spChg>
        <pc:grpChg chg="add mod">
          <ac:chgData name="Patrice Danger" userId="054895b61a98925f" providerId="LiveId" clId="{3AA17E36-6C82-443E-8367-56A903E1D9A8}" dt="2024-04-19T12:35:17.418" v="291"/>
          <ac:grpSpMkLst>
            <pc:docMk/>
            <pc:sldMk cId="371372557" sldId="287"/>
            <ac:grpSpMk id="5" creationId="{1B95137A-DCEF-566A-0734-C85AB44C7C94}"/>
          </ac:grpSpMkLst>
        </pc:grpChg>
        <pc:picChg chg="mod">
          <ac:chgData name="Patrice Danger" userId="054895b61a98925f" providerId="LiveId" clId="{3AA17E36-6C82-443E-8367-56A903E1D9A8}" dt="2024-04-19T12:35:17.418" v="291"/>
          <ac:picMkLst>
            <pc:docMk/>
            <pc:sldMk cId="371372557" sldId="287"/>
            <ac:picMk id="6" creationId="{5733E086-512F-8D66-4897-7CB8A94B0617}"/>
          </ac:picMkLst>
        </pc:picChg>
      </pc:sldChg>
      <pc:sldChg chg="addSp delSp modSp add mod setBg modClrScheme delDesignElem chgLayout">
        <pc:chgData name="Patrice Danger" userId="054895b61a98925f" providerId="LiveId" clId="{3AA17E36-6C82-443E-8367-56A903E1D9A8}" dt="2024-04-19T14:05:38.333" v="1180" actId="12"/>
        <pc:sldMkLst>
          <pc:docMk/>
          <pc:sldMk cId="2354431924" sldId="288"/>
        </pc:sldMkLst>
        <pc:spChg chg="mod ord">
          <ac:chgData name="Patrice Danger" userId="054895b61a98925f" providerId="LiveId" clId="{3AA17E36-6C82-443E-8367-56A903E1D9A8}" dt="2024-04-19T12:36:31.761" v="302" actId="700"/>
          <ac:spMkLst>
            <pc:docMk/>
            <pc:sldMk cId="2354431924" sldId="288"/>
            <ac:spMk id="3" creationId="{5D21E00D-3211-FEFF-B62F-E63C488837A4}"/>
          </ac:spMkLst>
        </pc:spChg>
        <pc:spChg chg="add del mod ord">
          <ac:chgData name="Patrice Danger" userId="054895b61a98925f" providerId="LiveId" clId="{3AA17E36-6C82-443E-8367-56A903E1D9A8}" dt="2024-04-19T14:04:00.552" v="1174" actId="20577"/>
          <ac:spMkLst>
            <pc:docMk/>
            <pc:sldMk cId="2354431924" sldId="288"/>
            <ac:spMk id="4" creationId="{B304A2BF-7FD7-DE16-83C5-02C48159B283}"/>
          </ac:spMkLst>
        </pc:spChg>
        <pc:spChg chg="add del mod ord">
          <ac:chgData name="Patrice Danger" userId="054895b61a98925f" providerId="LiveId" clId="{3AA17E36-6C82-443E-8367-56A903E1D9A8}" dt="2024-04-19T12:36:31.761" v="302" actId="700"/>
          <ac:spMkLst>
            <pc:docMk/>
            <pc:sldMk cId="2354431924" sldId="288"/>
            <ac:spMk id="8" creationId="{0108EFDA-C914-0571-6DBD-CF9A9C499DC6}"/>
          </ac:spMkLst>
        </pc:spChg>
        <pc:spChg chg="add del">
          <ac:chgData name="Patrice Danger" userId="054895b61a98925f" providerId="LiveId" clId="{3AA17E36-6C82-443E-8367-56A903E1D9A8}" dt="2024-04-19T12:36:31.761" v="302" actId="700"/>
          <ac:spMkLst>
            <pc:docMk/>
            <pc:sldMk cId="2354431924" sldId="288"/>
            <ac:spMk id="9" creationId="{DAF1966E-FD40-4A4A-B61B-C4DF7FA05F06}"/>
          </ac:spMkLst>
        </pc:spChg>
        <pc:spChg chg="del">
          <ac:chgData name="Patrice Danger" userId="054895b61a98925f" providerId="LiveId" clId="{3AA17E36-6C82-443E-8367-56A903E1D9A8}" dt="2024-04-19T12:36:00.578" v="296"/>
          <ac:spMkLst>
            <pc:docMk/>
            <pc:sldMk cId="2354431924" sldId="288"/>
            <ac:spMk id="10" creationId="{84ECDE7A-6944-466D-8FFE-149A29BA6BAE}"/>
          </ac:spMkLst>
        </pc:spChg>
        <pc:spChg chg="add del">
          <ac:chgData name="Patrice Danger" userId="054895b61a98925f" providerId="LiveId" clId="{3AA17E36-6C82-443E-8367-56A903E1D9A8}" dt="2024-04-19T12:36:31.761" v="302" actId="700"/>
          <ac:spMkLst>
            <pc:docMk/>
            <pc:sldMk cId="2354431924" sldId="288"/>
            <ac:spMk id="11" creationId="{047BFA19-D45E-416B-A404-7AF2F3F27017}"/>
          </ac:spMkLst>
        </pc:spChg>
        <pc:spChg chg="del">
          <ac:chgData name="Patrice Danger" userId="054895b61a98925f" providerId="LiveId" clId="{3AA17E36-6C82-443E-8367-56A903E1D9A8}" dt="2024-04-19T12:36:00.578" v="296"/>
          <ac:spMkLst>
            <pc:docMk/>
            <pc:sldMk cId="2354431924" sldId="288"/>
            <ac:spMk id="12" creationId="{B3420082-9415-44EC-802E-C77D71D59C57}"/>
          </ac:spMkLst>
        </pc:spChg>
        <pc:spChg chg="add del">
          <ac:chgData name="Patrice Danger" userId="054895b61a98925f" providerId="LiveId" clId="{3AA17E36-6C82-443E-8367-56A903E1D9A8}" dt="2024-04-19T12:36:31.761" v="302" actId="700"/>
          <ac:spMkLst>
            <pc:docMk/>
            <pc:sldMk cId="2354431924" sldId="288"/>
            <ac:spMk id="13" creationId="{8E0105E7-23DB-4CF2-8258-FF47C7620F6E}"/>
          </ac:spMkLst>
        </pc:spChg>
        <pc:spChg chg="del">
          <ac:chgData name="Patrice Danger" userId="054895b61a98925f" providerId="LiveId" clId="{3AA17E36-6C82-443E-8367-56A903E1D9A8}" dt="2024-04-19T12:36:00.578" v="296"/>
          <ac:spMkLst>
            <pc:docMk/>
            <pc:sldMk cId="2354431924" sldId="288"/>
            <ac:spMk id="14" creationId="{55A52C45-1FCB-4636-A80F-2849B8226C01}"/>
          </ac:spMkLst>
        </pc:spChg>
        <pc:spChg chg="add del mod ord">
          <ac:chgData name="Patrice Danger" userId="054895b61a98925f" providerId="LiveId" clId="{3AA17E36-6C82-443E-8367-56A903E1D9A8}" dt="2024-04-19T12:36:31.761" v="302" actId="700"/>
          <ac:spMkLst>
            <pc:docMk/>
            <pc:sldMk cId="2354431924" sldId="288"/>
            <ac:spMk id="15" creationId="{BF00AC5A-9CB4-4765-BC44-E4EB8E1B950A}"/>
          </ac:spMkLst>
        </pc:spChg>
        <pc:spChg chg="del">
          <ac:chgData name="Patrice Danger" userId="054895b61a98925f" providerId="LiveId" clId="{3AA17E36-6C82-443E-8367-56A903E1D9A8}" dt="2024-04-19T12:36:00.578" v="296"/>
          <ac:spMkLst>
            <pc:docMk/>
            <pc:sldMk cId="2354431924" sldId="288"/>
            <ac:spMk id="16" creationId="{768EB4DD-3704-43AD-92B3-C4E0C6EA92CB}"/>
          </ac:spMkLst>
        </pc:spChg>
        <pc:spChg chg="add mod">
          <ac:chgData name="Patrice Danger" userId="054895b61a98925f" providerId="LiveId" clId="{3AA17E36-6C82-443E-8367-56A903E1D9A8}" dt="2024-04-19T14:05:38.333" v="1180" actId="12"/>
          <ac:spMkLst>
            <pc:docMk/>
            <pc:sldMk cId="2354431924" sldId="288"/>
            <ac:spMk id="17" creationId="{2E9715CB-6539-1DDF-66D5-67461658D653}"/>
          </ac:spMkLst>
        </pc:spChg>
        <pc:spChg chg="add del">
          <ac:chgData name="Patrice Danger" userId="054895b61a98925f" providerId="LiveId" clId="{3AA17E36-6C82-443E-8367-56A903E1D9A8}" dt="2024-04-19T12:36:31.761" v="302" actId="700"/>
          <ac:spMkLst>
            <pc:docMk/>
            <pc:sldMk cId="2354431924" sldId="288"/>
            <ac:spMk id="18" creationId="{074B4F7D-14B2-478B-8BF5-01E4E0C5D263}"/>
          </ac:spMkLst>
        </pc:spChg>
        <pc:spChg chg="mod">
          <ac:chgData name="Patrice Danger" userId="054895b61a98925f" providerId="LiveId" clId="{3AA17E36-6C82-443E-8367-56A903E1D9A8}" dt="2024-04-19T12:38:30.757" v="337"/>
          <ac:spMkLst>
            <pc:docMk/>
            <pc:sldMk cId="2354431924" sldId="288"/>
            <ac:spMk id="21" creationId="{2AB2A7A7-52B7-A0FE-555E-CCE5AD048050}"/>
          </ac:spMkLst>
        </pc:spChg>
        <pc:grpChg chg="add mod">
          <ac:chgData name="Patrice Danger" userId="054895b61a98925f" providerId="LiveId" clId="{3AA17E36-6C82-443E-8367-56A903E1D9A8}" dt="2024-04-19T12:38:30.757" v="337"/>
          <ac:grpSpMkLst>
            <pc:docMk/>
            <pc:sldMk cId="2354431924" sldId="288"/>
            <ac:grpSpMk id="19" creationId="{4A801B92-FC7B-4510-456A-986FBE4DF414}"/>
          </ac:grpSpMkLst>
        </pc:grpChg>
        <pc:graphicFrameChg chg="del mod">
          <ac:chgData name="Patrice Danger" userId="054895b61a98925f" providerId="LiveId" clId="{3AA17E36-6C82-443E-8367-56A903E1D9A8}" dt="2024-04-19T12:36:10.751" v="299" actId="478"/>
          <ac:graphicFrameMkLst>
            <pc:docMk/>
            <pc:sldMk cId="2354431924" sldId="288"/>
            <ac:graphicFrameMk id="5" creationId="{F1D7B017-28CF-E59C-3080-7484E78ADF22}"/>
          </ac:graphicFrameMkLst>
        </pc:graphicFrameChg>
        <pc:picChg chg="del">
          <ac:chgData name="Patrice Danger" userId="054895b61a98925f" providerId="LiveId" clId="{3AA17E36-6C82-443E-8367-56A903E1D9A8}" dt="2024-04-19T12:36:08.726" v="297" actId="478"/>
          <ac:picMkLst>
            <pc:docMk/>
            <pc:sldMk cId="2354431924" sldId="288"/>
            <ac:picMk id="6" creationId="{12400497-034A-4BA2-A1E4-DF77B0DF4FD7}"/>
          </ac:picMkLst>
        </pc:picChg>
        <pc:picChg chg="ord">
          <ac:chgData name="Patrice Danger" userId="054895b61a98925f" providerId="LiveId" clId="{3AA17E36-6C82-443E-8367-56A903E1D9A8}" dt="2024-04-19T12:36:16.043" v="300" actId="26606"/>
          <ac:picMkLst>
            <pc:docMk/>
            <pc:sldMk cId="2354431924" sldId="288"/>
            <ac:picMk id="7" creationId="{2C0E0BDB-EDB2-A52D-F66C-CFFB5AE32A6B}"/>
          </ac:picMkLst>
        </pc:picChg>
        <pc:picChg chg="mod">
          <ac:chgData name="Patrice Danger" userId="054895b61a98925f" providerId="LiveId" clId="{3AA17E36-6C82-443E-8367-56A903E1D9A8}" dt="2024-04-19T12:38:30.757" v="337"/>
          <ac:picMkLst>
            <pc:docMk/>
            <pc:sldMk cId="2354431924" sldId="288"/>
            <ac:picMk id="20" creationId="{2A9ECE2A-90D9-DCC0-E1A3-9463CC2EBE3D}"/>
          </ac:picMkLst>
        </pc:picChg>
      </pc:sldChg>
      <pc:sldChg chg="addSp delSp modSp add mod setBg delDesignElem">
        <pc:chgData name="Patrice Danger" userId="054895b61a98925f" providerId="LiveId" clId="{3AA17E36-6C82-443E-8367-56A903E1D9A8}" dt="2024-04-22T07:38:26.035" v="1329" actId="1076"/>
        <pc:sldMkLst>
          <pc:docMk/>
          <pc:sldMk cId="3164937274" sldId="289"/>
        </pc:sldMkLst>
        <pc:spChg chg="mod">
          <ac:chgData name="Patrice Danger" userId="054895b61a98925f" providerId="LiveId" clId="{3AA17E36-6C82-443E-8367-56A903E1D9A8}" dt="2024-04-19T13:22:50.227" v="994" actId="6549"/>
          <ac:spMkLst>
            <pc:docMk/>
            <pc:sldMk cId="3164937274" sldId="289"/>
            <ac:spMk id="2" creationId="{B49B933A-DF88-5D84-296B-2E32A57942F7}"/>
          </ac:spMkLst>
        </pc:spChg>
        <pc:spChg chg="add del mod">
          <ac:chgData name="Patrice Danger" userId="054895b61a98925f" providerId="LiveId" clId="{3AA17E36-6C82-443E-8367-56A903E1D9A8}" dt="2024-04-19T12:40:51.268" v="345" actId="478"/>
          <ac:spMkLst>
            <pc:docMk/>
            <pc:sldMk cId="3164937274" sldId="289"/>
            <ac:spMk id="6" creationId="{DF150DBC-CC1A-A5D8-6DCD-6FFD79F26F21}"/>
          </ac:spMkLst>
        </pc:spChg>
        <pc:spChg chg="add">
          <ac:chgData name="Patrice Danger" userId="054895b61a98925f" providerId="LiveId" clId="{3AA17E36-6C82-443E-8367-56A903E1D9A8}" dt="2024-04-19T12:40:32.122" v="344" actId="26606"/>
          <ac:spMkLst>
            <pc:docMk/>
            <pc:sldMk cId="3164937274" sldId="289"/>
            <ac:spMk id="8" creationId="{DAF1966E-FD40-4A4A-B61B-C4DF7FA05F06}"/>
          </ac:spMkLst>
        </pc:spChg>
        <pc:spChg chg="del">
          <ac:chgData name="Patrice Danger" userId="054895b61a98925f" providerId="LiveId" clId="{3AA17E36-6C82-443E-8367-56A903E1D9A8}" dt="2024-04-19T12:40:13.701" v="342"/>
          <ac:spMkLst>
            <pc:docMk/>
            <pc:sldMk cId="3164937274" sldId="289"/>
            <ac:spMk id="9" creationId="{84ECDE7A-6944-466D-8FFE-149A29BA6BAE}"/>
          </ac:spMkLst>
        </pc:spChg>
        <pc:spChg chg="add">
          <ac:chgData name="Patrice Danger" userId="054895b61a98925f" providerId="LiveId" clId="{3AA17E36-6C82-443E-8367-56A903E1D9A8}" dt="2024-04-19T12:40:32.122" v="344" actId="26606"/>
          <ac:spMkLst>
            <pc:docMk/>
            <pc:sldMk cId="3164937274" sldId="289"/>
            <ac:spMk id="10" creationId="{047BFA19-D45E-416B-A404-7AF2F3F27017}"/>
          </ac:spMkLst>
        </pc:spChg>
        <pc:spChg chg="del">
          <ac:chgData name="Patrice Danger" userId="054895b61a98925f" providerId="LiveId" clId="{3AA17E36-6C82-443E-8367-56A903E1D9A8}" dt="2024-04-19T12:40:13.701" v="342"/>
          <ac:spMkLst>
            <pc:docMk/>
            <pc:sldMk cId="3164937274" sldId="289"/>
            <ac:spMk id="11" creationId="{B3420082-9415-44EC-802E-C77D71D59C57}"/>
          </ac:spMkLst>
        </pc:spChg>
        <pc:spChg chg="add">
          <ac:chgData name="Patrice Danger" userId="054895b61a98925f" providerId="LiveId" clId="{3AA17E36-6C82-443E-8367-56A903E1D9A8}" dt="2024-04-19T12:40:32.122" v="344" actId="26606"/>
          <ac:spMkLst>
            <pc:docMk/>
            <pc:sldMk cId="3164937274" sldId="289"/>
            <ac:spMk id="12" creationId="{8E0105E7-23DB-4CF2-8258-FF47C7620F6E}"/>
          </ac:spMkLst>
        </pc:spChg>
        <pc:spChg chg="del">
          <ac:chgData name="Patrice Danger" userId="054895b61a98925f" providerId="LiveId" clId="{3AA17E36-6C82-443E-8367-56A903E1D9A8}" dt="2024-04-19T12:40:13.701" v="342"/>
          <ac:spMkLst>
            <pc:docMk/>
            <pc:sldMk cId="3164937274" sldId="289"/>
            <ac:spMk id="13" creationId="{55A52C45-1FCB-4636-A80F-2849B8226C01}"/>
          </ac:spMkLst>
        </pc:spChg>
        <pc:spChg chg="del">
          <ac:chgData name="Patrice Danger" userId="054895b61a98925f" providerId="LiveId" clId="{3AA17E36-6C82-443E-8367-56A903E1D9A8}" dt="2024-04-19T12:40:13.701" v="342"/>
          <ac:spMkLst>
            <pc:docMk/>
            <pc:sldMk cId="3164937274" sldId="289"/>
            <ac:spMk id="15" creationId="{768EB4DD-3704-43AD-92B3-C4E0C6EA92CB}"/>
          </ac:spMkLst>
        </pc:spChg>
        <pc:spChg chg="add">
          <ac:chgData name="Patrice Danger" userId="054895b61a98925f" providerId="LiveId" clId="{3AA17E36-6C82-443E-8367-56A903E1D9A8}" dt="2024-04-19T12:40:32.122" v="344" actId="26606"/>
          <ac:spMkLst>
            <pc:docMk/>
            <pc:sldMk cId="3164937274" sldId="289"/>
            <ac:spMk id="17" creationId="{074B4F7D-14B2-478B-8BF5-01E4E0C5D263}"/>
          </ac:spMkLst>
        </pc:spChg>
        <pc:spChg chg="add del mod topLvl">
          <ac:chgData name="Patrice Danger" userId="054895b61a98925f" providerId="LiveId" clId="{3AA17E36-6C82-443E-8367-56A903E1D9A8}" dt="2024-04-22T07:31:49.986" v="1324" actId="478"/>
          <ac:spMkLst>
            <pc:docMk/>
            <pc:sldMk cId="3164937274" sldId="289"/>
            <ac:spMk id="18" creationId="{44883331-4194-936F-B2C3-AE63875F2893}"/>
          </ac:spMkLst>
        </pc:spChg>
        <pc:spChg chg="del mod topLvl">
          <ac:chgData name="Patrice Danger" userId="054895b61a98925f" providerId="LiveId" clId="{3AA17E36-6C82-443E-8367-56A903E1D9A8}" dt="2024-04-19T12:42:52.417" v="376" actId="478"/>
          <ac:spMkLst>
            <pc:docMk/>
            <pc:sldMk cId="3164937274" sldId="289"/>
            <ac:spMk id="21" creationId="{05FB6B8F-231C-D697-46A5-B357E43BE1F9}"/>
          </ac:spMkLst>
        </pc:spChg>
        <pc:spChg chg="mod topLvl">
          <ac:chgData name="Patrice Danger" userId="054895b61a98925f" providerId="LiveId" clId="{3AA17E36-6C82-443E-8367-56A903E1D9A8}" dt="2024-04-22T07:38:26.035" v="1329" actId="1076"/>
          <ac:spMkLst>
            <pc:docMk/>
            <pc:sldMk cId="3164937274" sldId="289"/>
            <ac:spMk id="24" creationId="{51443417-3862-FCE5-BBD3-4890D7A197C1}"/>
          </ac:spMkLst>
        </pc:spChg>
        <pc:spChg chg="add del mod topLvl">
          <ac:chgData name="Patrice Danger" userId="054895b61a98925f" providerId="LiveId" clId="{3AA17E36-6C82-443E-8367-56A903E1D9A8}" dt="2024-04-19T12:42:54.888" v="377" actId="478"/>
          <ac:spMkLst>
            <pc:docMk/>
            <pc:sldMk cId="3164937274" sldId="289"/>
            <ac:spMk id="27" creationId="{A7D99839-0962-0BEE-7A51-09F7741A8A99}"/>
          </ac:spMkLst>
        </pc:spChg>
        <pc:spChg chg="mod">
          <ac:chgData name="Patrice Danger" userId="054895b61a98925f" providerId="LiveId" clId="{3AA17E36-6C82-443E-8367-56A903E1D9A8}" dt="2024-04-19T12:41:54.507" v="354" actId="571"/>
          <ac:spMkLst>
            <pc:docMk/>
            <pc:sldMk cId="3164937274" sldId="289"/>
            <ac:spMk id="30" creationId="{330BF8EB-67BE-4BF3-974E-23DB63DFADB0}"/>
          </ac:spMkLst>
        </pc:spChg>
        <pc:spChg chg="del mod topLvl">
          <ac:chgData name="Patrice Danger" userId="054895b61a98925f" providerId="LiveId" clId="{3AA17E36-6C82-443E-8367-56A903E1D9A8}" dt="2024-04-19T12:42:49.985" v="375" actId="478"/>
          <ac:spMkLst>
            <pc:docMk/>
            <pc:sldMk cId="3164937274" sldId="289"/>
            <ac:spMk id="33" creationId="{90F7676E-DD64-120E-1180-F0D58B8C44BF}"/>
          </ac:spMkLst>
        </pc:spChg>
        <pc:spChg chg="add del mod">
          <ac:chgData name="Patrice Danger" userId="054895b61a98925f" providerId="LiveId" clId="{3AA17E36-6C82-443E-8367-56A903E1D9A8}" dt="2024-04-22T07:26:34.207" v="1316" actId="478"/>
          <ac:spMkLst>
            <pc:docMk/>
            <pc:sldMk cId="3164937274" sldId="289"/>
            <ac:spMk id="34" creationId="{AB027219-CC34-8187-08A4-F640004CD09E}"/>
          </ac:spMkLst>
        </pc:spChg>
        <pc:spChg chg="add mod">
          <ac:chgData name="Patrice Danger" userId="054895b61a98925f" providerId="LiveId" clId="{3AA17E36-6C82-443E-8367-56A903E1D9A8}" dt="2024-04-19T12:43:25.273" v="396" actId="1038"/>
          <ac:spMkLst>
            <pc:docMk/>
            <pc:sldMk cId="3164937274" sldId="289"/>
            <ac:spMk id="35" creationId="{2F8448CB-1543-B2C8-6FE7-64F9B0E7C1EC}"/>
          </ac:spMkLst>
        </pc:spChg>
        <pc:spChg chg="add mod">
          <ac:chgData name="Patrice Danger" userId="054895b61a98925f" providerId="LiveId" clId="{3AA17E36-6C82-443E-8367-56A903E1D9A8}" dt="2024-04-22T07:31:36.169" v="1321" actId="164"/>
          <ac:spMkLst>
            <pc:docMk/>
            <pc:sldMk cId="3164937274" sldId="289"/>
            <ac:spMk id="36" creationId="{C5E941E2-BA9D-209F-8837-8B281D4E7F6E}"/>
          </ac:spMkLst>
        </pc:spChg>
        <pc:grpChg chg="add mod">
          <ac:chgData name="Patrice Danger" userId="054895b61a98925f" providerId="LiveId" clId="{3AA17E36-6C82-443E-8367-56A903E1D9A8}" dt="2024-04-22T07:31:42.092" v="1322" actId="1076"/>
          <ac:grpSpMkLst>
            <pc:docMk/>
            <pc:sldMk cId="3164937274" sldId="289"/>
            <ac:grpSpMk id="3" creationId="{D8FB326E-E622-A484-590A-B06A00F69E46}"/>
          </ac:grpSpMkLst>
        </pc:grpChg>
        <pc:grpChg chg="add del mod">
          <ac:chgData name="Patrice Danger" userId="054895b61a98925f" providerId="LiveId" clId="{3AA17E36-6C82-443E-8367-56A903E1D9A8}" dt="2024-04-22T07:31:49.986" v="1324" actId="478"/>
          <ac:grpSpMkLst>
            <pc:docMk/>
            <pc:sldMk cId="3164937274" sldId="289"/>
            <ac:grpSpMk id="14" creationId="{742F84E9-C6E2-2C62-C4CA-231E4A5C9159}"/>
          </ac:grpSpMkLst>
        </pc:grpChg>
        <pc:grpChg chg="add del mod">
          <ac:chgData name="Patrice Danger" userId="054895b61a98925f" providerId="LiveId" clId="{3AA17E36-6C82-443E-8367-56A903E1D9A8}" dt="2024-04-19T12:42:52.417" v="376" actId="478"/>
          <ac:grpSpMkLst>
            <pc:docMk/>
            <pc:sldMk cId="3164937274" sldId="289"/>
            <ac:grpSpMk id="19" creationId="{9A2B26A2-98BB-B007-7F1F-60366D1E6F5B}"/>
          </ac:grpSpMkLst>
        </pc:grpChg>
        <pc:grpChg chg="add del mod">
          <ac:chgData name="Patrice Danger" userId="054895b61a98925f" providerId="LiveId" clId="{3AA17E36-6C82-443E-8367-56A903E1D9A8}" dt="2024-04-22T07:31:16.845" v="1319" actId="165"/>
          <ac:grpSpMkLst>
            <pc:docMk/>
            <pc:sldMk cId="3164937274" sldId="289"/>
            <ac:grpSpMk id="22" creationId="{B3F82AF5-5211-B452-7A84-F3532D614B23}"/>
          </ac:grpSpMkLst>
        </pc:grpChg>
        <pc:grpChg chg="add del mod">
          <ac:chgData name="Patrice Danger" userId="054895b61a98925f" providerId="LiveId" clId="{3AA17E36-6C82-443E-8367-56A903E1D9A8}" dt="2024-04-19T12:42:05.642" v="355" actId="165"/>
          <ac:grpSpMkLst>
            <pc:docMk/>
            <pc:sldMk cId="3164937274" sldId="289"/>
            <ac:grpSpMk id="25" creationId="{BB44BF0C-D0BB-79D6-5D8A-5E7A82E76F44}"/>
          </ac:grpSpMkLst>
        </pc:grpChg>
        <pc:grpChg chg="add del mod">
          <ac:chgData name="Patrice Danger" userId="054895b61a98925f" providerId="LiveId" clId="{3AA17E36-6C82-443E-8367-56A903E1D9A8}" dt="2024-04-19T12:42:32.533" v="362" actId="478"/>
          <ac:grpSpMkLst>
            <pc:docMk/>
            <pc:sldMk cId="3164937274" sldId="289"/>
            <ac:grpSpMk id="28" creationId="{DED60360-EBB8-81CD-05F8-603CA42ADB17}"/>
          </ac:grpSpMkLst>
        </pc:grpChg>
        <pc:grpChg chg="add del mod">
          <ac:chgData name="Patrice Danger" userId="054895b61a98925f" providerId="LiveId" clId="{3AA17E36-6C82-443E-8367-56A903E1D9A8}" dt="2024-04-19T12:42:49.985" v="375" actId="478"/>
          <ac:grpSpMkLst>
            <pc:docMk/>
            <pc:sldMk cId="3164937274" sldId="289"/>
            <ac:grpSpMk id="31" creationId="{ACA5AA10-7F28-FBEC-1046-E738327A8C51}"/>
          </ac:grpSpMkLst>
        </pc:grpChg>
        <pc:graphicFrameChg chg="del">
          <ac:chgData name="Patrice Danger" userId="054895b61a98925f" providerId="LiveId" clId="{3AA17E36-6C82-443E-8367-56A903E1D9A8}" dt="2024-04-19T12:40:19.810" v="343" actId="478"/>
          <ac:graphicFrameMkLst>
            <pc:docMk/>
            <pc:sldMk cId="3164937274" sldId="289"/>
            <ac:graphicFrameMk id="4" creationId="{74484E42-456F-DDB3-A44D-3579967D86C3}"/>
          </ac:graphicFrameMkLst>
        </pc:graphicFrameChg>
        <pc:graphicFrameChg chg="add mod modGraphic">
          <ac:chgData name="Patrice Danger" userId="054895b61a98925f" providerId="LiveId" clId="{3AA17E36-6C82-443E-8367-56A903E1D9A8}" dt="2024-04-19T14:08:44.889" v="1194" actId="113"/>
          <ac:graphicFrameMkLst>
            <pc:docMk/>
            <pc:sldMk cId="3164937274" sldId="289"/>
            <ac:graphicFrameMk id="7" creationId="{D352CCE7-3201-E633-015A-93444F3B6526}"/>
          </ac:graphicFrameMkLst>
        </pc:graphicFrameChg>
        <pc:picChg chg="ord">
          <ac:chgData name="Patrice Danger" userId="054895b61a98925f" providerId="LiveId" clId="{3AA17E36-6C82-443E-8367-56A903E1D9A8}" dt="2024-04-19T12:40:32.122" v="344" actId="26606"/>
          <ac:picMkLst>
            <pc:docMk/>
            <pc:sldMk cId="3164937274" sldId="289"/>
            <ac:picMk id="5" creationId="{394E7836-3D07-099E-900F-8058ED1A46D2}"/>
          </ac:picMkLst>
        </pc:picChg>
        <pc:picChg chg="del mod topLvl">
          <ac:chgData name="Patrice Danger" userId="054895b61a98925f" providerId="LiveId" clId="{3AA17E36-6C82-443E-8367-56A903E1D9A8}" dt="2024-04-22T07:31:51.092" v="1325" actId="478"/>
          <ac:picMkLst>
            <pc:docMk/>
            <pc:sldMk cId="3164937274" sldId="289"/>
            <ac:picMk id="16" creationId="{5C3A881C-A0E6-D452-11EE-FC2662C1E77E}"/>
          </ac:picMkLst>
        </pc:picChg>
        <pc:picChg chg="mod topLvl">
          <ac:chgData name="Patrice Danger" userId="054895b61a98925f" providerId="LiveId" clId="{3AA17E36-6C82-443E-8367-56A903E1D9A8}" dt="2024-04-19T12:42:52.417" v="376" actId="478"/>
          <ac:picMkLst>
            <pc:docMk/>
            <pc:sldMk cId="3164937274" sldId="289"/>
            <ac:picMk id="20" creationId="{A7C00DA8-DAE9-5592-A83E-F0976B5C62FE}"/>
          </ac:picMkLst>
        </pc:picChg>
        <pc:picChg chg="mod topLvl">
          <ac:chgData name="Patrice Danger" userId="054895b61a98925f" providerId="LiveId" clId="{3AA17E36-6C82-443E-8367-56A903E1D9A8}" dt="2024-04-22T07:31:54.660" v="1327" actId="1076"/>
          <ac:picMkLst>
            <pc:docMk/>
            <pc:sldMk cId="3164937274" sldId="289"/>
            <ac:picMk id="23" creationId="{A868AD04-9320-D3F8-9B4E-A1D163313EEE}"/>
          </ac:picMkLst>
        </pc:picChg>
        <pc:picChg chg="add del mod topLvl">
          <ac:chgData name="Patrice Danger" userId="054895b61a98925f" providerId="LiveId" clId="{3AA17E36-6C82-443E-8367-56A903E1D9A8}" dt="2024-04-22T07:31:36.169" v="1321" actId="164"/>
          <ac:picMkLst>
            <pc:docMk/>
            <pc:sldMk cId="3164937274" sldId="289"/>
            <ac:picMk id="26" creationId="{3D141C2C-F41A-1B4D-39DA-0DE185F3CD03}"/>
          </ac:picMkLst>
        </pc:picChg>
        <pc:picChg chg="mod">
          <ac:chgData name="Patrice Danger" userId="054895b61a98925f" providerId="LiveId" clId="{3AA17E36-6C82-443E-8367-56A903E1D9A8}" dt="2024-04-19T12:41:54.507" v="354" actId="571"/>
          <ac:picMkLst>
            <pc:docMk/>
            <pc:sldMk cId="3164937274" sldId="289"/>
            <ac:picMk id="29" creationId="{0FFE7029-63DF-A815-3E71-62FEDF59F2AA}"/>
          </ac:picMkLst>
        </pc:picChg>
        <pc:picChg chg="del mod topLvl">
          <ac:chgData name="Patrice Danger" userId="054895b61a98925f" providerId="LiveId" clId="{3AA17E36-6C82-443E-8367-56A903E1D9A8}" dt="2024-04-22T07:26:26.599" v="1313" actId="478"/>
          <ac:picMkLst>
            <pc:docMk/>
            <pc:sldMk cId="3164937274" sldId="289"/>
            <ac:picMk id="32" creationId="{213D611A-F781-B2F7-72DA-3FEAC49DD593}"/>
          </ac:picMkLst>
        </pc:picChg>
      </pc:sldChg>
      <pc:sldChg chg="addSp delSp modSp new mod setBg">
        <pc:chgData name="Patrice Danger" userId="054895b61a98925f" providerId="LiveId" clId="{3AA17E36-6C82-443E-8367-56A903E1D9A8}" dt="2024-04-19T12:47:14.929" v="445" actId="1076"/>
        <pc:sldMkLst>
          <pc:docMk/>
          <pc:sldMk cId="1102640382" sldId="290"/>
        </pc:sldMkLst>
        <pc:spChg chg="mod">
          <ac:chgData name="Patrice Danger" userId="054895b61a98925f" providerId="LiveId" clId="{3AA17E36-6C82-443E-8367-56A903E1D9A8}" dt="2024-04-19T12:44:30.019" v="428" actId="27636"/>
          <ac:spMkLst>
            <pc:docMk/>
            <pc:sldMk cId="1102640382" sldId="290"/>
            <ac:spMk id="2" creationId="{F652DE7D-C6E3-F66B-7AF6-C16DC8D18737}"/>
          </ac:spMkLst>
        </pc:spChg>
        <pc:spChg chg="del mod">
          <ac:chgData name="Patrice Danger" userId="054895b61a98925f" providerId="LiveId" clId="{3AA17E36-6C82-443E-8367-56A903E1D9A8}" dt="2024-04-19T12:45:49.592" v="440" actId="478"/>
          <ac:spMkLst>
            <pc:docMk/>
            <pc:sldMk cId="1102640382" sldId="290"/>
            <ac:spMk id="3" creationId="{910CA581-5A81-FDA6-C809-0F21ECAA1F8D}"/>
          </ac:spMkLst>
        </pc:spChg>
        <pc:spChg chg="add">
          <ac:chgData name="Patrice Danger" userId="054895b61a98925f" providerId="LiveId" clId="{3AA17E36-6C82-443E-8367-56A903E1D9A8}" dt="2024-04-19T12:44:14.891" v="420" actId="26606"/>
          <ac:spMkLst>
            <pc:docMk/>
            <pc:sldMk cId="1102640382" sldId="290"/>
            <ac:spMk id="8" creationId="{DAF1966E-FD40-4A4A-B61B-C4DF7FA05F06}"/>
          </ac:spMkLst>
        </pc:spChg>
        <pc:spChg chg="add del mod">
          <ac:chgData name="Patrice Danger" userId="054895b61a98925f" providerId="LiveId" clId="{3AA17E36-6C82-443E-8367-56A903E1D9A8}" dt="2024-04-19T12:45:52.945" v="441" actId="478"/>
          <ac:spMkLst>
            <pc:docMk/>
            <pc:sldMk cId="1102640382" sldId="290"/>
            <ac:spMk id="9" creationId="{1F0D9152-567F-9199-E760-D76820A1110E}"/>
          </ac:spMkLst>
        </pc:spChg>
        <pc:spChg chg="add">
          <ac:chgData name="Patrice Danger" userId="054895b61a98925f" providerId="LiveId" clId="{3AA17E36-6C82-443E-8367-56A903E1D9A8}" dt="2024-04-19T12:44:14.891" v="420" actId="26606"/>
          <ac:spMkLst>
            <pc:docMk/>
            <pc:sldMk cId="1102640382" sldId="290"/>
            <ac:spMk id="10" creationId="{047BFA19-D45E-416B-A404-7AF2F3F27017}"/>
          </ac:spMkLst>
        </pc:spChg>
        <pc:spChg chg="add mod">
          <ac:chgData name="Patrice Danger" userId="054895b61a98925f" providerId="LiveId" clId="{3AA17E36-6C82-443E-8367-56A903E1D9A8}" dt="2024-04-19T12:47:14.929" v="445" actId="1076"/>
          <ac:spMkLst>
            <pc:docMk/>
            <pc:sldMk cId="1102640382" sldId="290"/>
            <ac:spMk id="11" creationId="{40B671E6-0259-4E5F-0D2F-F279D183AEF6}"/>
          </ac:spMkLst>
        </pc:spChg>
        <pc:spChg chg="add">
          <ac:chgData name="Patrice Danger" userId="054895b61a98925f" providerId="LiveId" clId="{3AA17E36-6C82-443E-8367-56A903E1D9A8}" dt="2024-04-19T12:44:14.891" v="420" actId="26606"/>
          <ac:spMkLst>
            <pc:docMk/>
            <pc:sldMk cId="1102640382" sldId="290"/>
            <ac:spMk id="12" creationId="{8E0105E7-23DB-4CF2-8258-FF47C7620F6E}"/>
          </ac:spMkLst>
        </pc:spChg>
        <pc:spChg chg="add">
          <ac:chgData name="Patrice Danger" userId="054895b61a98925f" providerId="LiveId" clId="{3AA17E36-6C82-443E-8367-56A903E1D9A8}" dt="2024-04-19T12:44:14.891" v="420" actId="26606"/>
          <ac:spMkLst>
            <pc:docMk/>
            <pc:sldMk cId="1102640382" sldId="290"/>
            <ac:spMk id="14" creationId="{074B4F7D-14B2-478B-8BF5-01E4E0C5D263}"/>
          </ac:spMkLst>
        </pc:spChg>
        <pc:graphicFrameChg chg="add mod modGraphic">
          <ac:chgData name="Patrice Danger" userId="054895b61a98925f" providerId="LiveId" clId="{3AA17E36-6C82-443E-8367-56A903E1D9A8}" dt="2024-04-19T12:46:00.538" v="443" actId="14100"/>
          <ac:graphicFrameMkLst>
            <pc:docMk/>
            <pc:sldMk cId="1102640382" sldId="290"/>
            <ac:graphicFrameMk id="6" creationId="{75E952F9-0960-EF08-6752-E70EE6888BF0}"/>
          </ac:graphicFrameMkLst>
        </pc:graphicFrameChg>
        <pc:picChg chg="add mod">
          <ac:chgData name="Patrice Danger" userId="054895b61a98925f" providerId="LiveId" clId="{3AA17E36-6C82-443E-8367-56A903E1D9A8}" dt="2024-04-19T12:44:36.984" v="429"/>
          <ac:picMkLst>
            <pc:docMk/>
            <pc:sldMk cId="1102640382" sldId="290"/>
            <ac:picMk id="4" creationId="{FD03D204-207B-31F0-58F0-E29AD7D642CF}"/>
          </ac:picMkLst>
        </pc:picChg>
        <pc:picChg chg="add mod">
          <ac:chgData name="Patrice Danger" userId="054895b61a98925f" providerId="LiveId" clId="{3AA17E36-6C82-443E-8367-56A903E1D9A8}" dt="2024-04-19T12:45:33.024" v="438" actId="1076"/>
          <ac:picMkLst>
            <pc:docMk/>
            <pc:sldMk cId="1102640382" sldId="290"/>
            <ac:picMk id="5" creationId="{A60CDE2D-4196-4B4B-B857-60DA9B7E974A}"/>
          </ac:picMkLst>
        </pc:picChg>
      </pc:sldChg>
      <pc:sldChg chg="addSp delSp modSp new mod setBg modClrScheme chgLayout">
        <pc:chgData name="Patrice Danger" userId="054895b61a98925f" providerId="LiveId" clId="{3AA17E36-6C82-443E-8367-56A903E1D9A8}" dt="2024-04-19T12:56:10.478" v="645"/>
        <pc:sldMkLst>
          <pc:docMk/>
          <pc:sldMk cId="1454071244" sldId="291"/>
        </pc:sldMkLst>
        <pc:spChg chg="del mod ord">
          <ac:chgData name="Patrice Danger" userId="054895b61a98925f" providerId="LiveId" clId="{3AA17E36-6C82-443E-8367-56A903E1D9A8}" dt="2024-04-19T12:47:47.472" v="448" actId="700"/>
          <ac:spMkLst>
            <pc:docMk/>
            <pc:sldMk cId="1454071244" sldId="291"/>
            <ac:spMk id="2" creationId="{C16C378C-645D-4294-7FC3-678C9B2FB400}"/>
          </ac:spMkLst>
        </pc:spChg>
        <pc:spChg chg="add mod ord">
          <ac:chgData name="Patrice Danger" userId="054895b61a98925f" providerId="LiveId" clId="{3AA17E36-6C82-443E-8367-56A903E1D9A8}" dt="2024-04-19T12:47:59.782" v="450"/>
          <ac:spMkLst>
            <pc:docMk/>
            <pc:sldMk cId="1454071244" sldId="291"/>
            <ac:spMk id="3" creationId="{82B35621-964C-6305-0A09-8F80E7B28B80}"/>
          </ac:spMkLst>
        </pc:spChg>
        <pc:spChg chg="add del mod ord">
          <ac:chgData name="Patrice Danger" userId="054895b61a98925f" providerId="LiveId" clId="{3AA17E36-6C82-443E-8367-56A903E1D9A8}" dt="2024-04-19T12:48:35.759" v="451" actId="1032"/>
          <ac:spMkLst>
            <pc:docMk/>
            <pc:sldMk cId="1454071244" sldId="291"/>
            <ac:spMk id="4" creationId="{24581B2E-52A0-6ABF-B8F9-6FAE02D785B0}"/>
          </ac:spMkLst>
        </pc:spChg>
        <pc:spChg chg="add">
          <ac:chgData name="Patrice Danger" userId="054895b61a98925f" providerId="LiveId" clId="{3AA17E36-6C82-443E-8367-56A903E1D9A8}" dt="2024-04-19T12:47:49.787" v="449" actId="26606"/>
          <ac:spMkLst>
            <pc:docMk/>
            <pc:sldMk cId="1454071244" sldId="291"/>
            <ac:spMk id="9" creationId="{DAF1966E-FD40-4A4A-B61B-C4DF7FA05F06}"/>
          </ac:spMkLst>
        </pc:spChg>
        <pc:spChg chg="add">
          <ac:chgData name="Patrice Danger" userId="054895b61a98925f" providerId="LiveId" clId="{3AA17E36-6C82-443E-8367-56A903E1D9A8}" dt="2024-04-19T12:47:49.787" v="449" actId="26606"/>
          <ac:spMkLst>
            <pc:docMk/>
            <pc:sldMk cId="1454071244" sldId="291"/>
            <ac:spMk id="11" creationId="{047BFA19-D45E-416B-A404-7AF2F3F27017}"/>
          </ac:spMkLst>
        </pc:spChg>
        <pc:spChg chg="add">
          <ac:chgData name="Patrice Danger" userId="054895b61a98925f" providerId="LiveId" clId="{3AA17E36-6C82-443E-8367-56A903E1D9A8}" dt="2024-04-19T12:47:49.787" v="449" actId="26606"/>
          <ac:spMkLst>
            <pc:docMk/>
            <pc:sldMk cId="1454071244" sldId="291"/>
            <ac:spMk id="13" creationId="{8E0105E7-23DB-4CF2-8258-FF47C7620F6E}"/>
          </ac:spMkLst>
        </pc:spChg>
        <pc:spChg chg="add">
          <ac:chgData name="Patrice Danger" userId="054895b61a98925f" providerId="LiveId" clId="{3AA17E36-6C82-443E-8367-56A903E1D9A8}" dt="2024-04-19T12:47:49.787" v="449" actId="26606"/>
          <ac:spMkLst>
            <pc:docMk/>
            <pc:sldMk cId="1454071244" sldId="291"/>
            <ac:spMk id="15" creationId="{074B4F7D-14B2-478B-8BF5-01E4E0C5D263}"/>
          </ac:spMkLst>
        </pc:spChg>
        <pc:graphicFrameChg chg="add mod modGraphic">
          <ac:chgData name="Patrice Danger" userId="054895b61a98925f" providerId="LiveId" clId="{3AA17E36-6C82-443E-8367-56A903E1D9A8}" dt="2024-04-19T12:56:02.396" v="644" actId="313"/>
          <ac:graphicFrameMkLst>
            <pc:docMk/>
            <pc:sldMk cId="1454071244" sldId="291"/>
            <ac:graphicFrameMk id="5" creationId="{F9D0149D-B03C-60FC-C14B-FC245A1EA2E5}"/>
          </ac:graphicFrameMkLst>
        </pc:graphicFrameChg>
        <pc:picChg chg="add mod">
          <ac:chgData name="Patrice Danger" userId="054895b61a98925f" providerId="LiveId" clId="{3AA17E36-6C82-443E-8367-56A903E1D9A8}" dt="2024-04-19T12:56:10.478" v="645"/>
          <ac:picMkLst>
            <pc:docMk/>
            <pc:sldMk cId="1454071244" sldId="291"/>
            <ac:picMk id="6" creationId="{2D79B02B-F450-399D-4A11-6DCD2B248D55}"/>
          </ac:picMkLst>
        </pc:picChg>
      </pc:sldChg>
      <pc:sldChg chg="addSp delSp modSp new mod setBg">
        <pc:chgData name="Patrice Danger" userId="054895b61a98925f" providerId="LiveId" clId="{3AA17E36-6C82-443E-8367-56A903E1D9A8}" dt="2024-04-19T13:01:15.648" v="706" actId="14100"/>
        <pc:sldMkLst>
          <pc:docMk/>
          <pc:sldMk cId="3148557564" sldId="292"/>
        </pc:sldMkLst>
        <pc:spChg chg="mod">
          <ac:chgData name="Patrice Danger" userId="054895b61a98925f" providerId="LiveId" clId="{3AA17E36-6C82-443E-8367-56A903E1D9A8}" dt="2024-04-19T12:57:09.519" v="651" actId="27636"/>
          <ac:spMkLst>
            <pc:docMk/>
            <pc:sldMk cId="3148557564" sldId="292"/>
            <ac:spMk id="2" creationId="{E593DB3B-197F-799A-8DFA-1D3B3F92DC42}"/>
          </ac:spMkLst>
        </pc:spChg>
        <pc:spChg chg="del mod">
          <ac:chgData name="Patrice Danger" userId="054895b61a98925f" providerId="LiveId" clId="{3AA17E36-6C82-443E-8367-56A903E1D9A8}" dt="2024-04-19T12:57:46.285" v="652" actId="3680"/>
          <ac:spMkLst>
            <pc:docMk/>
            <pc:sldMk cId="3148557564" sldId="292"/>
            <ac:spMk id="3" creationId="{B17FFC9F-FAC2-865C-6192-36B103063610}"/>
          </ac:spMkLst>
        </pc:spChg>
        <pc:spChg chg="add mod">
          <ac:chgData name="Patrice Danger" userId="054895b61a98925f" providerId="LiveId" clId="{3AA17E36-6C82-443E-8367-56A903E1D9A8}" dt="2024-04-19T13:01:15.648" v="706" actId="14100"/>
          <ac:spMkLst>
            <pc:docMk/>
            <pc:sldMk cId="3148557564" sldId="292"/>
            <ac:spMk id="7" creationId="{49F4EB5F-8722-EBB2-2927-F4FD59C5592B}"/>
          </ac:spMkLst>
        </pc:spChg>
        <pc:spChg chg="add">
          <ac:chgData name="Patrice Danger" userId="054895b61a98925f" providerId="LiveId" clId="{3AA17E36-6C82-443E-8367-56A903E1D9A8}" dt="2024-04-19T12:57:01.940" v="649" actId="26606"/>
          <ac:spMkLst>
            <pc:docMk/>
            <pc:sldMk cId="3148557564" sldId="292"/>
            <ac:spMk id="8" creationId="{DAF1966E-FD40-4A4A-B61B-C4DF7FA05F06}"/>
          </ac:spMkLst>
        </pc:spChg>
        <pc:spChg chg="add">
          <ac:chgData name="Patrice Danger" userId="054895b61a98925f" providerId="LiveId" clId="{3AA17E36-6C82-443E-8367-56A903E1D9A8}" dt="2024-04-19T12:57:01.940" v="649" actId="26606"/>
          <ac:spMkLst>
            <pc:docMk/>
            <pc:sldMk cId="3148557564" sldId="292"/>
            <ac:spMk id="10" creationId="{047BFA19-D45E-416B-A404-7AF2F3F27017}"/>
          </ac:spMkLst>
        </pc:spChg>
        <pc:spChg chg="add">
          <ac:chgData name="Patrice Danger" userId="054895b61a98925f" providerId="LiveId" clId="{3AA17E36-6C82-443E-8367-56A903E1D9A8}" dt="2024-04-19T12:57:01.940" v="649" actId="26606"/>
          <ac:spMkLst>
            <pc:docMk/>
            <pc:sldMk cId="3148557564" sldId="292"/>
            <ac:spMk id="12" creationId="{8E0105E7-23DB-4CF2-8258-FF47C7620F6E}"/>
          </ac:spMkLst>
        </pc:spChg>
        <pc:spChg chg="add">
          <ac:chgData name="Patrice Danger" userId="054895b61a98925f" providerId="LiveId" clId="{3AA17E36-6C82-443E-8367-56A903E1D9A8}" dt="2024-04-19T12:57:01.940" v="649" actId="26606"/>
          <ac:spMkLst>
            <pc:docMk/>
            <pc:sldMk cId="3148557564" sldId="292"/>
            <ac:spMk id="14" creationId="{074B4F7D-14B2-478B-8BF5-01E4E0C5D263}"/>
          </ac:spMkLst>
        </pc:spChg>
        <pc:graphicFrameChg chg="add mod ord modGraphic">
          <ac:chgData name="Patrice Danger" userId="054895b61a98925f" providerId="LiveId" clId="{3AA17E36-6C82-443E-8367-56A903E1D9A8}" dt="2024-04-19T13:00:33.657" v="698" actId="798"/>
          <ac:graphicFrameMkLst>
            <pc:docMk/>
            <pc:sldMk cId="3148557564" sldId="292"/>
            <ac:graphicFrameMk id="4" creationId="{42C9D30D-1CC0-7326-A993-117D18AA7928}"/>
          </ac:graphicFrameMkLst>
        </pc:graphicFrameChg>
        <pc:picChg chg="add mod">
          <ac:chgData name="Patrice Danger" userId="054895b61a98925f" providerId="LiveId" clId="{3AA17E36-6C82-443E-8367-56A903E1D9A8}" dt="2024-04-19T13:00:43.188" v="699"/>
          <ac:picMkLst>
            <pc:docMk/>
            <pc:sldMk cId="3148557564" sldId="292"/>
            <ac:picMk id="5" creationId="{280BE3FC-1822-9A91-DD09-970D440FA300}"/>
          </ac:picMkLst>
        </pc:picChg>
        <pc:picChg chg="add mod">
          <ac:chgData name="Patrice Danger" userId="054895b61a98925f" providerId="LiveId" clId="{3AA17E36-6C82-443E-8367-56A903E1D9A8}" dt="2024-04-19T13:00:57.680" v="703" actId="14100"/>
          <ac:picMkLst>
            <pc:docMk/>
            <pc:sldMk cId="3148557564" sldId="292"/>
            <ac:picMk id="6" creationId="{6F1FD08B-B2A9-6563-59EC-D096804455AB}"/>
          </ac:picMkLst>
        </pc:picChg>
      </pc:sldChg>
      <pc:sldChg chg="addSp delSp modSp new mod setBg">
        <pc:chgData name="Patrice Danger" userId="054895b61a98925f" providerId="LiveId" clId="{3AA17E36-6C82-443E-8367-56A903E1D9A8}" dt="2024-04-19T13:04:25.393" v="716" actId="14100"/>
        <pc:sldMkLst>
          <pc:docMk/>
          <pc:sldMk cId="1343714945" sldId="293"/>
        </pc:sldMkLst>
        <pc:spChg chg="mod">
          <ac:chgData name="Patrice Danger" userId="054895b61a98925f" providerId="LiveId" clId="{3AA17E36-6C82-443E-8367-56A903E1D9A8}" dt="2024-04-19T13:03:50.862" v="710"/>
          <ac:spMkLst>
            <pc:docMk/>
            <pc:sldMk cId="1343714945" sldId="293"/>
            <ac:spMk id="2" creationId="{270167ED-B030-6DB9-3AE8-205ECD4FD67B}"/>
          </ac:spMkLst>
        </pc:spChg>
        <pc:spChg chg="del mod">
          <ac:chgData name="Patrice Danger" userId="054895b61a98925f" providerId="LiveId" clId="{3AA17E36-6C82-443E-8367-56A903E1D9A8}" dt="2024-04-19T13:03:59.206" v="711"/>
          <ac:spMkLst>
            <pc:docMk/>
            <pc:sldMk cId="1343714945" sldId="293"/>
            <ac:spMk id="3" creationId="{CE4837E4-A4E5-9E29-C164-1C1156FD244F}"/>
          </ac:spMkLst>
        </pc:spChg>
        <pc:spChg chg="add mod">
          <ac:chgData name="Patrice Danger" userId="054895b61a98925f" providerId="LiveId" clId="{3AA17E36-6C82-443E-8367-56A903E1D9A8}" dt="2024-04-19T13:04:25.393" v="716" actId="14100"/>
          <ac:spMkLst>
            <pc:docMk/>
            <pc:sldMk cId="1343714945" sldId="293"/>
            <ac:spMk id="5" creationId="{4433836B-23E6-4745-412B-775E8C5F8C75}"/>
          </ac:spMkLst>
        </pc:spChg>
        <pc:spChg chg="add">
          <ac:chgData name="Patrice Danger" userId="054895b61a98925f" providerId="LiveId" clId="{3AA17E36-6C82-443E-8367-56A903E1D9A8}" dt="2024-04-19T13:01:53.757" v="709" actId="26606"/>
          <ac:spMkLst>
            <pc:docMk/>
            <pc:sldMk cId="1343714945" sldId="293"/>
            <ac:spMk id="8" creationId="{DAF1966E-FD40-4A4A-B61B-C4DF7FA05F06}"/>
          </ac:spMkLst>
        </pc:spChg>
        <pc:spChg chg="add">
          <ac:chgData name="Patrice Danger" userId="054895b61a98925f" providerId="LiveId" clId="{3AA17E36-6C82-443E-8367-56A903E1D9A8}" dt="2024-04-19T13:01:53.757" v="709" actId="26606"/>
          <ac:spMkLst>
            <pc:docMk/>
            <pc:sldMk cId="1343714945" sldId="293"/>
            <ac:spMk id="10" creationId="{047BFA19-D45E-416B-A404-7AF2F3F27017}"/>
          </ac:spMkLst>
        </pc:spChg>
        <pc:spChg chg="add">
          <ac:chgData name="Patrice Danger" userId="054895b61a98925f" providerId="LiveId" clId="{3AA17E36-6C82-443E-8367-56A903E1D9A8}" dt="2024-04-19T13:01:53.757" v="709" actId="26606"/>
          <ac:spMkLst>
            <pc:docMk/>
            <pc:sldMk cId="1343714945" sldId="293"/>
            <ac:spMk id="12" creationId="{8E0105E7-23DB-4CF2-8258-FF47C7620F6E}"/>
          </ac:spMkLst>
        </pc:spChg>
        <pc:spChg chg="add">
          <ac:chgData name="Patrice Danger" userId="054895b61a98925f" providerId="LiveId" clId="{3AA17E36-6C82-443E-8367-56A903E1D9A8}" dt="2024-04-19T13:01:53.757" v="709" actId="26606"/>
          <ac:spMkLst>
            <pc:docMk/>
            <pc:sldMk cId="1343714945" sldId="293"/>
            <ac:spMk id="14" creationId="{074B4F7D-14B2-478B-8BF5-01E4E0C5D263}"/>
          </ac:spMkLst>
        </pc:spChg>
        <pc:graphicFrameChg chg="add mod modGraphic">
          <ac:chgData name="Patrice Danger" userId="054895b61a98925f" providerId="LiveId" clId="{3AA17E36-6C82-443E-8367-56A903E1D9A8}" dt="2024-04-19T13:04:07.616" v="713" actId="1076"/>
          <ac:graphicFrameMkLst>
            <pc:docMk/>
            <pc:sldMk cId="1343714945" sldId="293"/>
            <ac:graphicFrameMk id="4" creationId="{E0C8E398-CE73-A401-79E4-FEA504B785DF}"/>
          </ac:graphicFrameMkLst>
        </pc:graphicFrameChg>
      </pc:sldChg>
      <pc:sldChg chg="addSp modSp new mod setBg">
        <pc:chgData name="Patrice Danger" userId="054895b61a98925f" providerId="LiveId" clId="{3AA17E36-6C82-443E-8367-56A903E1D9A8}" dt="2024-04-19T13:32:32.766" v="1114" actId="6549"/>
        <pc:sldMkLst>
          <pc:docMk/>
          <pc:sldMk cId="3672111171" sldId="294"/>
        </pc:sldMkLst>
        <pc:spChg chg="mod">
          <ac:chgData name="Patrice Danger" userId="054895b61a98925f" providerId="LiveId" clId="{3AA17E36-6C82-443E-8367-56A903E1D9A8}" dt="2024-04-19T13:05:29.834" v="732" actId="20577"/>
          <ac:spMkLst>
            <pc:docMk/>
            <pc:sldMk cId="3672111171" sldId="294"/>
            <ac:spMk id="2" creationId="{555BF3AD-50DF-EB8D-598C-5FD202B06DEC}"/>
          </ac:spMkLst>
        </pc:spChg>
        <pc:spChg chg="mod">
          <ac:chgData name="Patrice Danger" userId="054895b61a98925f" providerId="LiveId" clId="{3AA17E36-6C82-443E-8367-56A903E1D9A8}" dt="2024-04-19T13:32:32.766" v="1114" actId="6549"/>
          <ac:spMkLst>
            <pc:docMk/>
            <pc:sldMk cId="3672111171" sldId="294"/>
            <ac:spMk id="3" creationId="{278B07B9-73E3-25AA-371B-1751DA67A5CC}"/>
          </ac:spMkLst>
        </pc:spChg>
        <pc:spChg chg="add mod">
          <ac:chgData name="Patrice Danger" userId="054895b61a98925f" providerId="LiveId" clId="{3AA17E36-6C82-443E-8367-56A903E1D9A8}" dt="2024-04-19T13:06:33.456" v="744" actId="14100"/>
          <ac:spMkLst>
            <pc:docMk/>
            <pc:sldMk cId="3672111171" sldId="294"/>
            <ac:spMk id="5" creationId="{07C573AA-BACE-39D7-26F2-77809AF91C2B}"/>
          </ac:spMkLst>
        </pc:spChg>
        <pc:spChg chg="add">
          <ac:chgData name="Patrice Danger" userId="054895b61a98925f" providerId="LiveId" clId="{3AA17E36-6C82-443E-8367-56A903E1D9A8}" dt="2024-04-19T13:05:19.948" v="719" actId="26606"/>
          <ac:spMkLst>
            <pc:docMk/>
            <pc:sldMk cId="3672111171" sldId="294"/>
            <ac:spMk id="8" creationId="{DAF1966E-FD40-4A4A-B61B-C4DF7FA05F06}"/>
          </ac:spMkLst>
        </pc:spChg>
        <pc:spChg chg="add">
          <ac:chgData name="Patrice Danger" userId="054895b61a98925f" providerId="LiveId" clId="{3AA17E36-6C82-443E-8367-56A903E1D9A8}" dt="2024-04-19T13:05:19.948" v="719" actId="26606"/>
          <ac:spMkLst>
            <pc:docMk/>
            <pc:sldMk cId="3672111171" sldId="294"/>
            <ac:spMk id="10" creationId="{047BFA19-D45E-416B-A404-7AF2F3F27017}"/>
          </ac:spMkLst>
        </pc:spChg>
        <pc:spChg chg="add">
          <ac:chgData name="Patrice Danger" userId="054895b61a98925f" providerId="LiveId" clId="{3AA17E36-6C82-443E-8367-56A903E1D9A8}" dt="2024-04-19T13:05:19.948" v="719" actId="26606"/>
          <ac:spMkLst>
            <pc:docMk/>
            <pc:sldMk cId="3672111171" sldId="294"/>
            <ac:spMk id="12" creationId="{8E0105E7-23DB-4CF2-8258-FF47C7620F6E}"/>
          </ac:spMkLst>
        </pc:spChg>
        <pc:spChg chg="add">
          <ac:chgData name="Patrice Danger" userId="054895b61a98925f" providerId="LiveId" clId="{3AA17E36-6C82-443E-8367-56A903E1D9A8}" dt="2024-04-19T13:05:19.948" v="719" actId="26606"/>
          <ac:spMkLst>
            <pc:docMk/>
            <pc:sldMk cId="3672111171" sldId="294"/>
            <ac:spMk id="14" creationId="{074B4F7D-14B2-478B-8BF5-01E4E0C5D263}"/>
          </ac:spMkLst>
        </pc:spChg>
        <pc:picChg chg="add mod">
          <ac:chgData name="Patrice Danger" userId="054895b61a98925f" providerId="LiveId" clId="{3AA17E36-6C82-443E-8367-56A903E1D9A8}" dt="2024-04-19T13:06:12.880" v="740" actId="1076"/>
          <ac:picMkLst>
            <pc:docMk/>
            <pc:sldMk cId="3672111171" sldId="294"/>
            <ac:picMk id="4" creationId="{1EDE49D6-4AE7-F2DB-97B6-7A80831A8ED4}"/>
          </ac:picMkLst>
        </pc:picChg>
      </pc:sldChg>
      <pc:sldChg chg="addSp delSp modSp new mod ord setBg modClrScheme delDesignElem chgLayout">
        <pc:chgData name="Patrice Danger" userId="054895b61a98925f" providerId="LiveId" clId="{3AA17E36-6C82-443E-8367-56A903E1D9A8}" dt="2024-04-22T07:24:48.443" v="1310" actId="1035"/>
        <pc:sldMkLst>
          <pc:docMk/>
          <pc:sldMk cId="3892411563" sldId="295"/>
        </pc:sldMkLst>
        <pc:spChg chg="del mod ord">
          <ac:chgData name="Patrice Danger" userId="054895b61a98925f" providerId="LiveId" clId="{3AA17E36-6C82-443E-8367-56A903E1D9A8}" dt="2024-04-22T07:16:47.410" v="1214" actId="700"/>
          <ac:spMkLst>
            <pc:docMk/>
            <pc:sldMk cId="3892411563" sldId="295"/>
            <ac:spMk id="2" creationId="{52589972-C55C-F7ED-D92D-F6EF90505C49}"/>
          </ac:spMkLst>
        </pc:spChg>
        <pc:spChg chg="del mod ord">
          <ac:chgData name="Patrice Danger" userId="054895b61a98925f" providerId="LiveId" clId="{3AA17E36-6C82-443E-8367-56A903E1D9A8}" dt="2024-04-22T07:16:47.410" v="1214" actId="700"/>
          <ac:spMkLst>
            <pc:docMk/>
            <pc:sldMk cId="3892411563" sldId="295"/>
            <ac:spMk id="3" creationId="{87872607-2AAE-3DE5-3CD3-14AD45282D79}"/>
          </ac:spMkLst>
        </pc:spChg>
        <pc:spChg chg="add del mod ord">
          <ac:chgData name="Patrice Danger" userId="054895b61a98925f" providerId="LiveId" clId="{3AA17E36-6C82-443E-8367-56A903E1D9A8}" dt="2024-04-22T07:22:18.834" v="1258" actId="700"/>
          <ac:spMkLst>
            <pc:docMk/>
            <pc:sldMk cId="3892411563" sldId="295"/>
            <ac:spMk id="4" creationId="{16883782-99F1-8C73-3B6E-45776DAE0FCF}"/>
          </ac:spMkLst>
        </pc:spChg>
        <pc:spChg chg="add del mod ord">
          <ac:chgData name="Patrice Danger" userId="054895b61a98925f" providerId="LiveId" clId="{3AA17E36-6C82-443E-8367-56A903E1D9A8}" dt="2024-04-22T07:22:18.834" v="1258" actId="700"/>
          <ac:spMkLst>
            <pc:docMk/>
            <pc:sldMk cId="3892411563" sldId="295"/>
            <ac:spMk id="5" creationId="{A3CF47C6-B6CF-4096-0B6A-033DA5A581C9}"/>
          </ac:spMkLst>
        </pc:spChg>
        <pc:spChg chg="add del mod ord">
          <ac:chgData name="Patrice Danger" userId="054895b61a98925f" providerId="LiveId" clId="{3AA17E36-6C82-443E-8367-56A903E1D9A8}" dt="2024-04-22T07:16:52.983" v="1215" actId="22"/>
          <ac:spMkLst>
            <pc:docMk/>
            <pc:sldMk cId="3892411563" sldId="295"/>
            <ac:spMk id="6" creationId="{EDBCEAD3-9F9C-4B17-C1C0-96016FA828D2}"/>
          </ac:spMkLst>
        </pc:spChg>
        <pc:spChg chg="add del">
          <ac:chgData name="Patrice Danger" userId="054895b61a98925f" providerId="LiveId" clId="{3AA17E36-6C82-443E-8367-56A903E1D9A8}" dt="2024-04-22T07:16:47.410" v="1214" actId="700"/>
          <ac:spMkLst>
            <pc:docMk/>
            <pc:sldMk cId="3892411563" sldId="295"/>
            <ac:spMk id="8" creationId="{DAF1966E-FD40-4A4A-B61B-C4DF7FA05F06}"/>
          </ac:spMkLst>
        </pc:spChg>
        <pc:spChg chg="add del">
          <ac:chgData name="Patrice Danger" userId="054895b61a98925f" providerId="LiveId" clId="{3AA17E36-6C82-443E-8367-56A903E1D9A8}" dt="2024-04-22T07:16:47.410" v="1214" actId="700"/>
          <ac:spMkLst>
            <pc:docMk/>
            <pc:sldMk cId="3892411563" sldId="295"/>
            <ac:spMk id="10" creationId="{047BFA19-D45E-416B-A404-7AF2F3F27017}"/>
          </ac:spMkLst>
        </pc:spChg>
        <pc:spChg chg="add del">
          <ac:chgData name="Patrice Danger" userId="054895b61a98925f" providerId="LiveId" clId="{3AA17E36-6C82-443E-8367-56A903E1D9A8}" dt="2024-04-22T07:21:19.464" v="1255" actId="26606"/>
          <ac:spMkLst>
            <pc:docMk/>
            <pc:sldMk cId="3892411563" sldId="295"/>
            <ac:spMk id="11" creationId="{0B9EE3F3-89B7-43C3-8651-C4C96830993D}"/>
          </ac:spMkLst>
        </pc:spChg>
        <pc:spChg chg="add del">
          <ac:chgData name="Patrice Danger" userId="054895b61a98925f" providerId="LiveId" clId="{3AA17E36-6C82-443E-8367-56A903E1D9A8}" dt="2024-04-22T07:16:47.410" v="1214" actId="700"/>
          <ac:spMkLst>
            <pc:docMk/>
            <pc:sldMk cId="3892411563" sldId="295"/>
            <ac:spMk id="12" creationId="{8E0105E7-23DB-4CF2-8258-FF47C7620F6E}"/>
          </ac:spMkLst>
        </pc:spChg>
        <pc:spChg chg="add del mod">
          <ac:chgData name="Patrice Danger" userId="054895b61a98925f" providerId="LiveId" clId="{3AA17E36-6C82-443E-8367-56A903E1D9A8}" dt="2024-04-22T07:20:55.918" v="1249" actId="478"/>
          <ac:spMkLst>
            <pc:docMk/>
            <pc:sldMk cId="3892411563" sldId="295"/>
            <ac:spMk id="13" creationId="{AE9D45E8-FF3D-F792-CA86-7EC81B9EFE21}"/>
          </ac:spMkLst>
        </pc:spChg>
        <pc:spChg chg="add del">
          <ac:chgData name="Patrice Danger" userId="054895b61a98925f" providerId="LiveId" clId="{3AA17E36-6C82-443E-8367-56A903E1D9A8}" dt="2024-04-22T07:16:47.410" v="1214" actId="700"/>
          <ac:spMkLst>
            <pc:docMk/>
            <pc:sldMk cId="3892411563" sldId="295"/>
            <ac:spMk id="14" creationId="{074B4F7D-14B2-478B-8BF5-01E4E0C5D263}"/>
          </ac:spMkLst>
        </pc:spChg>
        <pc:spChg chg="add del">
          <ac:chgData name="Patrice Danger" userId="054895b61a98925f" providerId="LiveId" clId="{3AA17E36-6C82-443E-8367-56A903E1D9A8}" dt="2024-04-22T07:22:10.387" v="1257" actId="26606"/>
          <ac:spMkLst>
            <pc:docMk/>
            <pc:sldMk cId="3892411563" sldId="295"/>
            <ac:spMk id="15" creationId="{1ECAB1E8-8195-4748-BE71-FF806D86892E}"/>
          </ac:spMkLst>
        </pc:spChg>
        <pc:spChg chg="add del">
          <ac:chgData name="Patrice Danger" userId="054895b61a98925f" providerId="LiveId" clId="{3AA17E36-6C82-443E-8367-56A903E1D9A8}" dt="2024-04-22T07:21:19.464" v="1255" actId="26606"/>
          <ac:spMkLst>
            <pc:docMk/>
            <pc:sldMk cId="3892411563" sldId="295"/>
            <ac:spMk id="16" creationId="{33AE4636-AEEC-45D6-84D4-7AC2DA48ECF8}"/>
          </ac:spMkLst>
        </pc:spChg>
        <pc:spChg chg="add del">
          <ac:chgData name="Patrice Danger" userId="054895b61a98925f" providerId="LiveId" clId="{3AA17E36-6C82-443E-8367-56A903E1D9A8}" dt="2024-04-22T07:22:10.387" v="1257" actId="26606"/>
          <ac:spMkLst>
            <pc:docMk/>
            <pc:sldMk cId="3892411563" sldId="295"/>
            <ac:spMk id="17" creationId="{57F6BDD4-E066-4008-8011-6CC31AEB4556}"/>
          </ac:spMkLst>
        </pc:spChg>
        <pc:spChg chg="add del">
          <ac:chgData name="Patrice Danger" userId="054895b61a98925f" providerId="LiveId" clId="{3AA17E36-6C82-443E-8367-56A903E1D9A8}" dt="2024-04-22T07:21:19.464" v="1255" actId="26606"/>
          <ac:spMkLst>
            <pc:docMk/>
            <pc:sldMk cId="3892411563" sldId="295"/>
            <ac:spMk id="18" creationId="{8D9CE0F4-2EB2-4F1F-8AAC-DB3571D9FE10}"/>
          </ac:spMkLst>
        </pc:spChg>
        <pc:spChg chg="add del">
          <ac:chgData name="Patrice Danger" userId="054895b61a98925f" providerId="LiveId" clId="{3AA17E36-6C82-443E-8367-56A903E1D9A8}" dt="2024-04-22T07:22:10.387" v="1257" actId="26606"/>
          <ac:spMkLst>
            <pc:docMk/>
            <pc:sldMk cId="3892411563" sldId="295"/>
            <ac:spMk id="19" creationId="{2711A8FB-68FC-45FC-B01E-38F809E2D439}"/>
          </ac:spMkLst>
        </pc:spChg>
        <pc:spChg chg="add del">
          <ac:chgData name="Patrice Danger" userId="054895b61a98925f" providerId="LiveId" clId="{3AA17E36-6C82-443E-8367-56A903E1D9A8}" dt="2024-04-22T07:22:10.387" v="1257" actId="26606"/>
          <ac:spMkLst>
            <pc:docMk/>
            <pc:sldMk cId="3892411563" sldId="295"/>
            <ac:spMk id="20" creationId="{2A865FE3-5FC9-4049-87CF-30019C46C0F5}"/>
          </ac:spMkLst>
        </pc:spChg>
        <pc:spChg chg="add mod ord">
          <ac:chgData name="Patrice Danger" userId="054895b61a98925f" providerId="LiveId" clId="{3AA17E36-6C82-443E-8367-56A903E1D9A8}" dt="2024-04-22T07:23:17.427" v="1284" actId="26606"/>
          <ac:spMkLst>
            <pc:docMk/>
            <pc:sldMk cId="3892411563" sldId="295"/>
            <ac:spMk id="21" creationId="{16EDA497-6A7E-D11C-4F2F-89632FE04BB7}"/>
          </ac:spMkLst>
        </pc:spChg>
        <pc:spChg chg="add del">
          <ac:chgData name="Patrice Danger" userId="054895b61a98925f" providerId="LiveId" clId="{3AA17E36-6C82-443E-8367-56A903E1D9A8}" dt="2024-04-22T07:22:18.834" v="1258" actId="700"/>
          <ac:spMkLst>
            <pc:docMk/>
            <pc:sldMk cId="3892411563" sldId="295"/>
            <ac:spMk id="22" creationId="{84ECDE7A-6944-466D-8FFE-149A29BA6BAE}"/>
          </ac:spMkLst>
        </pc:spChg>
        <pc:spChg chg="add del">
          <ac:chgData name="Patrice Danger" userId="054895b61a98925f" providerId="LiveId" clId="{3AA17E36-6C82-443E-8367-56A903E1D9A8}" dt="2024-04-22T07:20:59.006" v="1251" actId="26606"/>
          <ac:spMkLst>
            <pc:docMk/>
            <pc:sldMk cId="3892411563" sldId="295"/>
            <ac:spMk id="23" creationId="{1ECAB1E8-8195-4748-BE71-FF806D86892E}"/>
          </ac:spMkLst>
        </pc:spChg>
        <pc:spChg chg="add del">
          <ac:chgData name="Patrice Danger" userId="054895b61a98925f" providerId="LiveId" clId="{3AA17E36-6C82-443E-8367-56A903E1D9A8}" dt="2024-04-22T07:22:18.834" v="1258" actId="700"/>
          <ac:spMkLst>
            <pc:docMk/>
            <pc:sldMk cId="3892411563" sldId="295"/>
            <ac:spMk id="24" creationId="{B3420082-9415-44EC-802E-C77D71D59C57}"/>
          </ac:spMkLst>
        </pc:spChg>
        <pc:spChg chg="add del">
          <ac:chgData name="Patrice Danger" userId="054895b61a98925f" providerId="LiveId" clId="{3AA17E36-6C82-443E-8367-56A903E1D9A8}" dt="2024-04-22T07:20:59.006" v="1251" actId="26606"/>
          <ac:spMkLst>
            <pc:docMk/>
            <pc:sldMk cId="3892411563" sldId="295"/>
            <ac:spMk id="25" creationId="{57F6BDD4-E066-4008-8011-6CC31AEB4556}"/>
          </ac:spMkLst>
        </pc:spChg>
        <pc:spChg chg="add del">
          <ac:chgData name="Patrice Danger" userId="054895b61a98925f" providerId="LiveId" clId="{3AA17E36-6C82-443E-8367-56A903E1D9A8}" dt="2024-04-22T07:22:18.834" v="1258" actId="700"/>
          <ac:spMkLst>
            <pc:docMk/>
            <pc:sldMk cId="3892411563" sldId="295"/>
            <ac:spMk id="26" creationId="{55A52C45-1FCB-4636-A80F-2849B8226C01}"/>
          </ac:spMkLst>
        </pc:spChg>
        <pc:spChg chg="add del">
          <ac:chgData name="Patrice Danger" userId="054895b61a98925f" providerId="LiveId" clId="{3AA17E36-6C82-443E-8367-56A903E1D9A8}" dt="2024-04-22T07:20:59.006" v="1251" actId="26606"/>
          <ac:spMkLst>
            <pc:docMk/>
            <pc:sldMk cId="3892411563" sldId="295"/>
            <ac:spMk id="27" creationId="{2711A8FB-68FC-45FC-B01E-38F809E2D439}"/>
          </ac:spMkLst>
        </pc:spChg>
        <pc:spChg chg="add del">
          <ac:chgData name="Patrice Danger" userId="054895b61a98925f" providerId="LiveId" clId="{3AA17E36-6C82-443E-8367-56A903E1D9A8}" dt="2024-04-22T07:23:17.427" v="1284" actId="26606"/>
          <ac:spMkLst>
            <pc:docMk/>
            <pc:sldMk cId="3892411563" sldId="295"/>
            <ac:spMk id="28" creationId="{2C9A9DA9-7DC8-488B-A882-123947B0F3D9}"/>
          </ac:spMkLst>
        </pc:spChg>
        <pc:spChg chg="add del">
          <ac:chgData name="Patrice Danger" userId="054895b61a98925f" providerId="LiveId" clId="{3AA17E36-6C82-443E-8367-56A903E1D9A8}" dt="2024-04-22T07:20:59.006" v="1251" actId="26606"/>
          <ac:spMkLst>
            <pc:docMk/>
            <pc:sldMk cId="3892411563" sldId="295"/>
            <ac:spMk id="29" creationId="{2A865FE3-5FC9-4049-87CF-30019C46C0F5}"/>
          </ac:spMkLst>
        </pc:spChg>
        <pc:spChg chg="add del">
          <ac:chgData name="Patrice Danger" userId="054895b61a98925f" providerId="LiveId" clId="{3AA17E36-6C82-443E-8367-56A903E1D9A8}" dt="2024-04-22T07:23:17.427" v="1284" actId="26606"/>
          <ac:spMkLst>
            <pc:docMk/>
            <pc:sldMk cId="3892411563" sldId="295"/>
            <ac:spMk id="30" creationId="{57F6BDD4-E066-4008-8011-6CC31AEB4556}"/>
          </ac:spMkLst>
        </pc:spChg>
        <pc:spChg chg="add del">
          <ac:chgData name="Patrice Danger" userId="054895b61a98925f" providerId="LiveId" clId="{3AA17E36-6C82-443E-8367-56A903E1D9A8}" dt="2024-04-22T07:22:18.834" v="1258" actId="700"/>
          <ac:spMkLst>
            <pc:docMk/>
            <pc:sldMk cId="3892411563" sldId="295"/>
            <ac:spMk id="31" creationId="{768EB4DD-3704-43AD-92B3-C4E0C6EA92CB}"/>
          </ac:spMkLst>
        </pc:spChg>
        <pc:spChg chg="add del">
          <ac:chgData name="Patrice Danger" userId="054895b61a98925f" providerId="LiveId" clId="{3AA17E36-6C82-443E-8367-56A903E1D9A8}" dt="2024-04-22T07:23:17.427" v="1284" actId="26606"/>
          <ac:spMkLst>
            <pc:docMk/>
            <pc:sldMk cId="3892411563" sldId="295"/>
            <ac:spMk id="32" creationId="{2711A8FB-68FC-45FC-B01E-38F809E2D439}"/>
          </ac:spMkLst>
        </pc:spChg>
        <pc:spChg chg="add del">
          <ac:chgData name="Patrice Danger" userId="054895b61a98925f" providerId="LiveId" clId="{3AA17E36-6C82-443E-8367-56A903E1D9A8}" dt="2024-04-22T07:23:17.427" v="1284" actId="26606"/>
          <ac:spMkLst>
            <pc:docMk/>
            <pc:sldMk cId="3892411563" sldId="295"/>
            <ac:spMk id="33" creationId="{2A865FE3-5FC9-4049-87CF-30019C46C0F5}"/>
          </ac:spMkLst>
        </pc:spChg>
        <pc:spChg chg="add del">
          <ac:chgData name="Patrice Danger" userId="054895b61a98925f" providerId="LiveId" clId="{3AA17E36-6C82-443E-8367-56A903E1D9A8}" dt="2024-04-22T07:20:55.379" v="1248" actId="26606"/>
          <ac:spMkLst>
            <pc:docMk/>
            <pc:sldMk cId="3892411563" sldId="295"/>
            <ac:spMk id="34" creationId="{5C9B446A-6343-4E56-90BA-061E4DDF0FFB}"/>
          </ac:spMkLst>
        </pc:spChg>
        <pc:spChg chg="add del mod">
          <ac:chgData name="Patrice Danger" userId="054895b61a98925f" providerId="LiveId" clId="{3AA17E36-6C82-443E-8367-56A903E1D9A8}" dt="2024-04-22T07:23:17.427" v="1284" actId="26606"/>
          <ac:spMkLst>
            <pc:docMk/>
            <pc:sldMk cId="3892411563" sldId="295"/>
            <ac:spMk id="35" creationId="{D427170C-2796-E1CD-302C-FA087383CDC3}"/>
          </ac:spMkLst>
        </pc:spChg>
        <pc:spChg chg="add del">
          <ac:chgData name="Patrice Danger" userId="054895b61a98925f" providerId="LiveId" clId="{3AA17E36-6C82-443E-8367-56A903E1D9A8}" dt="2024-04-22T07:20:55.379" v="1248" actId="26606"/>
          <ac:spMkLst>
            <pc:docMk/>
            <pc:sldMk cId="3892411563" sldId="295"/>
            <ac:spMk id="36" creationId="{3EC72A1B-03D3-499C-B4BF-AC68EEC22B10}"/>
          </ac:spMkLst>
        </pc:spChg>
        <pc:spChg chg="add del">
          <ac:chgData name="Patrice Danger" userId="054895b61a98925f" providerId="LiveId" clId="{3AA17E36-6C82-443E-8367-56A903E1D9A8}" dt="2024-04-22T07:23:17.415" v="1283" actId="26606"/>
          <ac:spMkLst>
            <pc:docMk/>
            <pc:sldMk cId="3892411563" sldId="295"/>
            <ac:spMk id="37" creationId="{0288C6B4-AFC3-407F-A595-EFFD38D4CCAF}"/>
          </ac:spMkLst>
        </pc:spChg>
        <pc:spChg chg="add del">
          <ac:chgData name="Patrice Danger" userId="054895b61a98925f" providerId="LiveId" clId="{3AA17E36-6C82-443E-8367-56A903E1D9A8}" dt="2024-04-22T07:20:55.379" v="1248" actId="26606"/>
          <ac:spMkLst>
            <pc:docMk/>
            <pc:sldMk cId="3892411563" sldId="295"/>
            <ac:spMk id="38" creationId="{216322C2-3CF0-4D33-BF90-3F384CF6D232}"/>
          </ac:spMkLst>
        </pc:spChg>
        <pc:spChg chg="add del">
          <ac:chgData name="Patrice Danger" userId="054895b61a98925f" providerId="LiveId" clId="{3AA17E36-6C82-443E-8367-56A903E1D9A8}" dt="2024-04-22T07:23:17.415" v="1283" actId="26606"/>
          <ac:spMkLst>
            <pc:docMk/>
            <pc:sldMk cId="3892411563" sldId="295"/>
            <ac:spMk id="39" creationId="{CF236821-17FE-429B-8D2C-08E13A64EA40}"/>
          </ac:spMkLst>
        </pc:spChg>
        <pc:spChg chg="add del">
          <ac:chgData name="Patrice Danger" userId="054895b61a98925f" providerId="LiveId" clId="{3AA17E36-6C82-443E-8367-56A903E1D9A8}" dt="2024-04-22T07:20:55.379" v="1248" actId="26606"/>
          <ac:spMkLst>
            <pc:docMk/>
            <pc:sldMk cId="3892411563" sldId="295"/>
            <ac:spMk id="40" creationId="{55D4142C-5077-457F-A6AD-3FECFDB39685}"/>
          </ac:spMkLst>
        </pc:spChg>
        <pc:spChg chg="add mod">
          <ac:chgData name="Patrice Danger" userId="054895b61a98925f" providerId="LiveId" clId="{3AA17E36-6C82-443E-8367-56A903E1D9A8}" dt="2024-04-22T07:24:24.187" v="1297" actId="14100"/>
          <ac:spMkLst>
            <pc:docMk/>
            <pc:sldMk cId="3892411563" sldId="295"/>
            <ac:spMk id="41" creationId="{47684F27-F358-2D07-70DD-83224370FDE6}"/>
          </ac:spMkLst>
        </pc:spChg>
        <pc:spChg chg="add del">
          <ac:chgData name="Patrice Danger" userId="054895b61a98925f" providerId="LiveId" clId="{3AA17E36-6C82-443E-8367-56A903E1D9A8}" dt="2024-04-22T07:20:55.379" v="1248" actId="26606"/>
          <ac:spMkLst>
            <pc:docMk/>
            <pc:sldMk cId="3892411563" sldId="295"/>
            <ac:spMk id="42" creationId="{7A5F0580-5EE9-419F-96EE-B6529EF6E7D0}"/>
          </ac:spMkLst>
        </pc:spChg>
        <pc:spChg chg="add mod">
          <ac:chgData name="Patrice Danger" userId="054895b61a98925f" providerId="LiveId" clId="{3AA17E36-6C82-443E-8367-56A903E1D9A8}" dt="2024-04-22T07:24:16.108" v="1296" actId="1038"/>
          <ac:spMkLst>
            <pc:docMk/>
            <pc:sldMk cId="3892411563" sldId="295"/>
            <ac:spMk id="43" creationId="{CA0C0F2C-897F-4E2C-4A9F-291FEA6C81FD}"/>
          </ac:spMkLst>
        </pc:spChg>
        <pc:spChg chg="add del">
          <ac:chgData name="Patrice Danger" userId="054895b61a98925f" providerId="LiveId" clId="{3AA17E36-6C82-443E-8367-56A903E1D9A8}" dt="2024-04-22T07:23:17.415" v="1283" actId="26606"/>
          <ac:spMkLst>
            <pc:docMk/>
            <pc:sldMk cId="3892411563" sldId="295"/>
            <ac:spMk id="44" creationId="{C0BDBCD2-E081-43AB-9119-C55465E59757}"/>
          </ac:spMkLst>
        </pc:spChg>
        <pc:spChg chg="add mod">
          <ac:chgData name="Patrice Danger" userId="054895b61a98925f" providerId="LiveId" clId="{3AA17E36-6C82-443E-8367-56A903E1D9A8}" dt="2024-04-22T07:24:48.443" v="1310" actId="1035"/>
          <ac:spMkLst>
            <pc:docMk/>
            <pc:sldMk cId="3892411563" sldId="295"/>
            <ac:spMk id="45" creationId="{855EC300-E79A-3605-C3FA-A5B535E840A5}"/>
          </ac:spMkLst>
        </pc:spChg>
        <pc:spChg chg="add del">
          <ac:chgData name="Patrice Danger" userId="054895b61a98925f" providerId="LiveId" clId="{3AA17E36-6C82-443E-8367-56A903E1D9A8}" dt="2024-04-22T07:23:17.415" v="1283" actId="26606"/>
          <ac:spMkLst>
            <pc:docMk/>
            <pc:sldMk cId="3892411563" sldId="295"/>
            <ac:spMk id="46" creationId="{98E79BE4-34FE-485A-98A5-92CE8F7C4743}"/>
          </ac:spMkLst>
        </pc:spChg>
        <pc:spChg chg="add del">
          <ac:chgData name="Patrice Danger" userId="054895b61a98925f" providerId="LiveId" clId="{3AA17E36-6C82-443E-8367-56A903E1D9A8}" dt="2024-04-22T07:23:17.415" v="1283" actId="26606"/>
          <ac:spMkLst>
            <pc:docMk/>
            <pc:sldMk cId="3892411563" sldId="295"/>
            <ac:spMk id="48" creationId="{7A5F0580-5EE9-419F-96EE-B6529EF6E7D0}"/>
          </ac:spMkLst>
        </pc:spChg>
        <pc:spChg chg="add">
          <ac:chgData name="Patrice Danger" userId="054895b61a98925f" providerId="LiveId" clId="{3AA17E36-6C82-443E-8367-56A903E1D9A8}" dt="2024-04-22T07:23:17.427" v="1284" actId="26606"/>
          <ac:spMkLst>
            <pc:docMk/>
            <pc:sldMk cId="3892411563" sldId="295"/>
            <ac:spMk id="50" creationId="{5DCB5928-DC7D-4612-9922-441966E15627}"/>
          </ac:spMkLst>
        </pc:spChg>
        <pc:spChg chg="add">
          <ac:chgData name="Patrice Danger" userId="054895b61a98925f" providerId="LiveId" clId="{3AA17E36-6C82-443E-8367-56A903E1D9A8}" dt="2024-04-22T07:23:17.427" v="1284" actId="26606"/>
          <ac:spMkLst>
            <pc:docMk/>
            <pc:sldMk cId="3892411563" sldId="295"/>
            <ac:spMk id="51" creationId="{682C1161-1736-45EC-99B7-33F3CAE9D517}"/>
          </ac:spMkLst>
        </pc:spChg>
        <pc:spChg chg="add">
          <ac:chgData name="Patrice Danger" userId="054895b61a98925f" providerId="LiveId" clId="{3AA17E36-6C82-443E-8367-56A903E1D9A8}" dt="2024-04-22T07:23:17.427" v="1284" actId="26606"/>
          <ac:spMkLst>
            <pc:docMk/>
            <pc:sldMk cId="3892411563" sldId="295"/>
            <ac:spMk id="52" creationId="{84D4DDB8-B68F-45B0-9F62-C4279996F672}"/>
          </ac:spMkLst>
        </pc:spChg>
        <pc:spChg chg="add">
          <ac:chgData name="Patrice Danger" userId="054895b61a98925f" providerId="LiveId" clId="{3AA17E36-6C82-443E-8367-56A903E1D9A8}" dt="2024-04-22T07:23:17.427" v="1284" actId="26606"/>
          <ac:spMkLst>
            <pc:docMk/>
            <pc:sldMk cId="3892411563" sldId="295"/>
            <ac:spMk id="53" creationId="{AF2F604E-43BE-4DC3-B983-E071523364F8}"/>
          </ac:spMkLst>
        </pc:spChg>
        <pc:spChg chg="add">
          <ac:chgData name="Patrice Danger" userId="054895b61a98925f" providerId="LiveId" clId="{3AA17E36-6C82-443E-8367-56A903E1D9A8}" dt="2024-04-22T07:23:17.427" v="1284" actId="26606"/>
          <ac:spMkLst>
            <pc:docMk/>
            <pc:sldMk cId="3892411563" sldId="295"/>
            <ac:spMk id="54" creationId="{08C9B587-E65E-4B52-B37C-ABEBB6E87928}"/>
          </ac:spMkLst>
        </pc:spChg>
        <pc:picChg chg="add mod ord">
          <ac:chgData name="Patrice Danger" userId="054895b61a98925f" providerId="LiveId" clId="{3AA17E36-6C82-443E-8367-56A903E1D9A8}" dt="2024-04-22T07:23:17.427" v="1284" actId="26606"/>
          <ac:picMkLst>
            <pc:docMk/>
            <pc:sldMk cId="3892411563" sldId="295"/>
            <ac:picMk id="9" creationId="{5627692D-D128-E1F8-15AD-827463C92A24}"/>
          </ac:picMkLst>
        </pc:picChg>
      </pc:sldChg>
      <pc:sldChg chg="addSp delSp modSp add mod setBg delDesignElem">
        <pc:chgData name="Patrice Danger" userId="054895b61a98925f" providerId="LiveId" clId="{3AA17E36-6C82-443E-8367-56A903E1D9A8}" dt="2024-04-22T08:02:39.508" v="1373" actId="20577"/>
        <pc:sldMkLst>
          <pc:docMk/>
          <pc:sldMk cId="63186291" sldId="296"/>
        </pc:sldMkLst>
        <pc:spChg chg="mod">
          <ac:chgData name="Patrice Danger" userId="054895b61a98925f" providerId="LiveId" clId="{3AA17E36-6C82-443E-8367-56A903E1D9A8}" dt="2024-04-22T08:02:39.508" v="1373" actId="20577"/>
          <ac:spMkLst>
            <pc:docMk/>
            <pc:sldMk cId="63186291" sldId="296"/>
            <ac:spMk id="2" creationId="{9E5FE529-16DD-82C1-B7B5-3CBB9BBDBEBA}"/>
          </ac:spMkLst>
        </pc:spChg>
        <pc:spChg chg="del">
          <ac:chgData name="Patrice Danger" userId="054895b61a98925f" providerId="LiveId" clId="{3AA17E36-6C82-443E-8367-56A903E1D9A8}" dt="2024-04-22T08:02:08.956" v="1362"/>
          <ac:spMkLst>
            <pc:docMk/>
            <pc:sldMk cId="63186291" sldId="296"/>
            <ac:spMk id="9" creationId="{FFD48BC7-DC40-47DE-87EE-9F4B6ECB9ABB}"/>
          </ac:spMkLst>
        </pc:spChg>
        <pc:spChg chg="add">
          <ac:chgData name="Patrice Danger" userId="054895b61a98925f" providerId="LiveId" clId="{3AA17E36-6C82-443E-8367-56A903E1D9A8}" dt="2024-04-22T08:02:20.511" v="1363" actId="26606"/>
          <ac:spMkLst>
            <pc:docMk/>
            <pc:sldMk cId="63186291" sldId="296"/>
            <ac:spMk id="10" creationId="{FFD48BC7-DC40-47DE-87EE-9F4B6ECB9ABB}"/>
          </ac:spMkLst>
        </pc:spChg>
        <pc:spChg chg="add">
          <ac:chgData name="Patrice Danger" userId="054895b61a98925f" providerId="LiveId" clId="{3AA17E36-6C82-443E-8367-56A903E1D9A8}" dt="2024-04-22T08:02:20.511" v="1363" actId="26606"/>
          <ac:spMkLst>
            <pc:docMk/>
            <pc:sldMk cId="63186291" sldId="296"/>
            <ac:spMk id="12" creationId="{E502BBC7-2C76-46F3-BC24-5985BC13DB88}"/>
          </ac:spMkLst>
        </pc:spChg>
        <pc:spChg chg="add">
          <ac:chgData name="Patrice Danger" userId="054895b61a98925f" providerId="LiveId" clId="{3AA17E36-6C82-443E-8367-56A903E1D9A8}" dt="2024-04-22T08:02:20.511" v="1363" actId="26606"/>
          <ac:spMkLst>
            <pc:docMk/>
            <pc:sldMk cId="63186291" sldId="296"/>
            <ac:spMk id="14" creationId="{C7F28D52-2A5F-4D23-81AE-7CB8B591C7AF}"/>
          </ac:spMkLst>
        </pc:spChg>
        <pc:spChg chg="add">
          <ac:chgData name="Patrice Danger" userId="054895b61a98925f" providerId="LiveId" clId="{3AA17E36-6C82-443E-8367-56A903E1D9A8}" dt="2024-04-22T08:02:20.511" v="1363" actId="26606"/>
          <ac:spMkLst>
            <pc:docMk/>
            <pc:sldMk cId="63186291" sldId="296"/>
            <ac:spMk id="16" creationId="{3629484E-3792-4B3D-89AD-7C8A1ED0E0D4}"/>
          </ac:spMkLst>
        </pc:spChg>
        <pc:spChg chg="del">
          <ac:chgData name="Patrice Danger" userId="054895b61a98925f" providerId="LiveId" clId="{3AA17E36-6C82-443E-8367-56A903E1D9A8}" dt="2024-04-22T08:02:08.956" v="1362"/>
          <ac:spMkLst>
            <pc:docMk/>
            <pc:sldMk cId="63186291" sldId="296"/>
            <ac:spMk id="21" creationId="{E502BBC7-2C76-46F3-BC24-5985BC13DB88}"/>
          </ac:spMkLst>
        </pc:spChg>
        <pc:spChg chg="del">
          <ac:chgData name="Patrice Danger" userId="054895b61a98925f" providerId="LiveId" clId="{3AA17E36-6C82-443E-8367-56A903E1D9A8}" dt="2024-04-22T08:02:08.956" v="1362"/>
          <ac:spMkLst>
            <pc:docMk/>
            <pc:sldMk cId="63186291" sldId="296"/>
            <ac:spMk id="22" creationId="{C7F28D52-2A5F-4D23-81AE-7CB8B591C7AF}"/>
          </ac:spMkLst>
        </pc:spChg>
        <pc:spChg chg="del">
          <ac:chgData name="Patrice Danger" userId="054895b61a98925f" providerId="LiveId" clId="{3AA17E36-6C82-443E-8367-56A903E1D9A8}" dt="2024-04-22T08:02:08.956" v="1362"/>
          <ac:spMkLst>
            <pc:docMk/>
            <pc:sldMk cId="63186291" sldId="296"/>
            <ac:spMk id="23" creationId="{3629484E-3792-4B3D-89AD-7C8A1ED0E0D4}"/>
          </ac:spMkLst>
        </pc:spChg>
      </pc:sldChg>
    </pc:docChg>
  </pc:docChgLst>
  <pc:docChgLst>
    <pc:chgData name="Patrice Danger" userId="054895b61a98925f" providerId="LiveId" clId="{78E818F5-D1C1-4368-B408-15E288386C60}"/>
    <pc:docChg chg="custSel addSld delSld modSld">
      <pc:chgData name="Patrice Danger" userId="054895b61a98925f" providerId="LiveId" clId="{78E818F5-D1C1-4368-B408-15E288386C60}" dt="2024-04-26T14:36:27.850" v="1177" actId="404"/>
      <pc:docMkLst>
        <pc:docMk/>
      </pc:docMkLst>
      <pc:sldChg chg="modSp mod modNotesTx">
        <pc:chgData name="Patrice Danger" userId="054895b61a98925f" providerId="LiveId" clId="{78E818F5-D1C1-4368-B408-15E288386C60}" dt="2024-04-26T14:36:27.850" v="1177" actId="404"/>
        <pc:sldMkLst>
          <pc:docMk/>
          <pc:sldMk cId="225650977" sldId="261"/>
        </pc:sldMkLst>
        <pc:graphicFrameChg chg="mod modGraphic">
          <ac:chgData name="Patrice Danger" userId="054895b61a98925f" providerId="LiveId" clId="{78E818F5-D1C1-4368-B408-15E288386C60}" dt="2024-04-26T14:36:27.850" v="1177" actId="404"/>
          <ac:graphicFrameMkLst>
            <pc:docMk/>
            <pc:sldMk cId="225650977" sldId="261"/>
            <ac:graphicFrameMk id="3" creationId="{23287335-1065-3227-8093-4BBE4D24768A}"/>
          </ac:graphicFrameMkLst>
        </pc:graphicFrameChg>
      </pc:sldChg>
      <pc:sldChg chg="modNotesTx">
        <pc:chgData name="Patrice Danger" userId="054895b61a98925f" providerId="LiveId" clId="{78E818F5-D1C1-4368-B408-15E288386C60}" dt="2024-04-26T13:58:02.600" v="821" actId="6549"/>
        <pc:sldMkLst>
          <pc:docMk/>
          <pc:sldMk cId="4043218465" sldId="262"/>
        </pc:sldMkLst>
      </pc:sldChg>
      <pc:sldChg chg="modNotesTx">
        <pc:chgData name="Patrice Danger" userId="054895b61a98925f" providerId="LiveId" clId="{78E818F5-D1C1-4368-B408-15E288386C60}" dt="2024-04-26T14:12:29.252" v="1008" actId="6549"/>
        <pc:sldMkLst>
          <pc:docMk/>
          <pc:sldMk cId="419773080" sldId="274"/>
        </pc:sldMkLst>
      </pc:sldChg>
      <pc:sldChg chg="modNotesTx">
        <pc:chgData name="Patrice Danger" userId="054895b61a98925f" providerId="LiveId" clId="{78E818F5-D1C1-4368-B408-15E288386C60}" dt="2024-04-26T13:43:18.860" v="784" actId="20577"/>
        <pc:sldMkLst>
          <pc:docMk/>
          <pc:sldMk cId="3198655219" sldId="276"/>
        </pc:sldMkLst>
      </pc:sldChg>
      <pc:sldChg chg="addSp delSp modSp mod">
        <pc:chgData name="Patrice Danger" userId="054895b61a98925f" providerId="LiveId" clId="{78E818F5-D1C1-4368-B408-15E288386C60}" dt="2024-04-26T12:50:07.069" v="397" actId="27636"/>
        <pc:sldMkLst>
          <pc:docMk/>
          <pc:sldMk cId="3217966064" sldId="279"/>
        </pc:sldMkLst>
        <pc:spChg chg="mod">
          <ac:chgData name="Patrice Danger" userId="054895b61a98925f" providerId="LiveId" clId="{78E818F5-D1C1-4368-B408-15E288386C60}" dt="2024-04-26T12:50:07.069" v="397" actId="27636"/>
          <ac:spMkLst>
            <pc:docMk/>
            <pc:sldMk cId="3217966064" sldId="279"/>
            <ac:spMk id="3" creationId="{E1C6545F-A2E3-5801-6AD2-B5EF6E11EAD9}"/>
          </ac:spMkLst>
        </pc:spChg>
        <pc:graphicFrameChg chg="add del mod">
          <ac:chgData name="Patrice Danger" userId="054895b61a98925f" providerId="LiveId" clId="{78E818F5-D1C1-4368-B408-15E288386C60}" dt="2024-04-26T12:45:55.592" v="268" actId="478"/>
          <ac:graphicFrameMkLst>
            <pc:docMk/>
            <pc:sldMk cId="3217966064" sldId="279"/>
            <ac:graphicFrameMk id="5" creationId="{02CEC35C-46F1-CF88-EE25-037B2C9254FA}"/>
          </ac:graphicFrameMkLst>
        </pc:graphicFrameChg>
        <pc:graphicFrameChg chg="add mod modGraphic">
          <ac:chgData name="Patrice Danger" userId="054895b61a98925f" providerId="LiveId" clId="{78E818F5-D1C1-4368-B408-15E288386C60}" dt="2024-04-26T12:50:03.661" v="395" actId="14100"/>
          <ac:graphicFrameMkLst>
            <pc:docMk/>
            <pc:sldMk cId="3217966064" sldId="279"/>
            <ac:graphicFrameMk id="6" creationId="{90E6973C-270F-AA81-92F7-6701600E512D}"/>
          </ac:graphicFrameMkLst>
        </pc:graphicFrameChg>
      </pc:sldChg>
      <pc:sldChg chg="addSp delSp modSp mod modNotesTx">
        <pc:chgData name="Patrice Danger" userId="054895b61a98925f" providerId="LiveId" clId="{78E818F5-D1C1-4368-B408-15E288386C60}" dt="2024-04-26T14:03:53.324" v="927" actId="20577"/>
        <pc:sldMkLst>
          <pc:docMk/>
          <pc:sldMk cId="1955419471" sldId="281"/>
        </pc:sldMkLst>
        <pc:spChg chg="mod">
          <ac:chgData name="Patrice Danger" userId="054895b61a98925f" providerId="LiveId" clId="{78E818F5-D1C1-4368-B408-15E288386C60}" dt="2024-04-26T13:15:35.844" v="496" actId="6549"/>
          <ac:spMkLst>
            <pc:docMk/>
            <pc:sldMk cId="1955419471" sldId="281"/>
            <ac:spMk id="2" creationId="{46238355-A386-B0C8-9D9D-2B149EF634C6}"/>
          </ac:spMkLst>
        </pc:spChg>
        <pc:spChg chg="add del mod">
          <ac:chgData name="Patrice Danger" userId="054895b61a98925f" providerId="LiveId" clId="{78E818F5-D1C1-4368-B408-15E288386C60}" dt="2024-04-26T13:15:02.715" v="484"/>
          <ac:spMkLst>
            <pc:docMk/>
            <pc:sldMk cId="1955419471" sldId="281"/>
            <ac:spMk id="6" creationId="{A96146F3-BE86-1DE5-A10C-CDC4FE5581AC}"/>
          </ac:spMkLst>
        </pc:spChg>
        <pc:graphicFrameChg chg="del">
          <ac:chgData name="Patrice Danger" userId="054895b61a98925f" providerId="LiveId" clId="{78E818F5-D1C1-4368-B408-15E288386C60}" dt="2024-04-26T13:14:47.946" v="481" actId="478"/>
          <ac:graphicFrameMkLst>
            <pc:docMk/>
            <pc:sldMk cId="1955419471" sldId="281"/>
            <ac:graphicFrameMk id="4" creationId="{4B37278B-B410-DAEA-4ED8-9E6E681199BB}"/>
          </ac:graphicFrameMkLst>
        </pc:graphicFrameChg>
        <pc:graphicFrameChg chg="add mod">
          <ac:chgData name="Patrice Danger" userId="054895b61a98925f" providerId="LiveId" clId="{78E818F5-D1C1-4368-B408-15E288386C60}" dt="2024-04-26T13:15:02.715" v="484"/>
          <ac:graphicFrameMkLst>
            <pc:docMk/>
            <pc:sldMk cId="1955419471" sldId="281"/>
            <ac:graphicFrameMk id="7" creationId="{BEE30DC5-BCC5-E668-47E8-9DEAD74FAB00}"/>
          </ac:graphicFrameMkLst>
        </pc:graphicFrameChg>
      </pc:sldChg>
      <pc:sldChg chg="modNotesTx">
        <pc:chgData name="Patrice Danger" userId="054895b61a98925f" providerId="LiveId" clId="{78E818F5-D1C1-4368-B408-15E288386C60}" dt="2024-04-26T13:58:31.534" v="822" actId="6549"/>
        <pc:sldMkLst>
          <pc:docMk/>
          <pc:sldMk cId="3885937400" sldId="284"/>
        </pc:sldMkLst>
      </pc:sldChg>
      <pc:sldChg chg="modNotesTx">
        <pc:chgData name="Patrice Danger" userId="054895b61a98925f" providerId="LiveId" clId="{78E818F5-D1C1-4368-B408-15E288386C60}" dt="2024-04-26T12:27:29.501" v="1" actId="6549"/>
        <pc:sldMkLst>
          <pc:docMk/>
          <pc:sldMk cId="1418491145" sldId="286"/>
        </pc:sldMkLst>
      </pc:sldChg>
      <pc:sldChg chg="modNotesTx">
        <pc:chgData name="Patrice Danger" userId="054895b61a98925f" providerId="LiveId" clId="{78E818F5-D1C1-4368-B408-15E288386C60}" dt="2024-04-26T13:55:48.387" v="804" actId="400"/>
        <pc:sldMkLst>
          <pc:docMk/>
          <pc:sldMk cId="2354431924" sldId="288"/>
        </pc:sldMkLst>
      </pc:sldChg>
      <pc:sldChg chg="modNotesTx">
        <pc:chgData name="Patrice Danger" userId="054895b61a98925f" providerId="LiveId" clId="{78E818F5-D1C1-4368-B408-15E288386C60}" dt="2024-04-26T14:02:43.610" v="916" actId="20577"/>
        <pc:sldMkLst>
          <pc:docMk/>
          <pc:sldMk cId="1454071244" sldId="291"/>
        </pc:sldMkLst>
      </pc:sldChg>
      <pc:sldChg chg="modNotesTx">
        <pc:chgData name="Patrice Danger" userId="054895b61a98925f" providerId="LiveId" clId="{78E818F5-D1C1-4368-B408-15E288386C60}" dt="2024-04-26T14:31:19.148" v="1128" actId="6549"/>
        <pc:sldMkLst>
          <pc:docMk/>
          <pc:sldMk cId="3148557564" sldId="292"/>
        </pc:sldMkLst>
      </pc:sldChg>
      <pc:sldChg chg="modNotesTx">
        <pc:chgData name="Patrice Danger" userId="054895b61a98925f" providerId="LiveId" clId="{78E818F5-D1C1-4368-B408-15E288386C60}" dt="2024-04-26T14:04:37.445" v="928" actId="6549"/>
        <pc:sldMkLst>
          <pc:docMk/>
          <pc:sldMk cId="1343714945" sldId="293"/>
        </pc:sldMkLst>
      </pc:sldChg>
      <pc:sldChg chg="modSp mod modNotesTx">
        <pc:chgData name="Patrice Danger" userId="054895b61a98925f" providerId="LiveId" clId="{78E818F5-D1C1-4368-B408-15E288386C60}" dt="2024-04-26T14:05:03.271" v="933" actId="6549"/>
        <pc:sldMkLst>
          <pc:docMk/>
          <pc:sldMk cId="3672111171" sldId="294"/>
        </pc:sldMkLst>
        <pc:spChg chg="mod">
          <ac:chgData name="Patrice Danger" userId="054895b61a98925f" providerId="LiveId" clId="{78E818F5-D1C1-4368-B408-15E288386C60}" dt="2024-04-26T13:21:10.977" v="694" actId="20577"/>
          <ac:spMkLst>
            <pc:docMk/>
            <pc:sldMk cId="3672111171" sldId="294"/>
            <ac:spMk id="3" creationId="{278B07B9-73E3-25AA-371B-1751DA67A5CC}"/>
          </ac:spMkLst>
        </pc:spChg>
      </pc:sldChg>
      <pc:sldChg chg="modNotesTx">
        <pc:chgData name="Patrice Danger" userId="054895b61a98925f" providerId="LiveId" clId="{78E818F5-D1C1-4368-B408-15E288386C60}" dt="2024-04-26T14:32:46.978" v="1132" actId="20577"/>
        <pc:sldMkLst>
          <pc:docMk/>
          <pc:sldMk cId="3892411563" sldId="295"/>
        </pc:sldMkLst>
      </pc:sldChg>
      <pc:sldChg chg="modNotesTx">
        <pc:chgData name="Patrice Danger" userId="054895b61a98925f" providerId="LiveId" clId="{78E818F5-D1C1-4368-B408-15E288386C60}" dt="2024-04-26T14:32:35.192" v="1130" actId="33524"/>
        <pc:sldMkLst>
          <pc:docMk/>
          <pc:sldMk cId="4232712665" sldId="297"/>
        </pc:sldMkLst>
      </pc:sldChg>
      <pc:sldChg chg="modNotesTx">
        <pc:chgData name="Patrice Danger" userId="054895b61a98925f" providerId="LiveId" clId="{78E818F5-D1C1-4368-B408-15E288386C60}" dt="2024-04-26T14:01:48.346" v="905" actId="6549"/>
        <pc:sldMkLst>
          <pc:docMk/>
          <pc:sldMk cId="1054846491" sldId="298"/>
        </pc:sldMkLst>
      </pc:sldChg>
      <pc:sldChg chg="addSp delSp modSp new del mod">
        <pc:chgData name="Patrice Danger" userId="054895b61a98925f" providerId="LiveId" clId="{78E818F5-D1C1-4368-B408-15E288386C60}" dt="2024-04-26T13:15:09.097" v="486" actId="47"/>
        <pc:sldMkLst>
          <pc:docMk/>
          <pc:sldMk cId="3329973068" sldId="301"/>
        </pc:sldMkLst>
        <pc:spChg chg="del">
          <ac:chgData name="Patrice Danger" userId="054895b61a98925f" providerId="LiveId" clId="{78E818F5-D1C1-4368-B408-15E288386C60}" dt="2024-04-26T12:51:41.067" v="399" actId="1032"/>
          <ac:spMkLst>
            <pc:docMk/>
            <pc:sldMk cId="3329973068" sldId="301"/>
            <ac:spMk id="3" creationId="{CED3FA52-557E-77F0-D0B1-0383B478C6F9}"/>
          </ac:spMkLst>
        </pc:spChg>
        <pc:graphicFrameChg chg="add mod modGraphic">
          <ac:chgData name="Patrice Danger" userId="054895b61a98925f" providerId="LiveId" clId="{78E818F5-D1C1-4368-B408-15E288386C60}" dt="2024-04-26T13:04:09.268" v="417"/>
          <ac:graphicFrameMkLst>
            <pc:docMk/>
            <pc:sldMk cId="3329973068" sldId="301"/>
            <ac:graphicFrameMk id="4" creationId="{B2DE4E3C-1ADB-EBDF-FFBA-6F132DF69509}"/>
          </ac:graphicFrameMkLst>
        </pc:graphicFrameChg>
      </pc:sldChg>
      <pc:sldChg chg="modSp add del mod">
        <pc:chgData name="Patrice Danger" userId="054895b61a98925f" providerId="LiveId" clId="{78E818F5-D1C1-4368-B408-15E288386C60}" dt="2024-04-26T13:15:06.630" v="485" actId="47"/>
        <pc:sldMkLst>
          <pc:docMk/>
          <pc:sldMk cId="863025164" sldId="302"/>
        </pc:sldMkLst>
        <pc:graphicFrameChg chg="mod modGraphic">
          <ac:chgData name="Patrice Danger" userId="054895b61a98925f" providerId="LiveId" clId="{78E818F5-D1C1-4368-B408-15E288386C60}" dt="2024-04-26T13:14:58.162" v="483" actId="14100"/>
          <ac:graphicFrameMkLst>
            <pc:docMk/>
            <pc:sldMk cId="863025164" sldId="302"/>
            <ac:graphicFrameMk id="4" creationId="{B2DE4E3C-1ADB-EBDF-FFBA-6F132DF69509}"/>
          </ac:graphicFrameMkLst>
        </pc:graphicFrameChg>
      </pc:sldChg>
    </pc:docChg>
  </pc:docChgLst>
  <pc:docChgLst>
    <pc:chgData name="Patrice Danger" userId="054895b61a98925f" providerId="LiveId" clId="{BC40371A-BBAF-44A2-8E52-113101C9844B}"/>
    <pc:docChg chg="undo custSel addSld delSld modSld sldOrd">
      <pc:chgData name="Patrice Danger" userId="054895b61a98925f" providerId="LiveId" clId="{BC40371A-BBAF-44A2-8E52-113101C9844B}" dt="2024-04-23T14:14:41.607" v="4841" actId="14100"/>
      <pc:docMkLst>
        <pc:docMk/>
      </pc:docMkLst>
      <pc:sldChg chg="modSp mod modAnim">
        <pc:chgData name="Patrice Danger" userId="054895b61a98925f" providerId="LiveId" clId="{BC40371A-BBAF-44A2-8E52-113101C9844B}" dt="2024-04-23T12:50:20.227" v="3731"/>
        <pc:sldMkLst>
          <pc:docMk/>
          <pc:sldMk cId="1477536750" sldId="256"/>
        </pc:sldMkLst>
        <pc:spChg chg="mod">
          <ac:chgData name="Patrice Danger" userId="054895b61a98925f" providerId="LiveId" clId="{BC40371A-BBAF-44A2-8E52-113101C9844B}" dt="2024-04-22T11:51:49.745" v="5" actId="20577"/>
          <ac:spMkLst>
            <pc:docMk/>
            <pc:sldMk cId="1477536750" sldId="256"/>
            <ac:spMk id="3" creationId="{817D994E-6B5F-DEE6-7498-2034796D5479}"/>
          </ac:spMkLst>
        </pc:spChg>
      </pc:sldChg>
      <pc:sldChg chg="ord modNotesTx">
        <pc:chgData name="Patrice Danger" userId="054895b61a98925f" providerId="LiveId" clId="{BC40371A-BBAF-44A2-8E52-113101C9844B}" dt="2024-04-23T13:03:41.598" v="3744"/>
        <pc:sldMkLst>
          <pc:docMk/>
          <pc:sldMk cId="4031619051" sldId="260"/>
        </pc:sldMkLst>
      </pc:sldChg>
      <pc:sldChg chg="addSp delSp modSp mod modNotesTx">
        <pc:chgData name="Patrice Danger" userId="054895b61a98925f" providerId="LiveId" clId="{BC40371A-BBAF-44A2-8E52-113101C9844B}" dt="2024-04-23T14:14:41.607" v="4841" actId="14100"/>
        <pc:sldMkLst>
          <pc:docMk/>
          <pc:sldMk cId="225650977" sldId="261"/>
        </pc:sldMkLst>
        <pc:spChg chg="add del mod">
          <ac:chgData name="Patrice Danger" userId="054895b61a98925f" providerId="LiveId" clId="{BC40371A-BBAF-44A2-8E52-113101C9844B}" dt="2024-04-23T13:36:41.413" v="4422" actId="478"/>
          <ac:spMkLst>
            <pc:docMk/>
            <pc:sldMk cId="225650977" sldId="261"/>
            <ac:spMk id="7" creationId="{8E6FBA7F-15A9-2726-1EF6-C1A8EAE4113A}"/>
          </ac:spMkLst>
        </pc:spChg>
        <pc:graphicFrameChg chg="add mod">
          <ac:chgData name="Patrice Danger" userId="054895b61a98925f" providerId="LiveId" clId="{BC40371A-BBAF-44A2-8E52-113101C9844B}" dt="2024-04-23T14:14:41.607" v="4841" actId="14100"/>
          <ac:graphicFrameMkLst>
            <pc:docMk/>
            <pc:sldMk cId="225650977" sldId="261"/>
            <ac:graphicFrameMk id="3" creationId="{23287335-1065-3227-8093-4BBE4D24768A}"/>
          </ac:graphicFrameMkLst>
        </pc:graphicFrameChg>
        <pc:graphicFrameChg chg="del mod modGraphic">
          <ac:chgData name="Patrice Danger" userId="054895b61a98925f" providerId="LiveId" clId="{BC40371A-BBAF-44A2-8E52-113101C9844B}" dt="2024-04-23T13:36:36.422" v="4420" actId="478"/>
          <ac:graphicFrameMkLst>
            <pc:docMk/>
            <pc:sldMk cId="225650977" sldId="261"/>
            <ac:graphicFrameMk id="4" creationId="{74484E42-456F-DDB3-A44D-3579967D86C3}"/>
          </ac:graphicFrameMkLst>
        </pc:graphicFrameChg>
      </pc:sldChg>
      <pc:sldChg chg="modNotesTx">
        <pc:chgData name="Patrice Danger" userId="054895b61a98925f" providerId="LiveId" clId="{BC40371A-BBAF-44A2-8E52-113101C9844B}" dt="2024-04-23T13:43:31.278" v="4625" actId="20577"/>
        <pc:sldMkLst>
          <pc:docMk/>
          <pc:sldMk cId="4043218465" sldId="262"/>
        </pc:sldMkLst>
      </pc:sldChg>
      <pc:sldChg chg="addSp delSp modSp mod modNotesTx">
        <pc:chgData name="Patrice Danger" userId="054895b61a98925f" providerId="LiveId" clId="{BC40371A-BBAF-44A2-8E52-113101C9844B}" dt="2024-04-23T12:49:37.897" v="3730" actId="27349"/>
        <pc:sldMkLst>
          <pc:docMk/>
          <pc:sldMk cId="419773080" sldId="274"/>
        </pc:sldMkLst>
        <pc:spChg chg="del mod">
          <ac:chgData name="Patrice Danger" userId="054895b61a98925f" providerId="LiveId" clId="{BC40371A-BBAF-44A2-8E52-113101C9844B}" dt="2024-04-23T12:48:22.121" v="3719" actId="478"/>
          <ac:spMkLst>
            <pc:docMk/>
            <pc:sldMk cId="419773080" sldId="274"/>
            <ac:spMk id="3" creationId="{164976F4-760A-1985-884E-28DB8B16B391}"/>
          </ac:spMkLst>
        </pc:spChg>
        <pc:spChg chg="add del mod">
          <ac:chgData name="Patrice Danger" userId="054895b61a98925f" providerId="LiveId" clId="{BC40371A-BBAF-44A2-8E52-113101C9844B}" dt="2024-04-23T12:48:25.035" v="3720" actId="478"/>
          <ac:spMkLst>
            <pc:docMk/>
            <pc:sldMk cId="419773080" sldId="274"/>
            <ac:spMk id="8" creationId="{34E529D7-72CF-9FBF-8403-E8E1A3A036FD}"/>
          </ac:spMkLst>
        </pc:spChg>
        <pc:graphicFrameChg chg="add mod modGraphic">
          <ac:chgData name="Patrice Danger" userId="054895b61a98925f" providerId="LiveId" clId="{BC40371A-BBAF-44A2-8E52-113101C9844B}" dt="2024-04-23T12:49:37.897" v="3730" actId="27349"/>
          <ac:graphicFrameMkLst>
            <pc:docMk/>
            <pc:sldMk cId="419773080" sldId="274"/>
            <ac:graphicFrameMk id="5" creationId="{2C93E5C3-6E05-3324-DF31-65426927D8E4}"/>
          </ac:graphicFrameMkLst>
        </pc:graphicFrameChg>
        <pc:picChg chg="del">
          <ac:chgData name="Patrice Danger" userId="054895b61a98925f" providerId="LiveId" clId="{BC40371A-BBAF-44A2-8E52-113101C9844B}" dt="2024-04-23T12:38:15.974" v="3590" actId="478"/>
          <ac:picMkLst>
            <pc:docMk/>
            <pc:sldMk cId="419773080" sldId="274"/>
            <ac:picMk id="4" creationId="{74837E65-F7ED-66E0-BB46-06BA68A7EF21}"/>
          </ac:picMkLst>
        </pc:picChg>
      </pc:sldChg>
      <pc:sldChg chg="modNotesTx">
        <pc:chgData name="Patrice Danger" userId="054895b61a98925f" providerId="LiveId" clId="{BC40371A-BBAF-44A2-8E52-113101C9844B}" dt="2024-04-23T12:23:35.948" v="3201" actId="6549"/>
        <pc:sldMkLst>
          <pc:docMk/>
          <pc:sldMk cId="3217966064" sldId="279"/>
        </pc:sldMkLst>
      </pc:sldChg>
      <pc:sldChg chg="modNotesTx">
        <pc:chgData name="Patrice Danger" userId="054895b61a98925f" providerId="LiveId" clId="{BC40371A-BBAF-44A2-8E52-113101C9844B}" dt="2024-04-23T12:25:58.293" v="3232" actId="6549"/>
        <pc:sldMkLst>
          <pc:docMk/>
          <pc:sldMk cId="1955419471" sldId="281"/>
        </pc:sldMkLst>
      </pc:sldChg>
      <pc:sldChg chg="modNotesTx">
        <pc:chgData name="Patrice Danger" userId="054895b61a98925f" providerId="LiveId" clId="{BC40371A-BBAF-44A2-8E52-113101C9844B}" dt="2024-04-23T12:04:28.473" v="2961" actId="20577"/>
        <pc:sldMkLst>
          <pc:docMk/>
          <pc:sldMk cId="91385083" sldId="282"/>
        </pc:sldMkLst>
      </pc:sldChg>
      <pc:sldChg chg="modNotesTx">
        <pc:chgData name="Patrice Danger" userId="054895b61a98925f" providerId="LiveId" clId="{BC40371A-BBAF-44A2-8E52-113101C9844B}" dt="2024-04-23T13:44:09.358" v="4638" actId="20577"/>
        <pc:sldMkLst>
          <pc:docMk/>
          <pc:sldMk cId="3885937400" sldId="284"/>
        </pc:sldMkLst>
      </pc:sldChg>
      <pc:sldChg chg="modNotesTx">
        <pc:chgData name="Patrice Danger" userId="054895b61a98925f" providerId="LiveId" clId="{BC40371A-BBAF-44A2-8E52-113101C9844B}" dt="2024-04-23T13:03:22.664" v="3743" actId="20577"/>
        <pc:sldMkLst>
          <pc:docMk/>
          <pc:sldMk cId="1418491145" sldId="286"/>
        </pc:sldMkLst>
      </pc:sldChg>
      <pc:sldChg chg="modSp mod modNotesTx">
        <pc:chgData name="Patrice Danger" userId="054895b61a98925f" providerId="LiveId" clId="{BC40371A-BBAF-44A2-8E52-113101C9844B}" dt="2024-04-23T13:07:09.899" v="3808" actId="20577"/>
        <pc:sldMkLst>
          <pc:docMk/>
          <pc:sldMk cId="2354431924" sldId="288"/>
        </pc:sldMkLst>
        <pc:spChg chg="mod">
          <ac:chgData name="Patrice Danger" userId="054895b61a98925f" providerId="LiveId" clId="{BC40371A-BBAF-44A2-8E52-113101C9844B}" dt="2024-04-22T12:33:54.802" v="714" actId="255"/>
          <ac:spMkLst>
            <pc:docMk/>
            <pc:sldMk cId="2354431924" sldId="288"/>
            <ac:spMk id="17" creationId="{2E9715CB-6539-1DDF-66D5-67461658D653}"/>
          </ac:spMkLst>
        </pc:spChg>
      </pc:sldChg>
      <pc:sldChg chg="del mod modShow modNotesTx">
        <pc:chgData name="Patrice Danger" userId="054895b61a98925f" providerId="LiveId" clId="{BC40371A-BBAF-44A2-8E52-113101C9844B}" dt="2024-04-22T13:13:17.543" v="1460" actId="47"/>
        <pc:sldMkLst>
          <pc:docMk/>
          <pc:sldMk cId="3164937274" sldId="289"/>
        </pc:sldMkLst>
      </pc:sldChg>
      <pc:sldChg chg="del mod modShow">
        <pc:chgData name="Patrice Danger" userId="054895b61a98925f" providerId="LiveId" clId="{BC40371A-BBAF-44A2-8E52-113101C9844B}" dt="2024-04-22T13:13:11.784" v="1459" actId="47"/>
        <pc:sldMkLst>
          <pc:docMk/>
          <pc:sldMk cId="1102640382" sldId="290"/>
        </pc:sldMkLst>
      </pc:sldChg>
      <pc:sldChg chg="modSp modNotesTx">
        <pc:chgData name="Patrice Danger" userId="054895b61a98925f" providerId="LiveId" clId="{BC40371A-BBAF-44A2-8E52-113101C9844B}" dt="2024-04-23T13:59:14.898" v="4814" actId="5793"/>
        <pc:sldMkLst>
          <pc:docMk/>
          <pc:sldMk cId="1454071244" sldId="291"/>
        </pc:sldMkLst>
        <pc:graphicFrameChg chg="mod">
          <ac:chgData name="Patrice Danger" userId="054895b61a98925f" providerId="LiveId" clId="{BC40371A-BBAF-44A2-8E52-113101C9844B}" dt="2024-04-22T13:38:32.451" v="2066" actId="20577"/>
          <ac:graphicFrameMkLst>
            <pc:docMk/>
            <pc:sldMk cId="1454071244" sldId="291"/>
            <ac:graphicFrameMk id="5" creationId="{F9D0149D-B03C-60FC-C14B-FC245A1EA2E5}"/>
          </ac:graphicFrameMkLst>
        </pc:graphicFrameChg>
      </pc:sldChg>
      <pc:sldChg chg="modNotesTx">
        <pc:chgData name="Patrice Danger" userId="054895b61a98925f" providerId="LiveId" clId="{BC40371A-BBAF-44A2-8E52-113101C9844B}" dt="2024-04-23T12:34:35.085" v="3550" actId="6549"/>
        <pc:sldMkLst>
          <pc:docMk/>
          <pc:sldMk cId="3148557564" sldId="292"/>
        </pc:sldMkLst>
      </pc:sldChg>
      <pc:sldChg chg="ord modNotesTx">
        <pc:chgData name="Patrice Danger" userId="054895b61a98925f" providerId="LiveId" clId="{BC40371A-BBAF-44A2-8E52-113101C9844B}" dt="2024-04-23T12:29:32.481" v="3328" actId="20577"/>
        <pc:sldMkLst>
          <pc:docMk/>
          <pc:sldMk cId="1343714945" sldId="293"/>
        </pc:sldMkLst>
      </pc:sldChg>
      <pc:sldChg chg="ord modNotesTx">
        <pc:chgData name="Patrice Danger" userId="054895b61a98925f" providerId="LiveId" clId="{BC40371A-BBAF-44A2-8E52-113101C9844B}" dt="2024-04-23T12:32:26.723" v="3516" actId="20577"/>
        <pc:sldMkLst>
          <pc:docMk/>
          <pc:sldMk cId="3672111171" sldId="294"/>
        </pc:sldMkLst>
      </pc:sldChg>
      <pc:sldChg chg="delSp modSp mod modNotesTx">
        <pc:chgData name="Patrice Danger" userId="054895b61a98925f" providerId="LiveId" clId="{BC40371A-BBAF-44A2-8E52-113101C9844B}" dt="2024-04-23T13:47:29.196" v="4720" actId="20577"/>
        <pc:sldMkLst>
          <pc:docMk/>
          <pc:sldMk cId="3892411563" sldId="295"/>
        </pc:sldMkLst>
        <pc:spChg chg="mod">
          <ac:chgData name="Patrice Danger" userId="054895b61a98925f" providerId="LiveId" clId="{BC40371A-BBAF-44A2-8E52-113101C9844B}" dt="2024-04-22T13:15:33.893" v="1465" actId="14100"/>
          <ac:spMkLst>
            <pc:docMk/>
            <pc:sldMk cId="3892411563" sldId="295"/>
            <ac:spMk id="41" creationId="{47684F27-F358-2D07-70DD-83224370FDE6}"/>
          </ac:spMkLst>
        </pc:spChg>
        <pc:spChg chg="del mod">
          <ac:chgData name="Patrice Danger" userId="054895b61a98925f" providerId="LiveId" clId="{BC40371A-BBAF-44A2-8E52-113101C9844B}" dt="2024-04-22T13:15:25.329" v="1464" actId="478"/>
          <ac:spMkLst>
            <pc:docMk/>
            <pc:sldMk cId="3892411563" sldId="295"/>
            <ac:spMk id="43" creationId="{CA0C0F2C-897F-4E2C-4A9F-291FEA6C81FD}"/>
          </ac:spMkLst>
        </pc:spChg>
        <pc:spChg chg="mod">
          <ac:chgData name="Patrice Danger" userId="054895b61a98925f" providerId="LiveId" clId="{BC40371A-BBAF-44A2-8E52-113101C9844B}" dt="2024-04-22T13:16:36.389" v="1467" actId="14100"/>
          <ac:spMkLst>
            <pc:docMk/>
            <pc:sldMk cId="3892411563" sldId="295"/>
            <ac:spMk id="45" creationId="{855EC300-E79A-3605-C3FA-A5B535E840A5}"/>
          </ac:spMkLst>
        </pc:spChg>
      </pc:sldChg>
      <pc:sldChg chg="addSp delSp modSp add del mod setBg delDesignElem">
        <pc:chgData name="Patrice Danger" userId="054895b61a98925f" providerId="LiveId" clId="{BC40371A-BBAF-44A2-8E52-113101C9844B}" dt="2024-04-22T12:10:38.254" v="457" actId="47"/>
        <pc:sldMkLst>
          <pc:docMk/>
          <pc:sldMk cId="1462669723" sldId="297"/>
        </pc:sldMkLst>
        <pc:spChg chg="mod">
          <ac:chgData name="Patrice Danger" userId="054895b61a98925f" providerId="LiveId" clId="{BC40371A-BBAF-44A2-8E52-113101C9844B}" dt="2024-04-22T12:09:39.490" v="454" actId="26606"/>
          <ac:spMkLst>
            <pc:docMk/>
            <pc:sldMk cId="1462669723" sldId="297"/>
            <ac:spMk id="2" creationId="{B49B933A-DF88-5D84-296B-2E32A57942F7}"/>
          </ac:spMkLst>
        </pc:spChg>
        <pc:spChg chg="add del mod">
          <ac:chgData name="Patrice Danger" userId="054895b61a98925f" providerId="LiveId" clId="{BC40371A-BBAF-44A2-8E52-113101C9844B}" dt="2024-04-22T12:05:50.666" v="423" actId="1032"/>
          <ac:spMkLst>
            <pc:docMk/>
            <pc:sldMk cId="1462669723" sldId="297"/>
            <ac:spMk id="6" creationId="{88215545-B6D8-EB3D-8524-34056B9C6E58}"/>
          </ac:spMkLst>
        </pc:spChg>
        <pc:spChg chg="del">
          <ac:chgData name="Patrice Danger" userId="054895b61a98925f" providerId="LiveId" clId="{BC40371A-BBAF-44A2-8E52-113101C9844B}" dt="2024-04-22T12:05:01.633" v="421"/>
          <ac:spMkLst>
            <pc:docMk/>
            <pc:sldMk cId="1462669723" sldId="297"/>
            <ac:spMk id="9" creationId="{84ECDE7A-6944-466D-8FFE-149A29BA6BAE}"/>
          </ac:spMkLst>
        </pc:spChg>
        <pc:spChg chg="del">
          <ac:chgData name="Patrice Danger" userId="054895b61a98925f" providerId="LiveId" clId="{BC40371A-BBAF-44A2-8E52-113101C9844B}" dt="2024-04-22T12:05:01.633" v="421"/>
          <ac:spMkLst>
            <pc:docMk/>
            <pc:sldMk cId="1462669723" sldId="297"/>
            <ac:spMk id="11" creationId="{B3420082-9415-44EC-802E-C77D71D59C57}"/>
          </ac:spMkLst>
        </pc:spChg>
        <pc:spChg chg="add del">
          <ac:chgData name="Patrice Danger" userId="054895b61a98925f" providerId="LiveId" clId="{BC40371A-BBAF-44A2-8E52-113101C9844B}" dt="2024-04-22T12:09:39.440" v="453" actId="26606"/>
          <ac:spMkLst>
            <pc:docMk/>
            <pc:sldMk cId="1462669723" sldId="297"/>
            <ac:spMk id="12" creationId="{81E1224E-6618-482E-BE87-321A7FC1CDE8}"/>
          </ac:spMkLst>
        </pc:spChg>
        <pc:spChg chg="del">
          <ac:chgData name="Patrice Danger" userId="054895b61a98925f" providerId="LiveId" clId="{BC40371A-BBAF-44A2-8E52-113101C9844B}" dt="2024-04-22T12:05:01.633" v="421"/>
          <ac:spMkLst>
            <pc:docMk/>
            <pc:sldMk cId="1462669723" sldId="297"/>
            <ac:spMk id="13" creationId="{55A52C45-1FCB-4636-A80F-2849B8226C01}"/>
          </ac:spMkLst>
        </pc:spChg>
        <pc:spChg chg="add del">
          <ac:chgData name="Patrice Danger" userId="054895b61a98925f" providerId="LiveId" clId="{BC40371A-BBAF-44A2-8E52-113101C9844B}" dt="2024-04-22T12:09:39.440" v="453" actId="26606"/>
          <ac:spMkLst>
            <pc:docMk/>
            <pc:sldMk cId="1462669723" sldId="297"/>
            <ac:spMk id="14" creationId="{066346BE-FDB4-4772-A696-0719490ABD64}"/>
          </ac:spMkLst>
        </pc:spChg>
        <pc:spChg chg="del">
          <ac:chgData name="Patrice Danger" userId="054895b61a98925f" providerId="LiveId" clId="{BC40371A-BBAF-44A2-8E52-113101C9844B}" dt="2024-04-22T12:05:01.633" v="421"/>
          <ac:spMkLst>
            <pc:docMk/>
            <pc:sldMk cId="1462669723" sldId="297"/>
            <ac:spMk id="15" creationId="{768EB4DD-3704-43AD-92B3-C4E0C6EA92CB}"/>
          </ac:spMkLst>
        </pc:spChg>
        <pc:spChg chg="add del">
          <ac:chgData name="Patrice Danger" userId="054895b61a98925f" providerId="LiveId" clId="{BC40371A-BBAF-44A2-8E52-113101C9844B}" dt="2024-04-22T12:09:39.440" v="453" actId="26606"/>
          <ac:spMkLst>
            <pc:docMk/>
            <pc:sldMk cId="1462669723" sldId="297"/>
            <ac:spMk id="16" creationId="{FB92FFCE-0C90-454E-AA25-D4EE9A6C39C5}"/>
          </ac:spMkLst>
        </pc:spChg>
        <pc:spChg chg="add">
          <ac:chgData name="Patrice Danger" userId="054895b61a98925f" providerId="LiveId" clId="{BC40371A-BBAF-44A2-8E52-113101C9844B}" dt="2024-04-22T12:09:39.490" v="454" actId="26606"/>
          <ac:spMkLst>
            <pc:docMk/>
            <pc:sldMk cId="1462669723" sldId="297"/>
            <ac:spMk id="18" creationId="{81D377EB-C9D2-4ED0-86A6-740A297E3EAC}"/>
          </ac:spMkLst>
        </pc:spChg>
        <pc:spChg chg="add">
          <ac:chgData name="Patrice Danger" userId="054895b61a98925f" providerId="LiveId" clId="{BC40371A-BBAF-44A2-8E52-113101C9844B}" dt="2024-04-22T12:09:39.490" v="454" actId="26606"/>
          <ac:spMkLst>
            <pc:docMk/>
            <pc:sldMk cId="1462669723" sldId="297"/>
            <ac:spMk id="19" creationId="{066346BE-FDB4-4772-A696-0719490ABD64}"/>
          </ac:spMkLst>
        </pc:spChg>
        <pc:spChg chg="add">
          <ac:chgData name="Patrice Danger" userId="054895b61a98925f" providerId="LiveId" clId="{BC40371A-BBAF-44A2-8E52-113101C9844B}" dt="2024-04-22T12:09:39.490" v="454" actId="26606"/>
          <ac:spMkLst>
            <pc:docMk/>
            <pc:sldMk cId="1462669723" sldId="297"/>
            <ac:spMk id="20" creationId="{FB92FFCE-0C90-454E-AA25-D4EE9A6C39C5}"/>
          </ac:spMkLst>
        </pc:spChg>
        <pc:graphicFrameChg chg="del">
          <ac:chgData name="Patrice Danger" userId="054895b61a98925f" providerId="LiveId" clId="{BC40371A-BBAF-44A2-8E52-113101C9844B}" dt="2024-04-22T12:05:05.002" v="422" actId="478"/>
          <ac:graphicFrameMkLst>
            <pc:docMk/>
            <pc:sldMk cId="1462669723" sldId="297"/>
            <ac:graphicFrameMk id="4" creationId="{74484E42-456F-DDB3-A44D-3579967D86C3}"/>
          </ac:graphicFrameMkLst>
        </pc:graphicFrameChg>
        <pc:graphicFrameChg chg="add mod modGraphic">
          <ac:chgData name="Patrice Danger" userId="054895b61a98925f" providerId="LiveId" clId="{BC40371A-BBAF-44A2-8E52-113101C9844B}" dt="2024-04-22T12:10:14.715" v="456" actId="14100"/>
          <ac:graphicFrameMkLst>
            <pc:docMk/>
            <pc:sldMk cId="1462669723" sldId="297"/>
            <ac:graphicFrameMk id="7" creationId="{33C79C68-6B3D-6B56-0E75-15B29BE9B114}"/>
          </ac:graphicFrameMkLst>
        </pc:graphicFrameChg>
      </pc:sldChg>
      <pc:sldChg chg="addSp delSp modSp new mod setBg modNotesTx">
        <pc:chgData name="Patrice Danger" userId="054895b61a98925f" providerId="LiveId" clId="{BC40371A-BBAF-44A2-8E52-113101C9844B}" dt="2024-04-23T14:13:42.299" v="4838" actId="1036"/>
        <pc:sldMkLst>
          <pc:docMk/>
          <pc:sldMk cId="4232712665" sldId="297"/>
        </pc:sldMkLst>
        <pc:spChg chg="mod">
          <ac:chgData name="Patrice Danger" userId="054895b61a98925f" providerId="LiveId" clId="{BC40371A-BBAF-44A2-8E52-113101C9844B}" dt="2024-04-22T13:06:23.037" v="1287" actId="6549"/>
          <ac:spMkLst>
            <pc:docMk/>
            <pc:sldMk cId="4232712665" sldId="297"/>
            <ac:spMk id="2" creationId="{367E649D-ED88-A424-2541-94D135BDC92B}"/>
          </ac:spMkLst>
        </pc:spChg>
        <pc:spChg chg="add mod">
          <ac:chgData name="Patrice Danger" userId="054895b61a98925f" providerId="LiveId" clId="{BC40371A-BBAF-44A2-8E52-113101C9844B}" dt="2024-04-23T14:12:55.595" v="4817" actId="14100"/>
          <ac:spMkLst>
            <pc:docMk/>
            <pc:sldMk cId="4232712665" sldId="297"/>
            <ac:spMk id="3" creationId="{17C5A2F9-FADB-EEE4-3A3D-C068A1C44BF2}"/>
          </ac:spMkLst>
        </pc:spChg>
        <pc:spChg chg="del">
          <ac:chgData name="Patrice Danger" userId="054895b61a98925f" providerId="LiveId" clId="{BC40371A-BBAF-44A2-8E52-113101C9844B}" dt="2024-04-22T12:46:37.932" v="1241" actId="22"/>
          <ac:spMkLst>
            <pc:docMk/>
            <pc:sldMk cId="4232712665" sldId="297"/>
            <ac:spMk id="3" creationId="{8F96CA3C-CFE7-C96D-528F-DC6F60CEE328}"/>
          </ac:spMkLst>
        </pc:spChg>
        <pc:spChg chg="add mod">
          <ac:chgData name="Patrice Danger" userId="054895b61a98925f" providerId="LiveId" clId="{BC40371A-BBAF-44A2-8E52-113101C9844B}" dt="2024-04-23T14:13:42.299" v="4838" actId="1036"/>
          <ac:spMkLst>
            <pc:docMk/>
            <pc:sldMk cId="4232712665" sldId="297"/>
            <ac:spMk id="4" creationId="{3B444D99-67D0-D21F-EFF3-7D45C882AE96}"/>
          </ac:spMkLst>
        </pc:spChg>
        <pc:spChg chg="add mod">
          <ac:chgData name="Patrice Danger" userId="054895b61a98925f" providerId="LiveId" clId="{BC40371A-BBAF-44A2-8E52-113101C9844B}" dt="2024-04-23T14:13:24.605" v="4828" actId="1036"/>
          <ac:spMkLst>
            <pc:docMk/>
            <pc:sldMk cId="4232712665" sldId="297"/>
            <ac:spMk id="6" creationId="{E9D1FE4B-64F6-50DD-3CB4-8D18307C5C97}"/>
          </ac:spMkLst>
        </pc:spChg>
        <pc:spChg chg="add mod">
          <ac:chgData name="Patrice Danger" userId="054895b61a98925f" providerId="LiveId" clId="{BC40371A-BBAF-44A2-8E52-113101C9844B}" dt="2024-04-23T14:13:34.589" v="4836" actId="1035"/>
          <ac:spMkLst>
            <pc:docMk/>
            <pc:sldMk cId="4232712665" sldId="297"/>
            <ac:spMk id="8" creationId="{F07FC52A-552F-F577-5AE8-D38164F8CDA1}"/>
          </ac:spMkLst>
        </pc:spChg>
        <pc:spChg chg="add del mod topLvl">
          <ac:chgData name="Patrice Danger" userId="054895b61a98925f" providerId="LiveId" clId="{BC40371A-BBAF-44A2-8E52-113101C9844B}" dt="2024-04-22T13:07:19.845" v="1292" actId="478"/>
          <ac:spMkLst>
            <pc:docMk/>
            <pc:sldMk cId="4232712665" sldId="297"/>
            <ac:spMk id="12" creationId="{0BDC3696-DE9D-B27D-9F70-1973D42B5213}"/>
          </ac:spMkLst>
        </pc:spChg>
        <pc:spChg chg="add mod">
          <ac:chgData name="Patrice Danger" userId="054895b61a98925f" providerId="LiveId" clId="{BC40371A-BBAF-44A2-8E52-113101C9844B}" dt="2024-04-22T13:17:50.258" v="1479" actId="6549"/>
          <ac:spMkLst>
            <pc:docMk/>
            <pc:sldMk cId="4232712665" sldId="297"/>
            <ac:spMk id="16" creationId="{64F8CC69-6A13-700E-5617-8E2F11F28642}"/>
          </ac:spMkLst>
        </pc:spChg>
        <pc:spChg chg="add">
          <ac:chgData name="Patrice Danger" userId="054895b61a98925f" providerId="LiveId" clId="{BC40371A-BBAF-44A2-8E52-113101C9844B}" dt="2024-04-22T13:00:06.388" v="1252" actId="26606"/>
          <ac:spMkLst>
            <pc:docMk/>
            <pc:sldMk cId="4232712665" sldId="297"/>
            <ac:spMk id="19" creationId="{4C2AC11E-3162-4990-A36E-92B07ECF16C2}"/>
          </ac:spMkLst>
        </pc:spChg>
        <pc:spChg chg="add">
          <ac:chgData name="Patrice Danger" userId="054895b61a98925f" providerId="LiveId" clId="{BC40371A-BBAF-44A2-8E52-113101C9844B}" dt="2024-04-22T13:00:06.388" v="1252" actId="26606"/>
          <ac:spMkLst>
            <pc:docMk/>
            <pc:sldMk cId="4232712665" sldId="297"/>
            <ac:spMk id="21" creationId="{9073D962-D3D2-4A72-8593-65C213CBFFC3}"/>
          </ac:spMkLst>
        </pc:spChg>
        <pc:spChg chg="add">
          <ac:chgData name="Patrice Danger" userId="054895b61a98925f" providerId="LiveId" clId="{BC40371A-BBAF-44A2-8E52-113101C9844B}" dt="2024-04-22T13:00:06.388" v="1252" actId="26606"/>
          <ac:spMkLst>
            <pc:docMk/>
            <pc:sldMk cId="4232712665" sldId="297"/>
            <ac:spMk id="23" creationId="{2387511B-F6E1-4929-AC90-94FB8B6B0F41}"/>
          </ac:spMkLst>
        </pc:spChg>
        <pc:spChg chg="add">
          <ac:chgData name="Patrice Danger" userId="054895b61a98925f" providerId="LiveId" clId="{BC40371A-BBAF-44A2-8E52-113101C9844B}" dt="2024-04-22T13:00:06.388" v="1252" actId="26606"/>
          <ac:spMkLst>
            <pc:docMk/>
            <pc:sldMk cId="4232712665" sldId="297"/>
            <ac:spMk id="25" creationId="{AA58F78C-27AB-465F-AA33-15E08AF267F9}"/>
          </ac:spMkLst>
        </pc:spChg>
        <pc:grpChg chg="add del mod">
          <ac:chgData name="Patrice Danger" userId="054895b61a98925f" providerId="LiveId" clId="{BC40371A-BBAF-44A2-8E52-113101C9844B}" dt="2024-04-22T13:07:08.285" v="1289" actId="165"/>
          <ac:grpSpMkLst>
            <pc:docMk/>
            <pc:sldMk cId="4232712665" sldId="297"/>
            <ac:grpSpMk id="10" creationId="{72BE9982-D995-9BBC-4082-8F042E2A354D}"/>
          </ac:grpSpMkLst>
        </pc:grpChg>
        <pc:picChg chg="add mod ord">
          <ac:chgData name="Patrice Danger" userId="054895b61a98925f" providerId="LiveId" clId="{BC40371A-BBAF-44A2-8E52-113101C9844B}" dt="2024-04-22T13:00:06.388" v="1252" actId="26606"/>
          <ac:picMkLst>
            <pc:docMk/>
            <pc:sldMk cId="4232712665" sldId="297"/>
            <ac:picMk id="5" creationId="{5976D37E-42B5-1261-C5DB-89E171EE3F17}"/>
          </ac:picMkLst>
        </pc:picChg>
        <pc:picChg chg="add mod">
          <ac:chgData name="Patrice Danger" userId="054895b61a98925f" providerId="LiveId" clId="{BC40371A-BBAF-44A2-8E52-113101C9844B}" dt="2024-04-22T13:00:06.388" v="1252" actId="26606"/>
          <ac:picMkLst>
            <pc:docMk/>
            <pc:sldMk cId="4232712665" sldId="297"/>
            <ac:picMk id="7" creationId="{56B52104-A394-634F-0D04-F406176C4CB7}"/>
          </ac:picMkLst>
        </pc:picChg>
        <pc:picChg chg="add mod">
          <ac:chgData name="Patrice Danger" userId="054895b61a98925f" providerId="LiveId" clId="{BC40371A-BBAF-44A2-8E52-113101C9844B}" dt="2024-04-22T13:00:06.388" v="1252" actId="26606"/>
          <ac:picMkLst>
            <pc:docMk/>
            <pc:sldMk cId="4232712665" sldId="297"/>
            <ac:picMk id="9" creationId="{BE004805-3CF9-7B0F-597F-F1964E8FE54C}"/>
          </ac:picMkLst>
        </pc:picChg>
        <pc:picChg chg="add del mod topLvl">
          <ac:chgData name="Patrice Danger" userId="054895b61a98925f" providerId="LiveId" clId="{BC40371A-BBAF-44A2-8E52-113101C9844B}" dt="2024-04-22T13:07:27.717" v="1294" actId="14100"/>
          <ac:picMkLst>
            <pc:docMk/>
            <pc:sldMk cId="4232712665" sldId="297"/>
            <ac:picMk id="11" creationId="{23844AC7-3177-3B17-C8A5-E3F85C2A78D7}"/>
          </ac:picMkLst>
        </pc:picChg>
      </pc:sldChg>
      <pc:sldChg chg="addSp delSp modSp new mod ord setBg modNotesTx">
        <pc:chgData name="Patrice Danger" userId="054895b61a98925f" providerId="LiveId" clId="{BC40371A-BBAF-44A2-8E52-113101C9844B}" dt="2024-04-23T13:51:46.418" v="4753" actId="20577"/>
        <pc:sldMkLst>
          <pc:docMk/>
          <pc:sldMk cId="1054846491" sldId="298"/>
        </pc:sldMkLst>
        <pc:spChg chg="mod">
          <ac:chgData name="Patrice Danger" userId="054895b61a98925f" providerId="LiveId" clId="{BC40371A-BBAF-44A2-8E52-113101C9844B}" dt="2024-04-22T13:06:16.382" v="1284" actId="27636"/>
          <ac:spMkLst>
            <pc:docMk/>
            <pc:sldMk cId="1054846491" sldId="298"/>
            <ac:spMk id="2" creationId="{B22A577C-12B3-C7E0-37EB-61E107022A2C}"/>
          </ac:spMkLst>
        </pc:spChg>
        <pc:spChg chg="del">
          <ac:chgData name="Patrice Danger" userId="054895b61a98925f" providerId="LiveId" clId="{BC40371A-BBAF-44A2-8E52-113101C9844B}" dt="2024-04-22T13:04:54.531" v="1273" actId="22"/>
          <ac:spMkLst>
            <pc:docMk/>
            <pc:sldMk cId="1054846491" sldId="298"/>
            <ac:spMk id="3" creationId="{B3F9404D-E09A-538C-D133-00A61AF2348A}"/>
          </ac:spMkLst>
        </pc:spChg>
        <pc:spChg chg="add mod">
          <ac:chgData name="Patrice Danger" userId="054895b61a98925f" providerId="LiveId" clId="{BC40371A-BBAF-44A2-8E52-113101C9844B}" dt="2024-04-22T13:12:14.060" v="1450" actId="1582"/>
          <ac:spMkLst>
            <pc:docMk/>
            <pc:sldMk cId="1054846491" sldId="298"/>
            <ac:spMk id="12" creationId="{DAD76B77-106E-F9DD-A31C-61857CF0624C}"/>
          </ac:spMkLst>
        </pc:spChg>
        <pc:spChg chg="add mod">
          <ac:chgData name="Patrice Danger" userId="054895b61a98925f" providerId="LiveId" clId="{BC40371A-BBAF-44A2-8E52-113101C9844B}" dt="2024-04-22T13:12:20.687" v="1452" actId="1076"/>
          <ac:spMkLst>
            <pc:docMk/>
            <pc:sldMk cId="1054846491" sldId="298"/>
            <ac:spMk id="13" creationId="{1EB22932-1285-723D-E84D-D0E6CCA94D66}"/>
          </ac:spMkLst>
        </pc:spChg>
        <pc:spChg chg="add mod">
          <ac:chgData name="Patrice Danger" userId="054895b61a98925f" providerId="LiveId" clId="{BC40371A-BBAF-44A2-8E52-113101C9844B}" dt="2024-04-22T13:12:33.437" v="1455" actId="14100"/>
          <ac:spMkLst>
            <pc:docMk/>
            <pc:sldMk cId="1054846491" sldId="298"/>
            <ac:spMk id="14" creationId="{60A3C291-B547-2067-D127-795FF4909E4A}"/>
          </ac:spMkLst>
        </pc:spChg>
        <pc:spChg chg="add mod">
          <ac:chgData name="Patrice Danger" userId="054895b61a98925f" providerId="LiveId" clId="{BC40371A-BBAF-44A2-8E52-113101C9844B}" dt="2024-04-22T13:24:57.036" v="1567" actId="6549"/>
          <ac:spMkLst>
            <pc:docMk/>
            <pc:sldMk cId="1054846491" sldId="298"/>
            <ac:spMk id="15" creationId="{83377E2B-3204-BEE2-ED5B-5A8F7E26BE89}"/>
          </ac:spMkLst>
        </pc:spChg>
        <pc:spChg chg="add mod">
          <ac:chgData name="Patrice Danger" userId="054895b61a98925f" providerId="LiveId" clId="{BC40371A-BBAF-44A2-8E52-113101C9844B}" dt="2024-04-22T13:12:44.637" v="1458" actId="14100"/>
          <ac:spMkLst>
            <pc:docMk/>
            <pc:sldMk cId="1054846491" sldId="298"/>
            <ac:spMk id="16" creationId="{AB4FE89C-19AD-D326-5E47-6AB6AA498AC5}"/>
          </ac:spMkLst>
        </pc:spChg>
        <pc:spChg chg="add">
          <ac:chgData name="Patrice Danger" userId="054895b61a98925f" providerId="LiveId" clId="{BC40371A-BBAF-44A2-8E52-113101C9844B}" dt="2024-04-22T13:05:46.930" v="1282" actId="26606"/>
          <ac:spMkLst>
            <pc:docMk/>
            <pc:sldMk cId="1054846491" sldId="298"/>
            <ac:spMk id="18" creationId="{4C2AC11E-3162-4990-A36E-92B07ECF16C2}"/>
          </ac:spMkLst>
        </pc:spChg>
        <pc:spChg chg="add">
          <ac:chgData name="Patrice Danger" userId="054895b61a98925f" providerId="LiveId" clId="{BC40371A-BBAF-44A2-8E52-113101C9844B}" dt="2024-04-22T13:05:46.930" v="1282" actId="26606"/>
          <ac:spMkLst>
            <pc:docMk/>
            <pc:sldMk cId="1054846491" sldId="298"/>
            <ac:spMk id="20" creationId="{9073D962-D3D2-4A72-8593-65C213CBFFC3}"/>
          </ac:spMkLst>
        </pc:spChg>
        <pc:spChg chg="add">
          <ac:chgData name="Patrice Danger" userId="054895b61a98925f" providerId="LiveId" clId="{BC40371A-BBAF-44A2-8E52-113101C9844B}" dt="2024-04-22T13:05:46.930" v="1282" actId="26606"/>
          <ac:spMkLst>
            <pc:docMk/>
            <pc:sldMk cId="1054846491" sldId="298"/>
            <ac:spMk id="22" creationId="{2387511B-F6E1-4929-AC90-94FB8B6B0F41}"/>
          </ac:spMkLst>
        </pc:spChg>
        <pc:spChg chg="add">
          <ac:chgData name="Patrice Danger" userId="054895b61a98925f" providerId="LiveId" clId="{BC40371A-BBAF-44A2-8E52-113101C9844B}" dt="2024-04-22T13:05:46.930" v="1282" actId="26606"/>
          <ac:spMkLst>
            <pc:docMk/>
            <pc:sldMk cId="1054846491" sldId="298"/>
            <ac:spMk id="24" creationId="{AA58F78C-27AB-465F-AA33-15E08AF267F9}"/>
          </ac:spMkLst>
        </pc:spChg>
        <pc:picChg chg="add mod ord">
          <ac:chgData name="Patrice Danger" userId="054895b61a98925f" providerId="LiveId" clId="{BC40371A-BBAF-44A2-8E52-113101C9844B}" dt="2024-04-22T13:05:46.930" v="1282" actId="26606"/>
          <ac:picMkLst>
            <pc:docMk/>
            <pc:sldMk cId="1054846491" sldId="298"/>
            <ac:picMk id="5" creationId="{8C2644CF-F257-B853-92EC-EAC8E24060CB}"/>
          </ac:picMkLst>
        </pc:picChg>
        <pc:picChg chg="add mod">
          <ac:chgData name="Patrice Danger" userId="054895b61a98925f" providerId="LiveId" clId="{BC40371A-BBAF-44A2-8E52-113101C9844B}" dt="2024-04-22T13:05:46.930" v="1282" actId="26606"/>
          <ac:picMkLst>
            <pc:docMk/>
            <pc:sldMk cId="1054846491" sldId="298"/>
            <ac:picMk id="7" creationId="{54BDCDB4-0D53-E1F8-5110-17E680F4FC73}"/>
          </ac:picMkLst>
        </pc:picChg>
        <pc:picChg chg="add mod ord">
          <ac:chgData name="Patrice Danger" userId="054895b61a98925f" providerId="LiveId" clId="{BC40371A-BBAF-44A2-8E52-113101C9844B}" dt="2024-04-22T13:05:46.930" v="1282" actId="26606"/>
          <ac:picMkLst>
            <pc:docMk/>
            <pc:sldMk cId="1054846491" sldId="298"/>
            <ac:picMk id="9" creationId="{C6B01890-B18C-7BA5-2DC1-D4B2FF04B39B}"/>
          </ac:picMkLst>
        </pc:picChg>
        <pc:picChg chg="add mod">
          <ac:chgData name="Patrice Danger" userId="054895b61a98925f" providerId="LiveId" clId="{BC40371A-BBAF-44A2-8E52-113101C9844B}" dt="2024-04-22T13:05:46.930" v="1282" actId="26606"/>
          <ac:picMkLst>
            <pc:docMk/>
            <pc:sldMk cId="1054846491" sldId="298"/>
            <ac:picMk id="11" creationId="{404438BC-19C2-F591-9114-84E92BBADFE7}"/>
          </ac:picMkLst>
        </pc:picChg>
      </pc:sldChg>
      <pc:sldChg chg="addSp delSp modSp add del mod setBg delDesignElem modNotesTx">
        <pc:chgData name="Patrice Danger" userId="054895b61a98925f" providerId="LiveId" clId="{BC40371A-BBAF-44A2-8E52-113101C9844B}" dt="2024-04-23T13:36:46.828" v="4423" actId="47"/>
        <pc:sldMkLst>
          <pc:docMk/>
          <pc:sldMk cId="2941514829" sldId="299"/>
        </pc:sldMkLst>
        <pc:spChg chg="add del mod">
          <ac:chgData name="Patrice Danger" userId="054895b61a98925f" providerId="LiveId" clId="{BC40371A-BBAF-44A2-8E52-113101C9844B}" dt="2024-04-23T13:24:25.624" v="3867" actId="478"/>
          <ac:spMkLst>
            <pc:docMk/>
            <pc:sldMk cId="2941514829" sldId="299"/>
            <ac:spMk id="7" creationId="{C625EBE3-3BCA-B7F3-3EB0-BE8D14DFBA86}"/>
          </ac:spMkLst>
        </pc:spChg>
        <pc:spChg chg="del">
          <ac:chgData name="Patrice Danger" userId="054895b61a98925f" providerId="LiveId" clId="{BC40371A-BBAF-44A2-8E52-113101C9844B}" dt="2024-04-23T13:20:46.282" v="3810"/>
          <ac:spMkLst>
            <pc:docMk/>
            <pc:sldMk cId="2941514829" sldId="299"/>
            <ac:spMk id="9" creationId="{84ECDE7A-6944-466D-8FFE-149A29BA6BAE}"/>
          </ac:spMkLst>
        </pc:spChg>
        <pc:spChg chg="del">
          <ac:chgData name="Patrice Danger" userId="054895b61a98925f" providerId="LiveId" clId="{BC40371A-BBAF-44A2-8E52-113101C9844B}" dt="2024-04-23T13:20:46.282" v="3810"/>
          <ac:spMkLst>
            <pc:docMk/>
            <pc:sldMk cId="2941514829" sldId="299"/>
            <ac:spMk id="11" creationId="{B3420082-9415-44EC-802E-C77D71D59C57}"/>
          </ac:spMkLst>
        </pc:spChg>
        <pc:spChg chg="del">
          <ac:chgData name="Patrice Danger" userId="054895b61a98925f" providerId="LiveId" clId="{BC40371A-BBAF-44A2-8E52-113101C9844B}" dt="2024-04-23T13:20:46.282" v="3810"/>
          <ac:spMkLst>
            <pc:docMk/>
            <pc:sldMk cId="2941514829" sldId="299"/>
            <ac:spMk id="13" creationId="{55A52C45-1FCB-4636-A80F-2849B8226C01}"/>
          </ac:spMkLst>
        </pc:spChg>
        <pc:spChg chg="del">
          <ac:chgData name="Patrice Danger" userId="054895b61a98925f" providerId="LiveId" clId="{BC40371A-BBAF-44A2-8E52-113101C9844B}" dt="2024-04-23T13:20:46.282" v="3810"/>
          <ac:spMkLst>
            <pc:docMk/>
            <pc:sldMk cId="2941514829" sldId="299"/>
            <ac:spMk id="15" creationId="{768EB4DD-3704-43AD-92B3-C4E0C6EA92CB}"/>
          </ac:spMkLst>
        </pc:spChg>
        <pc:graphicFrameChg chg="add mod modGraphic">
          <ac:chgData name="Patrice Danger" userId="054895b61a98925f" providerId="LiveId" clId="{BC40371A-BBAF-44A2-8E52-113101C9844B}" dt="2024-04-23T13:24:46.112" v="3875" actId="404"/>
          <ac:graphicFrameMkLst>
            <pc:docMk/>
            <pc:sldMk cId="2941514829" sldId="299"/>
            <ac:graphicFrameMk id="3" creationId="{3674D261-0613-36BC-8DBF-148093F32595}"/>
          </ac:graphicFrameMkLst>
        </pc:graphicFrameChg>
        <pc:graphicFrameChg chg="del mod">
          <ac:chgData name="Patrice Danger" userId="054895b61a98925f" providerId="LiveId" clId="{BC40371A-BBAF-44A2-8E52-113101C9844B}" dt="2024-04-23T13:24:23.634" v="3866" actId="478"/>
          <ac:graphicFrameMkLst>
            <pc:docMk/>
            <pc:sldMk cId="2941514829" sldId="299"/>
            <ac:graphicFrameMk id="4" creationId="{74484E42-456F-DDB3-A44D-3579967D86C3}"/>
          </ac:graphicFrameMkLst>
        </pc:graphicFrameChg>
      </pc:sldChg>
      <pc:sldChg chg="modSp new del mod">
        <pc:chgData name="Patrice Danger" userId="054895b61a98925f" providerId="LiveId" clId="{BC40371A-BBAF-44A2-8E52-113101C9844B}" dt="2024-04-23T13:42:14.207" v="4565" actId="47"/>
        <pc:sldMkLst>
          <pc:docMk/>
          <pc:sldMk cId="3625597677" sldId="299"/>
        </pc:sldMkLst>
        <pc:spChg chg="mod">
          <ac:chgData name="Patrice Danger" userId="054895b61a98925f" providerId="LiveId" clId="{BC40371A-BBAF-44A2-8E52-113101C9844B}" dt="2024-04-23T13:41:33.608" v="4554" actId="20577"/>
          <ac:spMkLst>
            <pc:docMk/>
            <pc:sldMk cId="3625597677" sldId="299"/>
            <ac:spMk id="2" creationId="{DEE17ADF-B4C8-84C2-7386-C21A90D0A156}"/>
          </ac:spMkLst>
        </pc:spChg>
      </pc:sldChg>
      <pc:sldChg chg="addSp delSp modSp add mod setBg delDesignElem">
        <pc:chgData name="Patrice Danger" userId="054895b61a98925f" providerId="LiveId" clId="{BC40371A-BBAF-44A2-8E52-113101C9844B}" dt="2024-04-23T13:42:08.480" v="4564" actId="20577"/>
        <pc:sldMkLst>
          <pc:docMk/>
          <pc:sldMk cId="1248367159" sldId="300"/>
        </pc:sldMkLst>
        <pc:spChg chg="mod">
          <ac:chgData name="Patrice Danger" userId="054895b61a98925f" providerId="LiveId" clId="{BC40371A-BBAF-44A2-8E52-113101C9844B}" dt="2024-04-23T13:42:08.480" v="4564" actId="20577"/>
          <ac:spMkLst>
            <pc:docMk/>
            <pc:sldMk cId="1248367159" sldId="300"/>
            <ac:spMk id="2" creationId="{C703CBDB-870D-76B2-BA2B-6436A6E65977}"/>
          </ac:spMkLst>
        </pc:spChg>
        <pc:spChg chg="del">
          <ac:chgData name="Patrice Danger" userId="054895b61a98925f" providerId="LiveId" clId="{BC40371A-BBAF-44A2-8E52-113101C9844B}" dt="2024-04-23T13:41:47.334" v="4556"/>
          <ac:spMkLst>
            <pc:docMk/>
            <pc:sldMk cId="1248367159" sldId="300"/>
            <ac:spMk id="7" creationId="{FFD48BC7-DC40-47DE-87EE-9F4B6ECB9ABB}"/>
          </ac:spMkLst>
        </pc:spChg>
        <pc:spChg chg="add">
          <ac:chgData name="Patrice Danger" userId="054895b61a98925f" providerId="LiveId" clId="{BC40371A-BBAF-44A2-8E52-113101C9844B}" dt="2024-04-23T13:42:02.627" v="4557" actId="26606"/>
          <ac:spMkLst>
            <pc:docMk/>
            <pc:sldMk cId="1248367159" sldId="300"/>
            <ac:spMk id="8" creationId="{FFD48BC7-DC40-47DE-87EE-9F4B6ECB9ABB}"/>
          </ac:spMkLst>
        </pc:spChg>
        <pc:spChg chg="del">
          <ac:chgData name="Patrice Danger" userId="054895b61a98925f" providerId="LiveId" clId="{BC40371A-BBAF-44A2-8E52-113101C9844B}" dt="2024-04-23T13:41:47.334" v="4556"/>
          <ac:spMkLst>
            <pc:docMk/>
            <pc:sldMk cId="1248367159" sldId="300"/>
            <ac:spMk id="9" creationId="{E502BBC7-2C76-46F3-BC24-5985BC13DB88}"/>
          </ac:spMkLst>
        </pc:spChg>
        <pc:spChg chg="add">
          <ac:chgData name="Patrice Danger" userId="054895b61a98925f" providerId="LiveId" clId="{BC40371A-BBAF-44A2-8E52-113101C9844B}" dt="2024-04-23T13:42:02.627" v="4557" actId="26606"/>
          <ac:spMkLst>
            <pc:docMk/>
            <pc:sldMk cId="1248367159" sldId="300"/>
            <ac:spMk id="10" creationId="{E502BBC7-2C76-46F3-BC24-5985BC13DB88}"/>
          </ac:spMkLst>
        </pc:spChg>
        <pc:spChg chg="del">
          <ac:chgData name="Patrice Danger" userId="054895b61a98925f" providerId="LiveId" clId="{BC40371A-BBAF-44A2-8E52-113101C9844B}" dt="2024-04-23T13:41:47.334" v="4556"/>
          <ac:spMkLst>
            <pc:docMk/>
            <pc:sldMk cId="1248367159" sldId="300"/>
            <ac:spMk id="11" creationId="{C7F28D52-2A5F-4D23-81AE-7CB8B591C7AF}"/>
          </ac:spMkLst>
        </pc:spChg>
        <pc:spChg chg="add">
          <ac:chgData name="Patrice Danger" userId="054895b61a98925f" providerId="LiveId" clId="{BC40371A-BBAF-44A2-8E52-113101C9844B}" dt="2024-04-23T13:42:02.627" v="4557" actId="26606"/>
          <ac:spMkLst>
            <pc:docMk/>
            <pc:sldMk cId="1248367159" sldId="300"/>
            <ac:spMk id="12" creationId="{C7F28D52-2A5F-4D23-81AE-7CB8B591C7AF}"/>
          </ac:spMkLst>
        </pc:spChg>
        <pc:spChg chg="del">
          <ac:chgData name="Patrice Danger" userId="054895b61a98925f" providerId="LiveId" clId="{BC40371A-BBAF-44A2-8E52-113101C9844B}" dt="2024-04-23T13:41:47.334" v="4556"/>
          <ac:spMkLst>
            <pc:docMk/>
            <pc:sldMk cId="1248367159" sldId="300"/>
            <ac:spMk id="13" creationId="{3629484E-3792-4B3D-89AD-7C8A1ED0E0D4}"/>
          </ac:spMkLst>
        </pc:spChg>
        <pc:spChg chg="add">
          <ac:chgData name="Patrice Danger" userId="054895b61a98925f" providerId="LiveId" clId="{BC40371A-BBAF-44A2-8E52-113101C9844B}" dt="2024-04-23T13:42:02.627" v="4557" actId="26606"/>
          <ac:spMkLst>
            <pc:docMk/>
            <pc:sldMk cId="1248367159" sldId="300"/>
            <ac:spMk id="14" creationId="{3629484E-3792-4B3D-89AD-7C8A1ED0E0D4}"/>
          </ac:spMkLst>
        </pc:spChg>
      </pc:sld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6B3389-8CC5-4587-A1ED-F53241DC67FD}"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fr-FR"/>
        </a:p>
      </dgm:t>
    </dgm:pt>
    <dgm:pt modelId="{C9720553-578E-4A57-BDF0-D1E09E6B6755}">
      <dgm:prSet phldrT="[Texte]" custT="1"/>
      <dgm:spPr/>
      <dgm:t>
        <a:bodyPr/>
        <a:lstStyle/>
        <a:p>
          <a:r>
            <a:rPr lang="fr-FR" sz="3200" dirty="0"/>
            <a:t>463 M</a:t>
          </a:r>
        </a:p>
        <a:p>
          <a:r>
            <a:rPr lang="fr-FR" sz="2100" dirty="0"/>
            <a:t>Adultes</a:t>
          </a:r>
        </a:p>
        <a:p>
          <a:r>
            <a:rPr lang="fr-FR" sz="2100" dirty="0"/>
            <a:t>20-80 ans</a:t>
          </a:r>
        </a:p>
        <a:p>
          <a:r>
            <a:rPr lang="fr-FR" sz="2100" dirty="0"/>
            <a:t>atteints</a:t>
          </a:r>
        </a:p>
      </dgm:t>
    </dgm:pt>
    <dgm:pt modelId="{67F03FD6-F9F8-4976-9029-D1220881531B}" type="parTrans" cxnId="{00C951A6-8D59-4F28-8F86-01BE5C3203F4}">
      <dgm:prSet/>
      <dgm:spPr/>
      <dgm:t>
        <a:bodyPr/>
        <a:lstStyle/>
        <a:p>
          <a:endParaRPr lang="fr-FR"/>
        </a:p>
      </dgm:t>
    </dgm:pt>
    <dgm:pt modelId="{6DD9B149-F0DD-4A43-8458-C090A3F9805F}" type="sibTrans" cxnId="{00C951A6-8D59-4F28-8F86-01BE5C3203F4}">
      <dgm:prSet/>
      <dgm:spPr/>
      <dgm:t>
        <a:bodyPr/>
        <a:lstStyle/>
        <a:p>
          <a:endParaRPr lang="fr-FR"/>
        </a:p>
      </dgm:t>
    </dgm:pt>
    <dgm:pt modelId="{B61D8CE0-0F26-4A2A-9221-77A4BCECAAD0}">
      <dgm:prSet phldrT="[Texte]"/>
      <dgm:spPr/>
      <dgm:t>
        <a:bodyPr/>
        <a:lstStyle/>
        <a:p>
          <a:r>
            <a:rPr lang="fr-FR" dirty="0"/>
            <a:t>X 2 en proportion des cas en 25 ans</a:t>
          </a:r>
        </a:p>
      </dgm:t>
    </dgm:pt>
    <dgm:pt modelId="{9281F374-022C-46E3-AEB5-A304AD1C61C7}" type="parTrans" cxnId="{B441EE69-8EFC-417E-9E49-FD386E0BCF60}">
      <dgm:prSet/>
      <dgm:spPr/>
      <dgm:t>
        <a:bodyPr/>
        <a:lstStyle/>
        <a:p>
          <a:endParaRPr lang="fr-FR"/>
        </a:p>
      </dgm:t>
    </dgm:pt>
    <dgm:pt modelId="{70E1519E-F4ED-421E-B387-D53702D33EF0}" type="sibTrans" cxnId="{B441EE69-8EFC-417E-9E49-FD386E0BCF60}">
      <dgm:prSet/>
      <dgm:spPr/>
      <dgm:t>
        <a:bodyPr/>
        <a:lstStyle/>
        <a:p>
          <a:endParaRPr lang="fr-FR"/>
        </a:p>
      </dgm:t>
    </dgm:pt>
    <dgm:pt modelId="{AE32CA5A-BC7D-4592-A8A1-9B927AD1E810}">
      <dgm:prSet phldrT="[Texte]" custT="1"/>
      <dgm:spPr/>
      <dgm:t>
        <a:bodyPr/>
        <a:lstStyle/>
        <a:p>
          <a:r>
            <a:rPr lang="fr-FR" sz="3600" dirty="0"/>
            <a:t>4,2 M</a:t>
          </a:r>
        </a:p>
        <a:p>
          <a:r>
            <a:rPr lang="fr-FR" sz="2700" dirty="0"/>
            <a:t>Décès attribués au diabète</a:t>
          </a:r>
        </a:p>
      </dgm:t>
    </dgm:pt>
    <dgm:pt modelId="{FFCC2EE2-C031-4D81-BED1-CEB313FC7904}" type="parTrans" cxnId="{13AB88E4-F8A8-466D-84D2-17AEF34F1A17}">
      <dgm:prSet/>
      <dgm:spPr/>
      <dgm:t>
        <a:bodyPr/>
        <a:lstStyle/>
        <a:p>
          <a:endParaRPr lang="fr-FR"/>
        </a:p>
      </dgm:t>
    </dgm:pt>
    <dgm:pt modelId="{CCA1C5A4-7C43-46C8-BA38-A0699A899586}" type="sibTrans" cxnId="{13AB88E4-F8A8-466D-84D2-17AEF34F1A17}">
      <dgm:prSet/>
      <dgm:spPr/>
      <dgm:t>
        <a:bodyPr/>
        <a:lstStyle/>
        <a:p>
          <a:endParaRPr lang="fr-FR"/>
        </a:p>
      </dgm:t>
    </dgm:pt>
    <dgm:pt modelId="{CBEAB441-75BB-42EC-82F6-7E3FB7C37DDA}">
      <dgm:prSet phldrT="[Texte]"/>
      <dgm:spPr/>
      <dgm:t>
        <a:bodyPr/>
        <a:lstStyle/>
        <a:p>
          <a:r>
            <a:rPr lang="fr-FR" dirty="0"/>
            <a:t>7</a:t>
          </a:r>
          <a:r>
            <a:rPr lang="fr-FR" baseline="30000" dirty="0"/>
            <a:t>ème</a:t>
          </a:r>
          <a:r>
            <a:rPr lang="fr-FR" dirty="0"/>
            <a:t>  Cause de décès (OMS2019)</a:t>
          </a:r>
        </a:p>
      </dgm:t>
    </dgm:pt>
    <dgm:pt modelId="{C9F7BCF0-3AF9-4891-9861-46387ECAC7EC}" type="parTrans" cxnId="{0A5CE037-56D1-475C-BB37-386296263C51}">
      <dgm:prSet/>
      <dgm:spPr/>
      <dgm:t>
        <a:bodyPr/>
        <a:lstStyle/>
        <a:p>
          <a:endParaRPr lang="fr-FR"/>
        </a:p>
      </dgm:t>
    </dgm:pt>
    <dgm:pt modelId="{AD54A2D1-6E23-42CF-931F-5BB19D794D8B}" type="sibTrans" cxnId="{0A5CE037-56D1-475C-BB37-386296263C51}">
      <dgm:prSet/>
      <dgm:spPr/>
      <dgm:t>
        <a:bodyPr/>
        <a:lstStyle/>
        <a:p>
          <a:endParaRPr lang="fr-FR"/>
        </a:p>
      </dgm:t>
    </dgm:pt>
    <dgm:pt modelId="{316722A5-CC60-4145-A382-7D0AFB6F8888}" type="pres">
      <dgm:prSet presAssocID="{896B3389-8CC5-4587-A1ED-F53241DC67FD}" presName="Name0" presStyleCnt="0">
        <dgm:presLayoutVars>
          <dgm:dir/>
          <dgm:animLvl val="lvl"/>
          <dgm:resizeHandles val="exact"/>
        </dgm:presLayoutVars>
      </dgm:prSet>
      <dgm:spPr/>
    </dgm:pt>
    <dgm:pt modelId="{0F7DDCF7-896F-406A-A5B8-9397094F99D8}" type="pres">
      <dgm:prSet presAssocID="{C9720553-578E-4A57-BDF0-D1E09E6B6755}" presName="linNode" presStyleCnt="0"/>
      <dgm:spPr/>
    </dgm:pt>
    <dgm:pt modelId="{F63A379A-7BAD-419B-AF73-51463096D82F}" type="pres">
      <dgm:prSet presAssocID="{C9720553-578E-4A57-BDF0-D1E09E6B6755}" presName="parentText" presStyleLbl="node1" presStyleIdx="0" presStyleCnt="2">
        <dgm:presLayoutVars>
          <dgm:chMax val="1"/>
          <dgm:bulletEnabled val="1"/>
        </dgm:presLayoutVars>
      </dgm:prSet>
      <dgm:spPr/>
    </dgm:pt>
    <dgm:pt modelId="{564285D4-A32D-47FD-9638-89E3D46AFCD4}" type="pres">
      <dgm:prSet presAssocID="{C9720553-578E-4A57-BDF0-D1E09E6B6755}" presName="descendantText" presStyleLbl="alignAccFollowNode1" presStyleIdx="0" presStyleCnt="2">
        <dgm:presLayoutVars>
          <dgm:bulletEnabled val="1"/>
        </dgm:presLayoutVars>
      </dgm:prSet>
      <dgm:spPr/>
    </dgm:pt>
    <dgm:pt modelId="{62F89975-AA2A-49FA-8298-EC6FA88B6E4D}" type="pres">
      <dgm:prSet presAssocID="{6DD9B149-F0DD-4A43-8458-C090A3F9805F}" presName="sp" presStyleCnt="0"/>
      <dgm:spPr/>
    </dgm:pt>
    <dgm:pt modelId="{A32C3CD5-B90E-43D3-B128-5739D72CAC92}" type="pres">
      <dgm:prSet presAssocID="{AE32CA5A-BC7D-4592-A8A1-9B927AD1E810}" presName="linNode" presStyleCnt="0"/>
      <dgm:spPr/>
    </dgm:pt>
    <dgm:pt modelId="{335C9529-082A-4F46-B823-774BBB50706B}" type="pres">
      <dgm:prSet presAssocID="{AE32CA5A-BC7D-4592-A8A1-9B927AD1E810}" presName="parentText" presStyleLbl="node1" presStyleIdx="1" presStyleCnt="2">
        <dgm:presLayoutVars>
          <dgm:chMax val="1"/>
          <dgm:bulletEnabled val="1"/>
        </dgm:presLayoutVars>
      </dgm:prSet>
      <dgm:spPr/>
    </dgm:pt>
    <dgm:pt modelId="{C9AAACB8-1832-4B36-BF9C-B888E81A926B}" type="pres">
      <dgm:prSet presAssocID="{AE32CA5A-BC7D-4592-A8A1-9B927AD1E810}" presName="descendantText" presStyleLbl="alignAccFollowNode1" presStyleIdx="1" presStyleCnt="2">
        <dgm:presLayoutVars>
          <dgm:bulletEnabled val="1"/>
        </dgm:presLayoutVars>
      </dgm:prSet>
      <dgm:spPr/>
    </dgm:pt>
  </dgm:ptLst>
  <dgm:cxnLst>
    <dgm:cxn modelId="{217A0513-C574-402F-AB29-C9182E6388A6}" type="presOf" srcId="{C9720553-578E-4A57-BDF0-D1E09E6B6755}" destId="{F63A379A-7BAD-419B-AF73-51463096D82F}" srcOrd="0" destOrd="0" presId="urn:microsoft.com/office/officeart/2005/8/layout/vList5"/>
    <dgm:cxn modelId="{0A5CE037-56D1-475C-BB37-386296263C51}" srcId="{AE32CA5A-BC7D-4592-A8A1-9B927AD1E810}" destId="{CBEAB441-75BB-42EC-82F6-7E3FB7C37DDA}" srcOrd="0" destOrd="0" parTransId="{C9F7BCF0-3AF9-4891-9861-46387ECAC7EC}" sibTransId="{AD54A2D1-6E23-42CF-931F-5BB19D794D8B}"/>
    <dgm:cxn modelId="{38C02B5F-EC5A-4957-A03B-8E582C5074FB}" type="presOf" srcId="{CBEAB441-75BB-42EC-82F6-7E3FB7C37DDA}" destId="{C9AAACB8-1832-4B36-BF9C-B888E81A926B}" srcOrd="0" destOrd="0" presId="urn:microsoft.com/office/officeart/2005/8/layout/vList5"/>
    <dgm:cxn modelId="{B441EE69-8EFC-417E-9E49-FD386E0BCF60}" srcId="{C9720553-578E-4A57-BDF0-D1E09E6B6755}" destId="{B61D8CE0-0F26-4A2A-9221-77A4BCECAAD0}" srcOrd="0" destOrd="0" parTransId="{9281F374-022C-46E3-AEB5-A304AD1C61C7}" sibTransId="{70E1519E-F4ED-421E-B387-D53702D33EF0}"/>
    <dgm:cxn modelId="{0E8FCC6B-DC91-4F60-B60B-B2AF2CFD05F5}" type="presOf" srcId="{AE32CA5A-BC7D-4592-A8A1-9B927AD1E810}" destId="{335C9529-082A-4F46-B823-774BBB50706B}" srcOrd="0" destOrd="0" presId="urn:microsoft.com/office/officeart/2005/8/layout/vList5"/>
    <dgm:cxn modelId="{00C951A6-8D59-4F28-8F86-01BE5C3203F4}" srcId="{896B3389-8CC5-4587-A1ED-F53241DC67FD}" destId="{C9720553-578E-4A57-BDF0-D1E09E6B6755}" srcOrd="0" destOrd="0" parTransId="{67F03FD6-F9F8-4976-9029-D1220881531B}" sibTransId="{6DD9B149-F0DD-4A43-8458-C090A3F9805F}"/>
    <dgm:cxn modelId="{4B5545B0-C89F-40A0-B3F2-68274EAD147B}" type="presOf" srcId="{B61D8CE0-0F26-4A2A-9221-77A4BCECAAD0}" destId="{564285D4-A32D-47FD-9638-89E3D46AFCD4}" srcOrd="0" destOrd="0" presId="urn:microsoft.com/office/officeart/2005/8/layout/vList5"/>
    <dgm:cxn modelId="{8E93F9E1-C374-4E82-B0AB-5D6412190F74}" type="presOf" srcId="{896B3389-8CC5-4587-A1ED-F53241DC67FD}" destId="{316722A5-CC60-4145-A382-7D0AFB6F8888}" srcOrd="0" destOrd="0" presId="urn:microsoft.com/office/officeart/2005/8/layout/vList5"/>
    <dgm:cxn modelId="{13AB88E4-F8A8-466D-84D2-17AEF34F1A17}" srcId="{896B3389-8CC5-4587-A1ED-F53241DC67FD}" destId="{AE32CA5A-BC7D-4592-A8A1-9B927AD1E810}" srcOrd="1" destOrd="0" parTransId="{FFCC2EE2-C031-4D81-BED1-CEB313FC7904}" sibTransId="{CCA1C5A4-7C43-46C8-BA38-A0699A899586}"/>
    <dgm:cxn modelId="{DCF3C15E-3D5D-43A8-93F4-0D825BC6ABEF}" type="presParOf" srcId="{316722A5-CC60-4145-A382-7D0AFB6F8888}" destId="{0F7DDCF7-896F-406A-A5B8-9397094F99D8}" srcOrd="0" destOrd="0" presId="urn:microsoft.com/office/officeart/2005/8/layout/vList5"/>
    <dgm:cxn modelId="{3BEE0CD1-E565-4F83-9C1B-34E03983212E}" type="presParOf" srcId="{0F7DDCF7-896F-406A-A5B8-9397094F99D8}" destId="{F63A379A-7BAD-419B-AF73-51463096D82F}" srcOrd="0" destOrd="0" presId="urn:microsoft.com/office/officeart/2005/8/layout/vList5"/>
    <dgm:cxn modelId="{C5AEAA1C-F28A-464D-BFFF-20A7209E2E5B}" type="presParOf" srcId="{0F7DDCF7-896F-406A-A5B8-9397094F99D8}" destId="{564285D4-A32D-47FD-9638-89E3D46AFCD4}" srcOrd="1" destOrd="0" presId="urn:microsoft.com/office/officeart/2005/8/layout/vList5"/>
    <dgm:cxn modelId="{CC0580FD-50FC-4A17-BD3E-C685278B7A20}" type="presParOf" srcId="{316722A5-CC60-4145-A382-7D0AFB6F8888}" destId="{62F89975-AA2A-49FA-8298-EC6FA88B6E4D}" srcOrd="1" destOrd="0" presId="urn:microsoft.com/office/officeart/2005/8/layout/vList5"/>
    <dgm:cxn modelId="{95998C2E-64B0-4DA3-B9A4-9E93293865D3}" type="presParOf" srcId="{316722A5-CC60-4145-A382-7D0AFB6F8888}" destId="{A32C3CD5-B90E-43D3-B128-5739D72CAC92}" srcOrd="2" destOrd="0" presId="urn:microsoft.com/office/officeart/2005/8/layout/vList5"/>
    <dgm:cxn modelId="{E982CA61-5BA5-4DBB-88E6-EE216D8F2282}" type="presParOf" srcId="{A32C3CD5-B90E-43D3-B128-5739D72CAC92}" destId="{335C9529-082A-4F46-B823-774BBB50706B}" srcOrd="0" destOrd="0" presId="urn:microsoft.com/office/officeart/2005/8/layout/vList5"/>
    <dgm:cxn modelId="{4B56A21E-6D2E-4E24-BE8C-D4F992100077}" type="presParOf" srcId="{A32C3CD5-B90E-43D3-B128-5739D72CAC92}" destId="{C9AAACB8-1832-4B36-BF9C-B888E81A926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CB0FE0-D532-4F6D-92F8-D5340F062393}" type="doc">
      <dgm:prSet loTypeId="urn:microsoft.com/office/officeart/2009/3/layout/RandomtoResultProcess" loCatId="process" qsTypeId="urn:microsoft.com/office/officeart/2005/8/quickstyle/simple1" qsCatId="simple" csTypeId="urn:microsoft.com/office/officeart/2005/8/colors/accent1_2" csCatId="accent1" phldr="1"/>
      <dgm:spPr/>
    </dgm:pt>
    <dgm:pt modelId="{7BEA2CC1-B6DD-495B-8FCA-72A79E26FE2E}">
      <dgm:prSet phldrT="[Texte]" custT="1"/>
      <dgm:spPr/>
      <dgm:t>
        <a:bodyPr/>
        <a:lstStyle/>
        <a:p>
          <a:r>
            <a:rPr lang="fr-FR" sz="1400" dirty="0"/>
            <a:t>COLLECTE</a:t>
          </a:r>
        </a:p>
      </dgm:t>
    </dgm:pt>
    <dgm:pt modelId="{1EDF0B88-C92A-42A7-B585-265055139646}" type="parTrans" cxnId="{F95C8FF4-066F-4C5F-A266-28E48550B441}">
      <dgm:prSet/>
      <dgm:spPr/>
      <dgm:t>
        <a:bodyPr/>
        <a:lstStyle/>
        <a:p>
          <a:endParaRPr lang="fr-FR" sz="1800"/>
        </a:p>
      </dgm:t>
    </dgm:pt>
    <dgm:pt modelId="{B1A32F43-BC4A-46F3-B961-9971A4B82087}" type="sibTrans" cxnId="{F95C8FF4-066F-4C5F-A266-28E48550B441}">
      <dgm:prSet/>
      <dgm:spPr/>
      <dgm:t>
        <a:bodyPr/>
        <a:lstStyle/>
        <a:p>
          <a:endParaRPr lang="fr-FR" sz="1800"/>
        </a:p>
      </dgm:t>
    </dgm:pt>
    <dgm:pt modelId="{BD68ABB8-D384-407B-AD91-99B313A4D978}">
      <dgm:prSet phldrT="[Texte]" custT="1"/>
      <dgm:spPr/>
      <dgm:t>
        <a:bodyPr/>
        <a:lstStyle/>
        <a:p>
          <a:r>
            <a:rPr lang="fr-FR" sz="1400" dirty="0"/>
            <a:t>EDA</a:t>
          </a:r>
        </a:p>
      </dgm:t>
    </dgm:pt>
    <dgm:pt modelId="{101EB68F-3C54-4B9F-AE70-7D982616DDC1}" type="parTrans" cxnId="{0684E9C6-2798-4B21-BEE1-F48D28B25B5A}">
      <dgm:prSet/>
      <dgm:spPr/>
      <dgm:t>
        <a:bodyPr/>
        <a:lstStyle/>
        <a:p>
          <a:endParaRPr lang="fr-FR" sz="1800"/>
        </a:p>
      </dgm:t>
    </dgm:pt>
    <dgm:pt modelId="{69FCEDF2-05D7-4C12-A1BE-F45DFD9BABFF}" type="sibTrans" cxnId="{0684E9C6-2798-4B21-BEE1-F48D28B25B5A}">
      <dgm:prSet/>
      <dgm:spPr/>
      <dgm:t>
        <a:bodyPr/>
        <a:lstStyle/>
        <a:p>
          <a:endParaRPr lang="fr-FR" sz="1800"/>
        </a:p>
      </dgm:t>
    </dgm:pt>
    <dgm:pt modelId="{F5A88849-D17B-4C6F-9858-7A3242311F2F}">
      <dgm:prSet phldrT="[Texte]" custT="1"/>
      <dgm:spPr/>
      <dgm:t>
        <a:bodyPr/>
        <a:lstStyle/>
        <a:p>
          <a:r>
            <a:rPr lang="fr-FR" sz="1400" dirty="0"/>
            <a:t>PREPROCESSING</a:t>
          </a:r>
        </a:p>
      </dgm:t>
    </dgm:pt>
    <dgm:pt modelId="{79052DA7-F126-4BB7-93A8-DCDCB4106729}" type="parTrans" cxnId="{13690263-7624-4699-B078-4137A721644F}">
      <dgm:prSet/>
      <dgm:spPr/>
      <dgm:t>
        <a:bodyPr/>
        <a:lstStyle/>
        <a:p>
          <a:endParaRPr lang="fr-FR" sz="1800"/>
        </a:p>
      </dgm:t>
    </dgm:pt>
    <dgm:pt modelId="{AFFA0C79-FBE2-4C9D-94C5-5E3993F2DDC9}" type="sibTrans" cxnId="{13690263-7624-4699-B078-4137A721644F}">
      <dgm:prSet/>
      <dgm:spPr/>
      <dgm:t>
        <a:bodyPr/>
        <a:lstStyle/>
        <a:p>
          <a:endParaRPr lang="fr-FR" sz="1800"/>
        </a:p>
      </dgm:t>
    </dgm:pt>
    <dgm:pt modelId="{3B776969-22ED-480E-A292-32051246A76B}">
      <dgm:prSet phldrT="[Texte]" custT="1"/>
      <dgm:spPr/>
      <dgm:t>
        <a:bodyPr/>
        <a:lstStyle/>
        <a:p>
          <a:r>
            <a:rPr lang="fr-FR" sz="1400" dirty="0"/>
            <a:t>MODELES ML</a:t>
          </a:r>
        </a:p>
      </dgm:t>
    </dgm:pt>
    <dgm:pt modelId="{57036124-F217-49F4-B42A-B3848C30F8E3}" type="parTrans" cxnId="{C78713F0-EA5F-4FF7-BEFB-5D561EC596E6}">
      <dgm:prSet/>
      <dgm:spPr/>
      <dgm:t>
        <a:bodyPr/>
        <a:lstStyle/>
        <a:p>
          <a:endParaRPr lang="fr-FR" sz="1800"/>
        </a:p>
      </dgm:t>
    </dgm:pt>
    <dgm:pt modelId="{B077AADA-7783-4168-A289-292014ABCA4C}" type="sibTrans" cxnId="{C78713F0-EA5F-4FF7-BEFB-5D561EC596E6}">
      <dgm:prSet/>
      <dgm:spPr/>
      <dgm:t>
        <a:bodyPr/>
        <a:lstStyle/>
        <a:p>
          <a:endParaRPr lang="fr-FR" sz="1800"/>
        </a:p>
      </dgm:t>
    </dgm:pt>
    <dgm:pt modelId="{024BF575-19C1-44BB-9F38-74EC354A4289}">
      <dgm:prSet phldrT="[Texte]" custT="1"/>
      <dgm:spPr/>
      <dgm:t>
        <a:bodyPr/>
        <a:lstStyle/>
        <a:p>
          <a:r>
            <a:rPr lang="fr-FR" sz="1400" dirty="0"/>
            <a:t>RESULTATS</a:t>
          </a:r>
        </a:p>
      </dgm:t>
    </dgm:pt>
    <dgm:pt modelId="{689D1B1E-4C1E-43B0-A98F-54A1DC8C35E4}" type="parTrans" cxnId="{5874473B-9798-4657-ACD3-1D5D4A546FA3}">
      <dgm:prSet/>
      <dgm:spPr/>
      <dgm:t>
        <a:bodyPr/>
        <a:lstStyle/>
        <a:p>
          <a:endParaRPr lang="fr-FR" sz="1800"/>
        </a:p>
      </dgm:t>
    </dgm:pt>
    <dgm:pt modelId="{2D69E6C2-6648-40CC-835F-F758A9521A2D}" type="sibTrans" cxnId="{5874473B-9798-4657-ACD3-1D5D4A546FA3}">
      <dgm:prSet/>
      <dgm:spPr/>
      <dgm:t>
        <a:bodyPr/>
        <a:lstStyle/>
        <a:p>
          <a:endParaRPr lang="fr-FR" sz="1800"/>
        </a:p>
      </dgm:t>
    </dgm:pt>
    <dgm:pt modelId="{1308ABCC-1AC0-49E1-BE7C-CC91AC3A53F6}" type="pres">
      <dgm:prSet presAssocID="{5FCB0FE0-D532-4F6D-92F8-D5340F062393}" presName="Name0" presStyleCnt="0">
        <dgm:presLayoutVars>
          <dgm:dir/>
          <dgm:animOne val="branch"/>
          <dgm:animLvl val="lvl"/>
        </dgm:presLayoutVars>
      </dgm:prSet>
      <dgm:spPr/>
    </dgm:pt>
    <dgm:pt modelId="{20E94B6E-8AB0-449C-BB65-16818956D39C}" type="pres">
      <dgm:prSet presAssocID="{7BEA2CC1-B6DD-495B-8FCA-72A79E26FE2E}" presName="chaos" presStyleCnt="0"/>
      <dgm:spPr/>
    </dgm:pt>
    <dgm:pt modelId="{8DD19657-11E3-4624-BA86-613F4474E342}" type="pres">
      <dgm:prSet presAssocID="{7BEA2CC1-B6DD-495B-8FCA-72A79E26FE2E}" presName="parTx1" presStyleLbl="revTx" presStyleIdx="0" presStyleCnt="4"/>
      <dgm:spPr/>
    </dgm:pt>
    <dgm:pt modelId="{A133D134-6612-4EB6-AD21-4293BE5279BE}" type="pres">
      <dgm:prSet presAssocID="{7BEA2CC1-B6DD-495B-8FCA-72A79E26FE2E}" presName="c1" presStyleLbl="node1" presStyleIdx="0" presStyleCnt="19"/>
      <dgm:spPr/>
    </dgm:pt>
    <dgm:pt modelId="{568C4A8C-A36E-4905-853C-4B5A92DDBC22}" type="pres">
      <dgm:prSet presAssocID="{7BEA2CC1-B6DD-495B-8FCA-72A79E26FE2E}" presName="c2" presStyleLbl="node1" presStyleIdx="1" presStyleCnt="19"/>
      <dgm:spPr/>
    </dgm:pt>
    <dgm:pt modelId="{F66485CE-500D-438E-86A7-947A3D78D16B}" type="pres">
      <dgm:prSet presAssocID="{7BEA2CC1-B6DD-495B-8FCA-72A79E26FE2E}" presName="c3" presStyleLbl="node1" presStyleIdx="2" presStyleCnt="19"/>
      <dgm:spPr/>
    </dgm:pt>
    <dgm:pt modelId="{CC18D9C3-EA67-4F90-8B8B-407986FCEC5E}" type="pres">
      <dgm:prSet presAssocID="{7BEA2CC1-B6DD-495B-8FCA-72A79E26FE2E}" presName="c4" presStyleLbl="node1" presStyleIdx="3" presStyleCnt="19"/>
      <dgm:spPr/>
    </dgm:pt>
    <dgm:pt modelId="{CC7DF2FE-1D98-4B51-B259-BB01E1D17E98}" type="pres">
      <dgm:prSet presAssocID="{7BEA2CC1-B6DD-495B-8FCA-72A79E26FE2E}" presName="c5" presStyleLbl="node1" presStyleIdx="4" presStyleCnt="19"/>
      <dgm:spPr/>
    </dgm:pt>
    <dgm:pt modelId="{386AB377-ED13-4CC7-903E-9574AB9908CF}" type="pres">
      <dgm:prSet presAssocID="{7BEA2CC1-B6DD-495B-8FCA-72A79E26FE2E}" presName="c6" presStyleLbl="node1" presStyleIdx="5" presStyleCnt="19"/>
      <dgm:spPr/>
    </dgm:pt>
    <dgm:pt modelId="{F40FB6C4-9402-4BC7-98E3-BEDAE4BDC5B7}" type="pres">
      <dgm:prSet presAssocID="{7BEA2CC1-B6DD-495B-8FCA-72A79E26FE2E}" presName="c7" presStyleLbl="node1" presStyleIdx="6" presStyleCnt="19"/>
      <dgm:spPr/>
    </dgm:pt>
    <dgm:pt modelId="{9D6FAB27-DE63-43EA-ACE0-DF77EF078101}" type="pres">
      <dgm:prSet presAssocID="{7BEA2CC1-B6DD-495B-8FCA-72A79E26FE2E}" presName="c8" presStyleLbl="node1" presStyleIdx="7" presStyleCnt="19"/>
      <dgm:spPr/>
    </dgm:pt>
    <dgm:pt modelId="{CE3C679F-35B8-4434-8409-C60B54BD1396}" type="pres">
      <dgm:prSet presAssocID="{7BEA2CC1-B6DD-495B-8FCA-72A79E26FE2E}" presName="c9" presStyleLbl="node1" presStyleIdx="8" presStyleCnt="19"/>
      <dgm:spPr/>
    </dgm:pt>
    <dgm:pt modelId="{205344E6-A98F-4A54-9861-D0BD4D897AC4}" type="pres">
      <dgm:prSet presAssocID="{7BEA2CC1-B6DD-495B-8FCA-72A79E26FE2E}" presName="c10" presStyleLbl="node1" presStyleIdx="9" presStyleCnt="19"/>
      <dgm:spPr/>
    </dgm:pt>
    <dgm:pt modelId="{4CD1232E-F18C-4AB0-A219-87E5784E7134}" type="pres">
      <dgm:prSet presAssocID="{7BEA2CC1-B6DD-495B-8FCA-72A79E26FE2E}" presName="c11" presStyleLbl="node1" presStyleIdx="10" presStyleCnt="19"/>
      <dgm:spPr/>
    </dgm:pt>
    <dgm:pt modelId="{17A344C2-0BEA-432B-B059-EDA0002B05E7}" type="pres">
      <dgm:prSet presAssocID="{7BEA2CC1-B6DD-495B-8FCA-72A79E26FE2E}" presName="c12" presStyleLbl="node1" presStyleIdx="11" presStyleCnt="19"/>
      <dgm:spPr/>
    </dgm:pt>
    <dgm:pt modelId="{F73C61BE-18A4-4994-9609-0E236F0B108B}" type="pres">
      <dgm:prSet presAssocID="{7BEA2CC1-B6DD-495B-8FCA-72A79E26FE2E}" presName="c13" presStyleLbl="node1" presStyleIdx="12" presStyleCnt="19"/>
      <dgm:spPr/>
    </dgm:pt>
    <dgm:pt modelId="{A9B861F4-C186-4324-A48E-F136A513DECF}" type="pres">
      <dgm:prSet presAssocID="{7BEA2CC1-B6DD-495B-8FCA-72A79E26FE2E}" presName="c14" presStyleLbl="node1" presStyleIdx="13" presStyleCnt="19"/>
      <dgm:spPr/>
    </dgm:pt>
    <dgm:pt modelId="{555F593C-1D80-4A76-9353-043639F1877D}" type="pres">
      <dgm:prSet presAssocID="{7BEA2CC1-B6DD-495B-8FCA-72A79E26FE2E}" presName="c15" presStyleLbl="node1" presStyleIdx="14" presStyleCnt="19"/>
      <dgm:spPr/>
    </dgm:pt>
    <dgm:pt modelId="{CE83C10D-55D1-45C0-9BF4-7625E3CC8433}" type="pres">
      <dgm:prSet presAssocID="{7BEA2CC1-B6DD-495B-8FCA-72A79E26FE2E}" presName="c16" presStyleLbl="node1" presStyleIdx="15" presStyleCnt="19"/>
      <dgm:spPr/>
    </dgm:pt>
    <dgm:pt modelId="{42105BDE-163C-460A-A188-83F322A58033}" type="pres">
      <dgm:prSet presAssocID="{7BEA2CC1-B6DD-495B-8FCA-72A79E26FE2E}" presName="c17" presStyleLbl="node1" presStyleIdx="16" presStyleCnt="19"/>
      <dgm:spPr/>
    </dgm:pt>
    <dgm:pt modelId="{F726E454-4701-4679-B220-E680C22860A7}" type="pres">
      <dgm:prSet presAssocID="{7BEA2CC1-B6DD-495B-8FCA-72A79E26FE2E}" presName="c18" presStyleLbl="node1" presStyleIdx="17" presStyleCnt="19"/>
      <dgm:spPr/>
    </dgm:pt>
    <dgm:pt modelId="{9629E349-DD55-47E4-8EFB-689E775484DB}" type="pres">
      <dgm:prSet presAssocID="{B1A32F43-BC4A-46F3-B961-9971A4B82087}" presName="chevronComposite1" presStyleCnt="0"/>
      <dgm:spPr/>
    </dgm:pt>
    <dgm:pt modelId="{CC4581B5-188F-4D79-A46E-F6D3D6C8A660}" type="pres">
      <dgm:prSet presAssocID="{B1A32F43-BC4A-46F3-B961-9971A4B82087}" presName="chevron1" presStyleLbl="sibTrans2D1" presStyleIdx="0" presStyleCnt="4"/>
      <dgm:spPr/>
    </dgm:pt>
    <dgm:pt modelId="{FA8F19E2-A3A5-434E-AF9F-551A27145204}" type="pres">
      <dgm:prSet presAssocID="{B1A32F43-BC4A-46F3-B961-9971A4B82087}" presName="spChevron1" presStyleCnt="0"/>
      <dgm:spPr/>
    </dgm:pt>
    <dgm:pt modelId="{8784645C-E1A0-4049-A807-00CB80A5BA4C}" type="pres">
      <dgm:prSet presAssocID="{BD68ABB8-D384-407B-AD91-99B313A4D978}" presName="middle" presStyleCnt="0"/>
      <dgm:spPr/>
    </dgm:pt>
    <dgm:pt modelId="{700F0ACA-66B6-4902-94B7-17450ABD656C}" type="pres">
      <dgm:prSet presAssocID="{BD68ABB8-D384-407B-AD91-99B313A4D978}" presName="parTxMid" presStyleLbl="revTx" presStyleIdx="1" presStyleCnt="4"/>
      <dgm:spPr/>
    </dgm:pt>
    <dgm:pt modelId="{59C1916D-8418-427F-864F-62A59815203C}" type="pres">
      <dgm:prSet presAssocID="{BD68ABB8-D384-407B-AD91-99B313A4D978}" presName="spMid" presStyleCnt="0"/>
      <dgm:spPr/>
    </dgm:pt>
    <dgm:pt modelId="{705C60A7-3466-488C-BC32-BCA069B7ADF6}" type="pres">
      <dgm:prSet presAssocID="{69FCEDF2-05D7-4C12-A1BE-F45DFD9BABFF}" presName="chevronComposite1" presStyleCnt="0"/>
      <dgm:spPr/>
    </dgm:pt>
    <dgm:pt modelId="{55EA7578-783E-48F9-8C27-0C84C07B52F3}" type="pres">
      <dgm:prSet presAssocID="{69FCEDF2-05D7-4C12-A1BE-F45DFD9BABFF}" presName="chevron1" presStyleLbl="sibTrans2D1" presStyleIdx="1" presStyleCnt="4"/>
      <dgm:spPr/>
    </dgm:pt>
    <dgm:pt modelId="{C975584E-8404-45B4-BCD0-B54BDAD01F72}" type="pres">
      <dgm:prSet presAssocID="{69FCEDF2-05D7-4C12-A1BE-F45DFD9BABFF}" presName="spChevron1" presStyleCnt="0"/>
      <dgm:spPr/>
    </dgm:pt>
    <dgm:pt modelId="{962BE99F-4B81-4CEB-880D-D8E72883411F}" type="pres">
      <dgm:prSet presAssocID="{F5A88849-D17B-4C6F-9858-7A3242311F2F}" presName="middle" presStyleCnt="0"/>
      <dgm:spPr/>
    </dgm:pt>
    <dgm:pt modelId="{056077DD-E485-44C5-9506-A818465565B5}" type="pres">
      <dgm:prSet presAssocID="{F5A88849-D17B-4C6F-9858-7A3242311F2F}" presName="parTxMid" presStyleLbl="revTx" presStyleIdx="2" presStyleCnt="4"/>
      <dgm:spPr/>
    </dgm:pt>
    <dgm:pt modelId="{6AFFCB3F-C496-4D24-B7FD-777D3BF05E3B}" type="pres">
      <dgm:prSet presAssocID="{F5A88849-D17B-4C6F-9858-7A3242311F2F}" presName="spMid" presStyleCnt="0"/>
      <dgm:spPr/>
    </dgm:pt>
    <dgm:pt modelId="{E759D3DC-902D-4743-AF67-295FDB0F97C8}" type="pres">
      <dgm:prSet presAssocID="{AFFA0C79-FBE2-4C9D-94C5-5E3993F2DDC9}" presName="chevronComposite1" presStyleCnt="0"/>
      <dgm:spPr/>
    </dgm:pt>
    <dgm:pt modelId="{EB100E36-8252-46FA-AD3A-33D9F8A3E139}" type="pres">
      <dgm:prSet presAssocID="{AFFA0C79-FBE2-4C9D-94C5-5E3993F2DDC9}" presName="chevron1" presStyleLbl="sibTrans2D1" presStyleIdx="2" presStyleCnt="4"/>
      <dgm:spPr/>
    </dgm:pt>
    <dgm:pt modelId="{45CD518A-9026-489C-8A53-536E8106AC6F}" type="pres">
      <dgm:prSet presAssocID="{AFFA0C79-FBE2-4C9D-94C5-5E3993F2DDC9}" presName="spChevron1" presStyleCnt="0"/>
      <dgm:spPr/>
    </dgm:pt>
    <dgm:pt modelId="{1A54490B-443D-4994-9CE1-D82574253EAE}" type="pres">
      <dgm:prSet presAssocID="{3B776969-22ED-480E-A292-32051246A76B}" presName="middle" presStyleCnt="0"/>
      <dgm:spPr/>
    </dgm:pt>
    <dgm:pt modelId="{4BEAE908-1E85-486A-8266-DDA219708ED8}" type="pres">
      <dgm:prSet presAssocID="{3B776969-22ED-480E-A292-32051246A76B}" presName="parTxMid" presStyleLbl="revTx" presStyleIdx="3" presStyleCnt="4"/>
      <dgm:spPr/>
    </dgm:pt>
    <dgm:pt modelId="{BEA356D0-4DB1-4070-89F7-E4F8A153AD09}" type="pres">
      <dgm:prSet presAssocID="{3B776969-22ED-480E-A292-32051246A76B}" presName="spMid" presStyleCnt="0"/>
      <dgm:spPr/>
    </dgm:pt>
    <dgm:pt modelId="{2CB93EB2-6F33-486C-9D19-0F798B0985C8}" type="pres">
      <dgm:prSet presAssocID="{B077AADA-7783-4168-A289-292014ABCA4C}" presName="chevronComposite1" presStyleCnt="0"/>
      <dgm:spPr/>
    </dgm:pt>
    <dgm:pt modelId="{5761AE8C-1625-40EC-87C4-D4A6CB9C2930}" type="pres">
      <dgm:prSet presAssocID="{B077AADA-7783-4168-A289-292014ABCA4C}" presName="chevron1" presStyleLbl="sibTrans2D1" presStyleIdx="3" presStyleCnt="4"/>
      <dgm:spPr/>
    </dgm:pt>
    <dgm:pt modelId="{BA061ED7-894D-43B4-9009-E0C60F34DCAB}" type="pres">
      <dgm:prSet presAssocID="{B077AADA-7783-4168-A289-292014ABCA4C}" presName="spChevron1" presStyleCnt="0"/>
      <dgm:spPr/>
    </dgm:pt>
    <dgm:pt modelId="{F2E2199B-E38D-4ED3-806A-109AD05EE983}" type="pres">
      <dgm:prSet presAssocID="{024BF575-19C1-44BB-9F38-74EC354A4289}" presName="last" presStyleCnt="0"/>
      <dgm:spPr/>
    </dgm:pt>
    <dgm:pt modelId="{77F0719F-B8FE-4418-BF15-A7B4F4788C1C}" type="pres">
      <dgm:prSet presAssocID="{024BF575-19C1-44BB-9F38-74EC354A4289}" presName="circleTx" presStyleLbl="node1" presStyleIdx="18" presStyleCnt="19"/>
      <dgm:spPr/>
    </dgm:pt>
    <dgm:pt modelId="{9D59AC9F-D007-4387-B519-680D2FEC6EC2}" type="pres">
      <dgm:prSet presAssocID="{024BF575-19C1-44BB-9F38-74EC354A4289}" presName="spN" presStyleCnt="0"/>
      <dgm:spPr/>
    </dgm:pt>
  </dgm:ptLst>
  <dgm:cxnLst>
    <dgm:cxn modelId="{E769181E-9C9D-43E0-8FA6-BE170D92B5B2}" type="presOf" srcId="{F5A88849-D17B-4C6F-9858-7A3242311F2F}" destId="{056077DD-E485-44C5-9506-A818465565B5}" srcOrd="0" destOrd="0" presId="urn:microsoft.com/office/officeart/2009/3/layout/RandomtoResultProcess"/>
    <dgm:cxn modelId="{F929962A-8A36-453A-8479-DFD8C0E944ED}" type="presOf" srcId="{5FCB0FE0-D532-4F6D-92F8-D5340F062393}" destId="{1308ABCC-1AC0-49E1-BE7C-CC91AC3A53F6}" srcOrd="0" destOrd="0" presId="urn:microsoft.com/office/officeart/2009/3/layout/RandomtoResultProcess"/>
    <dgm:cxn modelId="{74FD8D30-3F08-4337-ADAE-9FCE5160F6FB}" type="presOf" srcId="{BD68ABB8-D384-407B-AD91-99B313A4D978}" destId="{700F0ACA-66B6-4902-94B7-17450ABD656C}" srcOrd="0" destOrd="0" presId="urn:microsoft.com/office/officeart/2009/3/layout/RandomtoResultProcess"/>
    <dgm:cxn modelId="{5874473B-9798-4657-ACD3-1D5D4A546FA3}" srcId="{5FCB0FE0-D532-4F6D-92F8-D5340F062393}" destId="{024BF575-19C1-44BB-9F38-74EC354A4289}" srcOrd="4" destOrd="0" parTransId="{689D1B1E-4C1E-43B0-A98F-54A1DC8C35E4}" sibTransId="{2D69E6C2-6648-40CC-835F-F758A9521A2D}"/>
    <dgm:cxn modelId="{13690263-7624-4699-B078-4137A721644F}" srcId="{5FCB0FE0-D532-4F6D-92F8-D5340F062393}" destId="{F5A88849-D17B-4C6F-9858-7A3242311F2F}" srcOrd="2" destOrd="0" parTransId="{79052DA7-F126-4BB7-93A8-DCDCB4106729}" sibTransId="{AFFA0C79-FBE2-4C9D-94C5-5E3993F2DDC9}"/>
    <dgm:cxn modelId="{F1A0679E-66B1-4A5E-8806-69B7E9B200BD}" type="presOf" srcId="{3B776969-22ED-480E-A292-32051246A76B}" destId="{4BEAE908-1E85-486A-8266-DDA219708ED8}" srcOrd="0" destOrd="0" presId="urn:microsoft.com/office/officeart/2009/3/layout/RandomtoResultProcess"/>
    <dgm:cxn modelId="{614A30A5-F6C0-4CCF-8EA7-AD283861CBD9}" type="presOf" srcId="{7BEA2CC1-B6DD-495B-8FCA-72A79E26FE2E}" destId="{8DD19657-11E3-4624-BA86-613F4474E342}" srcOrd="0" destOrd="0" presId="urn:microsoft.com/office/officeart/2009/3/layout/RandomtoResultProcess"/>
    <dgm:cxn modelId="{0684E9C6-2798-4B21-BEE1-F48D28B25B5A}" srcId="{5FCB0FE0-D532-4F6D-92F8-D5340F062393}" destId="{BD68ABB8-D384-407B-AD91-99B313A4D978}" srcOrd="1" destOrd="0" parTransId="{101EB68F-3C54-4B9F-AE70-7D982616DDC1}" sibTransId="{69FCEDF2-05D7-4C12-A1BE-F45DFD9BABFF}"/>
    <dgm:cxn modelId="{C78713F0-EA5F-4FF7-BEFB-5D561EC596E6}" srcId="{5FCB0FE0-D532-4F6D-92F8-D5340F062393}" destId="{3B776969-22ED-480E-A292-32051246A76B}" srcOrd="3" destOrd="0" parTransId="{57036124-F217-49F4-B42A-B3848C30F8E3}" sibTransId="{B077AADA-7783-4168-A289-292014ABCA4C}"/>
    <dgm:cxn modelId="{F95C8FF4-066F-4C5F-A266-28E48550B441}" srcId="{5FCB0FE0-D532-4F6D-92F8-D5340F062393}" destId="{7BEA2CC1-B6DD-495B-8FCA-72A79E26FE2E}" srcOrd="0" destOrd="0" parTransId="{1EDF0B88-C92A-42A7-B585-265055139646}" sibTransId="{B1A32F43-BC4A-46F3-B961-9971A4B82087}"/>
    <dgm:cxn modelId="{5D9DF3FF-82D1-46FD-9803-045C482CAE8E}" type="presOf" srcId="{024BF575-19C1-44BB-9F38-74EC354A4289}" destId="{77F0719F-B8FE-4418-BF15-A7B4F4788C1C}" srcOrd="0" destOrd="0" presId="urn:microsoft.com/office/officeart/2009/3/layout/RandomtoResultProcess"/>
    <dgm:cxn modelId="{6F0B5693-3AE8-4BCB-AB8C-27BCC7289191}" type="presParOf" srcId="{1308ABCC-1AC0-49E1-BE7C-CC91AC3A53F6}" destId="{20E94B6E-8AB0-449C-BB65-16818956D39C}" srcOrd="0" destOrd="0" presId="urn:microsoft.com/office/officeart/2009/3/layout/RandomtoResultProcess"/>
    <dgm:cxn modelId="{111B02C0-8F7C-4E8C-8ADA-6D26A886AA41}" type="presParOf" srcId="{20E94B6E-8AB0-449C-BB65-16818956D39C}" destId="{8DD19657-11E3-4624-BA86-613F4474E342}" srcOrd="0" destOrd="0" presId="urn:microsoft.com/office/officeart/2009/3/layout/RandomtoResultProcess"/>
    <dgm:cxn modelId="{24891EDF-951A-4314-98C6-3FACB87E7659}" type="presParOf" srcId="{20E94B6E-8AB0-449C-BB65-16818956D39C}" destId="{A133D134-6612-4EB6-AD21-4293BE5279BE}" srcOrd="1" destOrd="0" presId="urn:microsoft.com/office/officeart/2009/3/layout/RandomtoResultProcess"/>
    <dgm:cxn modelId="{19C70F32-60DA-4047-B066-5B17BA89DA22}" type="presParOf" srcId="{20E94B6E-8AB0-449C-BB65-16818956D39C}" destId="{568C4A8C-A36E-4905-853C-4B5A92DDBC22}" srcOrd="2" destOrd="0" presId="urn:microsoft.com/office/officeart/2009/3/layout/RandomtoResultProcess"/>
    <dgm:cxn modelId="{D027E6CD-0E20-4514-9C8A-EBA4AE12B246}" type="presParOf" srcId="{20E94B6E-8AB0-449C-BB65-16818956D39C}" destId="{F66485CE-500D-438E-86A7-947A3D78D16B}" srcOrd="3" destOrd="0" presId="urn:microsoft.com/office/officeart/2009/3/layout/RandomtoResultProcess"/>
    <dgm:cxn modelId="{532C0D58-7285-46F7-BBF1-FD57821429A3}" type="presParOf" srcId="{20E94B6E-8AB0-449C-BB65-16818956D39C}" destId="{CC18D9C3-EA67-4F90-8B8B-407986FCEC5E}" srcOrd="4" destOrd="0" presId="urn:microsoft.com/office/officeart/2009/3/layout/RandomtoResultProcess"/>
    <dgm:cxn modelId="{876F035E-F617-40FD-A2AC-F671122782C7}" type="presParOf" srcId="{20E94B6E-8AB0-449C-BB65-16818956D39C}" destId="{CC7DF2FE-1D98-4B51-B259-BB01E1D17E98}" srcOrd="5" destOrd="0" presId="urn:microsoft.com/office/officeart/2009/3/layout/RandomtoResultProcess"/>
    <dgm:cxn modelId="{38EE4D80-9039-4DE3-B710-894644335340}" type="presParOf" srcId="{20E94B6E-8AB0-449C-BB65-16818956D39C}" destId="{386AB377-ED13-4CC7-903E-9574AB9908CF}" srcOrd="6" destOrd="0" presId="urn:microsoft.com/office/officeart/2009/3/layout/RandomtoResultProcess"/>
    <dgm:cxn modelId="{C78A88C5-AC63-40D3-83E9-8C516F898570}" type="presParOf" srcId="{20E94B6E-8AB0-449C-BB65-16818956D39C}" destId="{F40FB6C4-9402-4BC7-98E3-BEDAE4BDC5B7}" srcOrd="7" destOrd="0" presId="urn:microsoft.com/office/officeart/2009/3/layout/RandomtoResultProcess"/>
    <dgm:cxn modelId="{A65D9FF1-454B-45D6-9595-DB00BBA23D57}" type="presParOf" srcId="{20E94B6E-8AB0-449C-BB65-16818956D39C}" destId="{9D6FAB27-DE63-43EA-ACE0-DF77EF078101}" srcOrd="8" destOrd="0" presId="urn:microsoft.com/office/officeart/2009/3/layout/RandomtoResultProcess"/>
    <dgm:cxn modelId="{2C6E372A-4ADB-4B62-8541-F9350C42D676}" type="presParOf" srcId="{20E94B6E-8AB0-449C-BB65-16818956D39C}" destId="{CE3C679F-35B8-4434-8409-C60B54BD1396}" srcOrd="9" destOrd="0" presId="urn:microsoft.com/office/officeart/2009/3/layout/RandomtoResultProcess"/>
    <dgm:cxn modelId="{E5A32E87-08E0-44AD-AC0D-90488AE6291D}" type="presParOf" srcId="{20E94B6E-8AB0-449C-BB65-16818956D39C}" destId="{205344E6-A98F-4A54-9861-D0BD4D897AC4}" srcOrd="10" destOrd="0" presId="urn:microsoft.com/office/officeart/2009/3/layout/RandomtoResultProcess"/>
    <dgm:cxn modelId="{61117DD0-922E-4668-A908-BFD48EC9D63A}" type="presParOf" srcId="{20E94B6E-8AB0-449C-BB65-16818956D39C}" destId="{4CD1232E-F18C-4AB0-A219-87E5784E7134}" srcOrd="11" destOrd="0" presId="urn:microsoft.com/office/officeart/2009/3/layout/RandomtoResultProcess"/>
    <dgm:cxn modelId="{16E9D409-6A36-45DB-A8CD-F84E69B1A9B4}" type="presParOf" srcId="{20E94B6E-8AB0-449C-BB65-16818956D39C}" destId="{17A344C2-0BEA-432B-B059-EDA0002B05E7}" srcOrd="12" destOrd="0" presId="urn:microsoft.com/office/officeart/2009/3/layout/RandomtoResultProcess"/>
    <dgm:cxn modelId="{4DE69218-52C6-4B71-831E-E1F360EEC807}" type="presParOf" srcId="{20E94B6E-8AB0-449C-BB65-16818956D39C}" destId="{F73C61BE-18A4-4994-9609-0E236F0B108B}" srcOrd="13" destOrd="0" presId="urn:microsoft.com/office/officeart/2009/3/layout/RandomtoResultProcess"/>
    <dgm:cxn modelId="{44A40B7D-A7B8-4CF4-935F-965BA0745CCA}" type="presParOf" srcId="{20E94B6E-8AB0-449C-BB65-16818956D39C}" destId="{A9B861F4-C186-4324-A48E-F136A513DECF}" srcOrd="14" destOrd="0" presId="urn:microsoft.com/office/officeart/2009/3/layout/RandomtoResultProcess"/>
    <dgm:cxn modelId="{F344F4CB-2CDF-4789-B482-F7371E5E7FD5}" type="presParOf" srcId="{20E94B6E-8AB0-449C-BB65-16818956D39C}" destId="{555F593C-1D80-4A76-9353-043639F1877D}" srcOrd="15" destOrd="0" presId="urn:microsoft.com/office/officeart/2009/3/layout/RandomtoResultProcess"/>
    <dgm:cxn modelId="{70BD44C6-BFFE-4F91-9BBD-E3F1ADC7A134}" type="presParOf" srcId="{20E94B6E-8AB0-449C-BB65-16818956D39C}" destId="{CE83C10D-55D1-45C0-9BF4-7625E3CC8433}" srcOrd="16" destOrd="0" presId="urn:microsoft.com/office/officeart/2009/3/layout/RandomtoResultProcess"/>
    <dgm:cxn modelId="{5C819965-9DB5-409E-BF5E-F26637EF502A}" type="presParOf" srcId="{20E94B6E-8AB0-449C-BB65-16818956D39C}" destId="{42105BDE-163C-460A-A188-83F322A58033}" srcOrd="17" destOrd="0" presId="urn:microsoft.com/office/officeart/2009/3/layout/RandomtoResultProcess"/>
    <dgm:cxn modelId="{F3638307-04BC-4C75-996E-866691DA9515}" type="presParOf" srcId="{20E94B6E-8AB0-449C-BB65-16818956D39C}" destId="{F726E454-4701-4679-B220-E680C22860A7}" srcOrd="18" destOrd="0" presId="urn:microsoft.com/office/officeart/2009/3/layout/RandomtoResultProcess"/>
    <dgm:cxn modelId="{12B16A66-80BA-408A-A3D2-708FC7E51102}" type="presParOf" srcId="{1308ABCC-1AC0-49E1-BE7C-CC91AC3A53F6}" destId="{9629E349-DD55-47E4-8EFB-689E775484DB}" srcOrd="1" destOrd="0" presId="urn:microsoft.com/office/officeart/2009/3/layout/RandomtoResultProcess"/>
    <dgm:cxn modelId="{A60D853C-024F-4640-A50E-08A5C13815A0}" type="presParOf" srcId="{9629E349-DD55-47E4-8EFB-689E775484DB}" destId="{CC4581B5-188F-4D79-A46E-F6D3D6C8A660}" srcOrd="0" destOrd="0" presId="urn:microsoft.com/office/officeart/2009/3/layout/RandomtoResultProcess"/>
    <dgm:cxn modelId="{B686BDE7-CD6F-4D17-ADDE-ADE889102D09}" type="presParOf" srcId="{9629E349-DD55-47E4-8EFB-689E775484DB}" destId="{FA8F19E2-A3A5-434E-AF9F-551A27145204}" srcOrd="1" destOrd="0" presId="urn:microsoft.com/office/officeart/2009/3/layout/RandomtoResultProcess"/>
    <dgm:cxn modelId="{C2C9C13F-2F22-4051-A2C6-B0DD6F8DA8B3}" type="presParOf" srcId="{1308ABCC-1AC0-49E1-BE7C-CC91AC3A53F6}" destId="{8784645C-E1A0-4049-A807-00CB80A5BA4C}" srcOrd="2" destOrd="0" presId="urn:microsoft.com/office/officeart/2009/3/layout/RandomtoResultProcess"/>
    <dgm:cxn modelId="{3C1FCDF9-06D7-4F80-9822-54EFA17351F5}" type="presParOf" srcId="{8784645C-E1A0-4049-A807-00CB80A5BA4C}" destId="{700F0ACA-66B6-4902-94B7-17450ABD656C}" srcOrd="0" destOrd="0" presId="urn:microsoft.com/office/officeart/2009/3/layout/RandomtoResultProcess"/>
    <dgm:cxn modelId="{4F69989E-AD1B-44BF-8960-20438F8548BE}" type="presParOf" srcId="{8784645C-E1A0-4049-A807-00CB80A5BA4C}" destId="{59C1916D-8418-427F-864F-62A59815203C}" srcOrd="1" destOrd="0" presId="urn:microsoft.com/office/officeart/2009/3/layout/RandomtoResultProcess"/>
    <dgm:cxn modelId="{94BF3C96-E8DF-4C35-ADC1-B7F4E2DF263A}" type="presParOf" srcId="{1308ABCC-1AC0-49E1-BE7C-CC91AC3A53F6}" destId="{705C60A7-3466-488C-BC32-BCA069B7ADF6}" srcOrd="3" destOrd="0" presId="urn:microsoft.com/office/officeart/2009/3/layout/RandomtoResultProcess"/>
    <dgm:cxn modelId="{CE4FA923-10C3-40E1-BD56-CB96E15490E9}" type="presParOf" srcId="{705C60A7-3466-488C-BC32-BCA069B7ADF6}" destId="{55EA7578-783E-48F9-8C27-0C84C07B52F3}" srcOrd="0" destOrd="0" presId="urn:microsoft.com/office/officeart/2009/3/layout/RandomtoResultProcess"/>
    <dgm:cxn modelId="{42AD7C3E-F116-448F-BF35-66D832D606E1}" type="presParOf" srcId="{705C60A7-3466-488C-BC32-BCA069B7ADF6}" destId="{C975584E-8404-45B4-BCD0-B54BDAD01F72}" srcOrd="1" destOrd="0" presId="urn:microsoft.com/office/officeart/2009/3/layout/RandomtoResultProcess"/>
    <dgm:cxn modelId="{327BD544-C861-40AD-A228-B78DDDD0FC56}" type="presParOf" srcId="{1308ABCC-1AC0-49E1-BE7C-CC91AC3A53F6}" destId="{962BE99F-4B81-4CEB-880D-D8E72883411F}" srcOrd="4" destOrd="0" presId="urn:microsoft.com/office/officeart/2009/3/layout/RandomtoResultProcess"/>
    <dgm:cxn modelId="{70785F41-2656-4A78-93F9-9E0A72ED947F}" type="presParOf" srcId="{962BE99F-4B81-4CEB-880D-D8E72883411F}" destId="{056077DD-E485-44C5-9506-A818465565B5}" srcOrd="0" destOrd="0" presId="urn:microsoft.com/office/officeart/2009/3/layout/RandomtoResultProcess"/>
    <dgm:cxn modelId="{E8B1EA55-E3E9-43CA-9881-0C62B8CC91F8}" type="presParOf" srcId="{962BE99F-4B81-4CEB-880D-D8E72883411F}" destId="{6AFFCB3F-C496-4D24-B7FD-777D3BF05E3B}" srcOrd="1" destOrd="0" presId="urn:microsoft.com/office/officeart/2009/3/layout/RandomtoResultProcess"/>
    <dgm:cxn modelId="{6EA7976F-816D-4649-80E5-2EB82BEDAC19}" type="presParOf" srcId="{1308ABCC-1AC0-49E1-BE7C-CC91AC3A53F6}" destId="{E759D3DC-902D-4743-AF67-295FDB0F97C8}" srcOrd="5" destOrd="0" presId="urn:microsoft.com/office/officeart/2009/3/layout/RandomtoResultProcess"/>
    <dgm:cxn modelId="{811899CB-A983-45B6-B1CC-7E22E035D4F3}" type="presParOf" srcId="{E759D3DC-902D-4743-AF67-295FDB0F97C8}" destId="{EB100E36-8252-46FA-AD3A-33D9F8A3E139}" srcOrd="0" destOrd="0" presId="urn:microsoft.com/office/officeart/2009/3/layout/RandomtoResultProcess"/>
    <dgm:cxn modelId="{C461B144-D872-43E1-9C65-BC0839D93010}" type="presParOf" srcId="{E759D3DC-902D-4743-AF67-295FDB0F97C8}" destId="{45CD518A-9026-489C-8A53-536E8106AC6F}" srcOrd="1" destOrd="0" presId="urn:microsoft.com/office/officeart/2009/3/layout/RandomtoResultProcess"/>
    <dgm:cxn modelId="{C7561825-7538-493E-8E86-4CFB7C1CA0F1}" type="presParOf" srcId="{1308ABCC-1AC0-49E1-BE7C-CC91AC3A53F6}" destId="{1A54490B-443D-4994-9CE1-D82574253EAE}" srcOrd="6" destOrd="0" presId="urn:microsoft.com/office/officeart/2009/3/layout/RandomtoResultProcess"/>
    <dgm:cxn modelId="{10AE0768-B22C-4BA4-AD25-2F4B33F71E8F}" type="presParOf" srcId="{1A54490B-443D-4994-9CE1-D82574253EAE}" destId="{4BEAE908-1E85-486A-8266-DDA219708ED8}" srcOrd="0" destOrd="0" presId="urn:microsoft.com/office/officeart/2009/3/layout/RandomtoResultProcess"/>
    <dgm:cxn modelId="{B8395480-4793-4DEE-9021-DD6DC74277F4}" type="presParOf" srcId="{1A54490B-443D-4994-9CE1-D82574253EAE}" destId="{BEA356D0-4DB1-4070-89F7-E4F8A153AD09}" srcOrd="1" destOrd="0" presId="urn:microsoft.com/office/officeart/2009/3/layout/RandomtoResultProcess"/>
    <dgm:cxn modelId="{3A47EE71-470F-4F6B-82B9-202B33C8F9F5}" type="presParOf" srcId="{1308ABCC-1AC0-49E1-BE7C-CC91AC3A53F6}" destId="{2CB93EB2-6F33-486C-9D19-0F798B0985C8}" srcOrd="7" destOrd="0" presId="urn:microsoft.com/office/officeart/2009/3/layout/RandomtoResultProcess"/>
    <dgm:cxn modelId="{B65C5651-773E-4B3B-87A0-BE059DC8F4CB}" type="presParOf" srcId="{2CB93EB2-6F33-486C-9D19-0F798B0985C8}" destId="{5761AE8C-1625-40EC-87C4-D4A6CB9C2930}" srcOrd="0" destOrd="0" presId="urn:microsoft.com/office/officeart/2009/3/layout/RandomtoResultProcess"/>
    <dgm:cxn modelId="{61CB5D9D-AF3B-4CA1-878E-FFD5ECB7C355}" type="presParOf" srcId="{2CB93EB2-6F33-486C-9D19-0F798B0985C8}" destId="{BA061ED7-894D-43B4-9009-E0C60F34DCAB}" srcOrd="1" destOrd="0" presId="urn:microsoft.com/office/officeart/2009/3/layout/RandomtoResultProcess"/>
    <dgm:cxn modelId="{166FBC67-3EC6-4BF6-BAA9-C798C1D4F926}" type="presParOf" srcId="{1308ABCC-1AC0-49E1-BE7C-CC91AC3A53F6}" destId="{F2E2199B-E38D-4ED3-806A-109AD05EE983}" srcOrd="8" destOrd="0" presId="urn:microsoft.com/office/officeart/2009/3/layout/RandomtoResultProcess"/>
    <dgm:cxn modelId="{B2FE3B59-2EDB-42BC-A08B-6AE007412983}" type="presParOf" srcId="{F2E2199B-E38D-4ED3-806A-109AD05EE983}" destId="{77F0719F-B8FE-4418-BF15-A7B4F4788C1C}" srcOrd="0" destOrd="0" presId="urn:microsoft.com/office/officeart/2009/3/layout/RandomtoResultProcess"/>
    <dgm:cxn modelId="{C699F865-FD91-434F-BD4B-2F60FF20C26A}" type="presParOf" srcId="{F2E2199B-E38D-4ED3-806A-109AD05EE983}" destId="{9D59AC9F-D007-4387-B519-680D2FEC6EC2}" srcOrd="1" destOrd="0" presId="urn:microsoft.com/office/officeart/2009/3/layout/RandomtoResult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63ACDE-B3C9-4AAB-8417-611E6859331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8E2D67DE-1FEE-4BFF-8CE8-61FE7A9AFA27}">
      <dgm:prSet phldrT="[Texte]"/>
      <dgm:spPr/>
      <dgm:t>
        <a:bodyPr/>
        <a:lstStyle/>
        <a:p>
          <a:r>
            <a:rPr lang="fr-FR" dirty="0"/>
            <a:t>ENCODING</a:t>
          </a:r>
        </a:p>
      </dgm:t>
    </dgm:pt>
    <dgm:pt modelId="{10EC26F0-D4C9-4F20-868C-1688AEF71BA9}" type="parTrans" cxnId="{AEABD00E-9463-41FB-8955-E8DF82D13019}">
      <dgm:prSet/>
      <dgm:spPr/>
      <dgm:t>
        <a:bodyPr/>
        <a:lstStyle/>
        <a:p>
          <a:endParaRPr lang="fr-FR"/>
        </a:p>
      </dgm:t>
    </dgm:pt>
    <dgm:pt modelId="{6A0EDBAD-5F2E-4B28-806E-AEA968572358}" type="sibTrans" cxnId="{AEABD00E-9463-41FB-8955-E8DF82D13019}">
      <dgm:prSet/>
      <dgm:spPr/>
      <dgm:t>
        <a:bodyPr/>
        <a:lstStyle/>
        <a:p>
          <a:endParaRPr lang="fr-FR"/>
        </a:p>
      </dgm:t>
    </dgm:pt>
    <dgm:pt modelId="{F62A5260-3EB7-4B13-896C-2D23984C13A8}">
      <dgm:prSet phldrT="[Texte]"/>
      <dgm:spPr/>
      <dgm:t>
        <a:bodyPr/>
        <a:lstStyle/>
        <a:p>
          <a:r>
            <a:rPr lang="fr-FR" dirty="0"/>
            <a:t>Encodage des valeurs</a:t>
          </a:r>
        </a:p>
      </dgm:t>
    </dgm:pt>
    <dgm:pt modelId="{34BA98D9-8D4F-44FB-83D4-F0B1C54F6836}" type="parTrans" cxnId="{788E765D-549E-4DC1-865D-3ABE6FF6BA0E}">
      <dgm:prSet/>
      <dgm:spPr/>
      <dgm:t>
        <a:bodyPr/>
        <a:lstStyle/>
        <a:p>
          <a:endParaRPr lang="fr-FR"/>
        </a:p>
      </dgm:t>
    </dgm:pt>
    <dgm:pt modelId="{ADB8B17C-3AA9-489D-A8EC-A6B68D8EE706}" type="sibTrans" cxnId="{788E765D-549E-4DC1-865D-3ABE6FF6BA0E}">
      <dgm:prSet/>
      <dgm:spPr/>
      <dgm:t>
        <a:bodyPr/>
        <a:lstStyle/>
        <a:p>
          <a:endParaRPr lang="fr-FR"/>
        </a:p>
      </dgm:t>
    </dgm:pt>
    <dgm:pt modelId="{7255CB25-14EC-44C5-9F5F-02C720EAD532}">
      <dgm:prSet phldrT="[Texte]"/>
      <dgm:spPr/>
      <dgm:t>
        <a:bodyPr/>
        <a:lstStyle/>
        <a:p>
          <a:r>
            <a:rPr lang="fr-FR" dirty="0"/>
            <a:t>Label encoder</a:t>
          </a:r>
        </a:p>
      </dgm:t>
    </dgm:pt>
    <dgm:pt modelId="{44A635E4-1907-477D-A377-4F0F940B549D}" type="parTrans" cxnId="{3EF89A11-AE60-42C2-8246-7EE20B9A5435}">
      <dgm:prSet/>
      <dgm:spPr/>
      <dgm:t>
        <a:bodyPr/>
        <a:lstStyle/>
        <a:p>
          <a:endParaRPr lang="fr-FR"/>
        </a:p>
      </dgm:t>
    </dgm:pt>
    <dgm:pt modelId="{94063655-B1F8-4A23-8E21-9A6695C386FE}" type="sibTrans" cxnId="{3EF89A11-AE60-42C2-8246-7EE20B9A5435}">
      <dgm:prSet/>
      <dgm:spPr/>
      <dgm:t>
        <a:bodyPr/>
        <a:lstStyle/>
        <a:p>
          <a:endParaRPr lang="fr-FR"/>
        </a:p>
      </dgm:t>
    </dgm:pt>
    <dgm:pt modelId="{ADEE0BFF-6DBB-4C48-A288-5CAE31758275}">
      <dgm:prSet phldrT="[Texte]"/>
      <dgm:spPr/>
      <dgm:t>
        <a:bodyPr/>
        <a:lstStyle/>
        <a:p>
          <a:r>
            <a:rPr lang="fr-FR" dirty="0"/>
            <a:t>SEGMENTATION</a:t>
          </a:r>
        </a:p>
      </dgm:t>
    </dgm:pt>
    <dgm:pt modelId="{841488E3-AABF-41BF-BDFA-908D18D779F0}" type="parTrans" cxnId="{61879588-EC4D-4403-810E-F7469FB8945B}">
      <dgm:prSet/>
      <dgm:spPr/>
      <dgm:t>
        <a:bodyPr/>
        <a:lstStyle/>
        <a:p>
          <a:endParaRPr lang="fr-FR"/>
        </a:p>
      </dgm:t>
    </dgm:pt>
    <dgm:pt modelId="{E89A9640-E73D-42CC-9A77-799A297AFD86}" type="sibTrans" cxnId="{61879588-EC4D-4403-810E-F7469FB8945B}">
      <dgm:prSet/>
      <dgm:spPr/>
      <dgm:t>
        <a:bodyPr/>
        <a:lstStyle/>
        <a:p>
          <a:endParaRPr lang="fr-FR"/>
        </a:p>
      </dgm:t>
    </dgm:pt>
    <dgm:pt modelId="{A71B9B85-0A08-4493-9139-9497FC8DA6AA}">
      <dgm:prSet phldrT="[Texte]"/>
      <dgm:spPr/>
      <dgm:t>
        <a:bodyPr/>
        <a:lstStyle/>
        <a:p>
          <a:r>
            <a:rPr lang="fr-FR" dirty="0"/>
            <a:t>Création de segmentation</a:t>
          </a:r>
        </a:p>
      </dgm:t>
    </dgm:pt>
    <dgm:pt modelId="{1DCF4766-27CF-498C-A0BC-0B3616D9C084}" type="parTrans" cxnId="{5F9B4139-4F2A-4E53-ADD2-83289E61EA02}">
      <dgm:prSet/>
      <dgm:spPr/>
      <dgm:t>
        <a:bodyPr/>
        <a:lstStyle/>
        <a:p>
          <a:endParaRPr lang="fr-FR"/>
        </a:p>
      </dgm:t>
    </dgm:pt>
    <dgm:pt modelId="{ED9273CB-FFC2-437F-B4BD-802B31775F1B}" type="sibTrans" cxnId="{5F9B4139-4F2A-4E53-ADD2-83289E61EA02}">
      <dgm:prSet/>
      <dgm:spPr/>
      <dgm:t>
        <a:bodyPr/>
        <a:lstStyle/>
        <a:p>
          <a:endParaRPr lang="fr-FR"/>
        </a:p>
      </dgm:t>
    </dgm:pt>
    <dgm:pt modelId="{6F78AEBF-64C6-45E7-9F89-9D591F41EEBC}">
      <dgm:prSet phldrT="[Texte]"/>
      <dgm:spPr/>
      <dgm:t>
        <a:bodyPr/>
        <a:lstStyle/>
        <a:p>
          <a:r>
            <a:rPr lang="fr-FR" dirty="0"/>
            <a:t>Y pour la </a:t>
          </a:r>
          <a:r>
            <a:rPr lang="fr-FR" dirty="0" err="1"/>
            <a:t>Taget</a:t>
          </a:r>
          <a:endParaRPr lang="fr-FR" dirty="0"/>
        </a:p>
      </dgm:t>
    </dgm:pt>
    <dgm:pt modelId="{0E5AC3E9-0BFC-40CB-9BC9-7FF0FBFDBE7E}" type="parTrans" cxnId="{A6A9A8B6-E273-4D81-91FE-627A7A23673A}">
      <dgm:prSet/>
      <dgm:spPr/>
      <dgm:t>
        <a:bodyPr/>
        <a:lstStyle/>
        <a:p>
          <a:endParaRPr lang="fr-FR"/>
        </a:p>
      </dgm:t>
    </dgm:pt>
    <dgm:pt modelId="{6AF82838-A4F3-40CE-A4D1-FDC6B29AED36}" type="sibTrans" cxnId="{A6A9A8B6-E273-4D81-91FE-627A7A23673A}">
      <dgm:prSet/>
      <dgm:spPr/>
      <dgm:t>
        <a:bodyPr/>
        <a:lstStyle/>
        <a:p>
          <a:endParaRPr lang="fr-FR"/>
        </a:p>
      </dgm:t>
    </dgm:pt>
    <dgm:pt modelId="{FBA5E675-1BF8-4718-9A1B-008069134885}">
      <dgm:prSet phldrT="[Texte]"/>
      <dgm:spPr/>
      <dgm:t>
        <a:bodyPr/>
        <a:lstStyle/>
        <a:p>
          <a:r>
            <a:rPr lang="fr-FR" dirty="0"/>
            <a:t>EQUILIBRAGE</a:t>
          </a:r>
        </a:p>
      </dgm:t>
    </dgm:pt>
    <dgm:pt modelId="{9CE157BF-519B-4AEC-85AA-9B4BAF3699B6}" type="parTrans" cxnId="{91770A85-99CB-49C7-82DC-4AFCA9C0B86D}">
      <dgm:prSet/>
      <dgm:spPr/>
      <dgm:t>
        <a:bodyPr/>
        <a:lstStyle/>
        <a:p>
          <a:endParaRPr lang="fr-FR"/>
        </a:p>
      </dgm:t>
    </dgm:pt>
    <dgm:pt modelId="{29AE00CF-0FB6-44A9-B459-507E43AEBF8F}" type="sibTrans" cxnId="{91770A85-99CB-49C7-82DC-4AFCA9C0B86D}">
      <dgm:prSet/>
      <dgm:spPr/>
      <dgm:t>
        <a:bodyPr/>
        <a:lstStyle/>
        <a:p>
          <a:endParaRPr lang="fr-FR"/>
        </a:p>
      </dgm:t>
    </dgm:pt>
    <dgm:pt modelId="{30FFFF96-A16E-41B0-95CF-25B5C1D61530}">
      <dgm:prSet phldrT="[Texte]"/>
      <dgm:spPr/>
      <dgm:t>
        <a:bodyPr/>
        <a:lstStyle/>
        <a:p>
          <a:r>
            <a:rPr lang="fr-FR" dirty="0"/>
            <a:t>Rééquilibrage des valeurs</a:t>
          </a:r>
        </a:p>
      </dgm:t>
    </dgm:pt>
    <dgm:pt modelId="{E5EF6491-FF82-411B-99CC-D539DC4AEFB8}" type="parTrans" cxnId="{D13E49B9-7CBD-4B65-8CFC-DD2E22DB8237}">
      <dgm:prSet/>
      <dgm:spPr/>
      <dgm:t>
        <a:bodyPr/>
        <a:lstStyle/>
        <a:p>
          <a:endParaRPr lang="fr-FR"/>
        </a:p>
      </dgm:t>
    </dgm:pt>
    <dgm:pt modelId="{924EA059-814F-4170-B177-B8F437CEB7E6}" type="sibTrans" cxnId="{D13E49B9-7CBD-4B65-8CFC-DD2E22DB8237}">
      <dgm:prSet/>
      <dgm:spPr/>
      <dgm:t>
        <a:bodyPr/>
        <a:lstStyle/>
        <a:p>
          <a:endParaRPr lang="fr-FR"/>
        </a:p>
      </dgm:t>
    </dgm:pt>
    <dgm:pt modelId="{41062982-E986-45E9-93AD-3976637B90A8}">
      <dgm:prSet phldrT="[Texte]"/>
      <dgm:spPr/>
      <dgm:t>
        <a:bodyPr/>
        <a:lstStyle/>
        <a:p>
          <a:r>
            <a:rPr lang="fr-FR" dirty="0"/>
            <a:t>Application du SMOTE</a:t>
          </a:r>
        </a:p>
      </dgm:t>
    </dgm:pt>
    <dgm:pt modelId="{8941C7A5-793A-461E-BDF3-FA5957F7BC24}" type="parTrans" cxnId="{AB30BFD5-9D06-4646-B0F6-25BA3669C6FB}">
      <dgm:prSet/>
      <dgm:spPr/>
      <dgm:t>
        <a:bodyPr/>
        <a:lstStyle/>
        <a:p>
          <a:endParaRPr lang="fr-FR"/>
        </a:p>
      </dgm:t>
    </dgm:pt>
    <dgm:pt modelId="{217B84E3-CEA2-49F5-A62C-E296CB5671CD}" type="sibTrans" cxnId="{AB30BFD5-9D06-4646-B0F6-25BA3669C6FB}">
      <dgm:prSet/>
      <dgm:spPr/>
      <dgm:t>
        <a:bodyPr/>
        <a:lstStyle/>
        <a:p>
          <a:endParaRPr lang="fr-FR"/>
        </a:p>
      </dgm:t>
    </dgm:pt>
    <dgm:pt modelId="{27D50817-6671-4E61-AFEA-F43A42293BF1}">
      <dgm:prSet phldrT="[Texte]"/>
      <dgm:spPr/>
      <dgm:t>
        <a:bodyPr/>
        <a:lstStyle/>
        <a:p>
          <a:r>
            <a:rPr lang="fr-FR" dirty="0"/>
            <a:t>X pour les </a:t>
          </a:r>
          <a:r>
            <a:rPr lang="fr-FR" dirty="0" err="1"/>
            <a:t>Features</a:t>
          </a:r>
          <a:endParaRPr lang="fr-FR" dirty="0"/>
        </a:p>
      </dgm:t>
    </dgm:pt>
    <dgm:pt modelId="{DEE22AD0-6F63-4D4B-8E5F-7165EE76035E}" type="parTrans" cxnId="{104FB023-B243-43CF-833F-762AA3D0167E}">
      <dgm:prSet/>
      <dgm:spPr/>
      <dgm:t>
        <a:bodyPr/>
        <a:lstStyle/>
        <a:p>
          <a:endParaRPr lang="fr-FR"/>
        </a:p>
      </dgm:t>
    </dgm:pt>
    <dgm:pt modelId="{8CA6D970-0744-428D-90A5-6313A95A8ABB}" type="sibTrans" cxnId="{104FB023-B243-43CF-833F-762AA3D0167E}">
      <dgm:prSet/>
      <dgm:spPr/>
      <dgm:t>
        <a:bodyPr/>
        <a:lstStyle/>
        <a:p>
          <a:endParaRPr lang="fr-FR"/>
        </a:p>
      </dgm:t>
    </dgm:pt>
    <dgm:pt modelId="{EECFE257-E6A9-4E07-B7E2-5C14D08DEF04}" type="pres">
      <dgm:prSet presAssocID="{8263ACDE-B3C9-4AAB-8417-611E68593313}" presName="Name0" presStyleCnt="0">
        <dgm:presLayoutVars>
          <dgm:dir/>
          <dgm:animLvl val="lvl"/>
          <dgm:resizeHandles val="exact"/>
        </dgm:presLayoutVars>
      </dgm:prSet>
      <dgm:spPr/>
    </dgm:pt>
    <dgm:pt modelId="{7060C9C8-4BE7-484E-A171-EC8E118E1D82}" type="pres">
      <dgm:prSet presAssocID="{8263ACDE-B3C9-4AAB-8417-611E68593313}" presName="tSp" presStyleCnt="0"/>
      <dgm:spPr/>
    </dgm:pt>
    <dgm:pt modelId="{270B5CBE-6E2E-4BB7-B8FC-82A903CAAB28}" type="pres">
      <dgm:prSet presAssocID="{8263ACDE-B3C9-4AAB-8417-611E68593313}" presName="bSp" presStyleCnt="0"/>
      <dgm:spPr/>
    </dgm:pt>
    <dgm:pt modelId="{E829C525-B5DA-4547-BD67-46E0A137109F}" type="pres">
      <dgm:prSet presAssocID="{8263ACDE-B3C9-4AAB-8417-611E68593313}" presName="process" presStyleCnt="0"/>
      <dgm:spPr/>
    </dgm:pt>
    <dgm:pt modelId="{752285F5-4A02-404D-902C-7BE411DFAD5C}" type="pres">
      <dgm:prSet presAssocID="{8E2D67DE-1FEE-4BFF-8CE8-61FE7A9AFA27}" presName="composite1" presStyleCnt="0"/>
      <dgm:spPr/>
    </dgm:pt>
    <dgm:pt modelId="{60431DBF-5E4B-4142-A4FB-0BE915B3A39E}" type="pres">
      <dgm:prSet presAssocID="{8E2D67DE-1FEE-4BFF-8CE8-61FE7A9AFA27}" presName="dummyNode1" presStyleLbl="node1" presStyleIdx="0" presStyleCnt="3"/>
      <dgm:spPr/>
    </dgm:pt>
    <dgm:pt modelId="{299BA309-0048-4841-959D-899C88E05159}" type="pres">
      <dgm:prSet presAssocID="{8E2D67DE-1FEE-4BFF-8CE8-61FE7A9AFA27}" presName="childNode1" presStyleLbl="bgAcc1" presStyleIdx="0" presStyleCnt="3">
        <dgm:presLayoutVars>
          <dgm:bulletEnabled val="1"/>
        </dgm:presLayoutVars>
      </dgm:prSet>
      <dgm:spPr/>
    </dgm:pt>
    <dgm:pt modelId="{781F307E-4A58-4908-A03D-524275C63127}" type="pres">
      <dgm:prSet presAssocID="{8E2D67DE-1FEE-4BFF-8CE8-61FE7A9AFA27}" presName="childNode1tx" presStyleLbl="bgAcc1" presStyleIdx="0" presStyleCnt="3">
        <dgm:presLayoutVars>
          <dgm:bulletEnabled val="1"/>
        </dgm:presLayoutVars>
      </dgm:prSet>
      <dgm:spPr/>
    </dgm:pt>
    <dgm:pt modelId="{008FCAFD-E72C-4904-A52D-3C7F57043185}" type="pres">
      <dgm:prSet presAssocID="{8E2D67DE-1FEE-4BFF-8CE8-61FE7A9AFA27}" presName="parentNode1" presStyleLbl="node1" presStyleIdx="0" presStyleCnt="3">
        <dgm:presLayoutVars>
          <dgm:chMax val="1"/>
          <dgm:bulletEnabled val="1"/>
        </dgm:presLayoutVars>
      </dgm:prSet>
      <dgm:spPr/>
    </dgm:pt>
    <dgm:pt modelId="{5688FDB8-F50F-447C-A0BA-B2161D4F49FA}" type="pres">
      <dgm:prSet presAssocID="{8E2D67DE-1FEE-4BFF-8CE8-61FE7A9AFA27}" presName="connSite1" presStyleCnt="0"/>
      <dgm:spPr/>
    </dgm:pt>
    <dgm:pt modelId="{08879F0C-A362-4541-B6D4-FFE67E813F91}" type="pres">
      <dgm:prSet presAssocID="{6A0EDBAD-5F2E-4B28-806E-AEA968572358}" presName="Name9" presStyleLbl="sibTrans2D1" presStyleIdx="0" presStyleCnt="2"/>
      <dgm:spPr/>
    </dgm:pt>
    <dgm:pt modelId="{1ADCD956-AA32-4DD1-A9EA-586DF585E623}" type="pres">
      <dgm:prSet presAssocID="{ADEE0BFF-6DBB-4C48-A288-5CAE31758275}" presName="composite2" presStyleCnt="0"/>
      <dgm:spPr/>
    </dgm:pt>
    <dgm:pt modelId="{AFB41FD2-E735-44CF-911E-2BD188D987D8}" type="pres">
      <dgm:prSet presAssocID="{ADEE0BFF-6DBB-4C48-A288-5CAE31758275}" presName="dummyNode2" presStyleLbl="node1" presStyleIdx="0" presStyleCnt="3"/>
      <dgm:spPr/>
    </dgm:pt>
    <dgm:pt modelId="{05F6D11D-0A2A-4220-AC09-0A5A93B27FE5}" type="pres">
      <dgm:prSet presAssocID="{ADEE0BFF-6DBB-4C48-A288-5CAE31758275}" presName="childNode2" presStyleLbl="bgAcc1" presStyleIdx="1" presStyleCnt="3">
        <dgm:presLayoutVars>
          <dgm:bulletEnabled val="1"/>
        </dgm:presLayoutVars>
      </dgm:prSet>
      <dgm:spPr/>
    </dgm:pt>
    <dgm:pt modelId="{610D87BD-5ACF-4DD0-ADA6-3A50B56422FF}" type="pres">
      <dgm:prSet presAssocID="{ADEE0BFF-6DBB-4C48-A288-5CAE31758275}" presName="childNode2tx" presStyleLbl="bgAcc1" presStyleIdx="1" presStyleCnt="3">
        <dgm:presLayoutVars>
          <dgm:bulletEnabled val="1"/>
        </dgm:presLayoutVars>
      </dgm:prSet>
      <dgm:spPr/>
    </dgm:pt>
    <dgm:pt modelId="{4BAD76CE-3211-489F-9B18-2C776521402E}" type="pres">
      <dgm:prSet presAssocID="{ADEE0BFF-6DBB-4C48-A288-5CAE31758275}" presName="parentNode2" presStyleLbl="node1" presStyleIdx="1" presStyleCnt="3">
        <dgm:presLayoutVars>
          <dgm:chMax val="0"/>
          <dgm:bulletEnabled val="1"/>
        </dgm:presLayoutVars>
      </dgm:prSet>
      <dgm:spPr/>
    </dgm:pt>
    <dgm:pt modelId="{0D632844-592D-49D1-9245-46C23248669B}" type="pres">
      <dgm:prSet presAssocID="{ADEE0BFF-6DBB-4C48-A288-5CAE31758275}" presName="connSite2" presStyleCnt="0"/>
      <dgm:spPr/>
    </dgm:pt>
    <dgm:pt modelId="{8928350A-55F4-4C1E-A822-A23062F6DB0E}" type="pres">
      <dgm:prSet presAssocID="{E89A9640-E73D-42CC-9A77-799A297AFD86}" presName="Name18" presStyleLbl="sibTrans2D1" presStyleIdx="1" presStyleCnt="2"/>
      <dgm:spPr/>
    </dgm:pt>
    <dgm:pt modelId="{1E2CA125-A5C7-487B-9E20-8FDF1B9CCAAC}" type="pres">
      <dgm:prSet presAssocID="{FBA5E675-1BF8-4718-9A1B-008069134885}" presName="composite1" presStyleCnt="0"/>
      <dgm:spPr/>
    </dgm:pt>
    <dgm:pt modelId="{4EE0B76F-95D9-4314-9A8E-E9DAEF0D45C8}" type="pres">
      <dgm:prSet presAssocID="{FBA5E675-1BF8-4718-9A1B-008069134885}" presName="dummyNode1" presStyleLbl="node1" presStyleIdx="1" presStyleCnt="3"/>
      <dgm:spPr/>
    </dgm:pt>
    <dgm:pt modelId="{0CCA8694-E9B5-4BCD-B2C5-E7FEC3EEE820}" type="pres">
      <dgm:prSet presAssocID="{FBA5E675-1BF8-4718-9A1B-008069134885}" presName="childNode1" presStyleLbl="bgAcc1" presStyleIdx="2" presStyleCnt="3">
        <dgm:presLayoutVars>
          <dgm:bulletEnabled val="1"/>
        </dgm:presLayoutVars>
      </dgm:prSet>
      <dgm:spPr/>
    </dgm:pt>
    <dgm:pt modelId="{7348DD9A-C9BF-4AE8-80ED-A673841248F3}" type="pres">
      <dgm:prSet presAssocID="{FBA5E675-1BF8-4718-9A1B-008069134885}" presName="childNode1tx" presStyleLbl="bgAcc1" presStyleIdx="2" presStyleCnt="3">
        <dgm:presLayoutVars>
          <dgm:bulletEnabled val="1"/>
        </dgm:presLayoutVars>
      </dgm:prSet>
      <dgm:spPr/>
    </dgm:pt>
    <dgm:pt modelId="{715334DE-40F0-4C14-AC05-8D77D7884DCF}" type="pres">
      <dgm:prSet presAssocID="{FBA5E675-1BF8-4718-9A1B-008069134885}" presName="parentNode1" presStyleLbl="node1" presStyleIdx="2" presStyleCnt="3">
        <dgm:presLayoutVars>
          <dgm:chMax val="1"/>
          <dgm:bulletEnabled val="1"/>
        </dgm:presLayoutVars>
      </dgm:prSet>
      <dgm:spPr/>
    </dgm:pt>
    <dgm:pt modelId="{77FF51E9-A56E-4FB7-B16C-BDBF36035B86}" type="pres">
      <dgm:prSet presAssocID="{FBA5E675-1BF8-4718-9A1B-008069134885}" presName="connSite1" presStyleCnt="0"/>
      <dgm:spPr/>
    </dgm:pt>
  </dgm:ptLst>
  <dgm:cxnLst>
    <dgm:cxn modelId="{AEABD00E-9463-41FB-8955-E8DF82D13019}" srcId="{8263ACDE-B3C9-4AAB-8417-611E68593313}" destId="{8E2D67DE-1FEE-4BFF-8CE8-61FE7A9AFA27}" srcOrd="0" destOrd="0" parTransId="{10EC26F0-D4C9-4F20-868C-1688AEF71BA9}" sibTransId="{6A0EDBAD-5F2E-4B28-806E-AEA968572358}"/>
    <dgm:cxn modelId="{3EF89A11-AE60-42C2-8246-7EE20B9A5435}" srcId="{8E2D67DE-1FEE-4BFF-8CE8-61FE7A9AFA27}" destId="{7255CB25-14EC-44C5-9F5F-02C720EAD532}" srcOrd="1" destOrd="0" parTransId="{44A635E4-1907-477D-A377-4F0F940B549D}" sibTransId="{94063655-B1F8-4A23-8E21-9A6695C386FE}"/>
    <dgm:cxn modelId="{0D4D3318-8613-43E4-B792-D73D4E491D58}" type="presOf" srcId="{8263ACDE-B3C9-4AAB-8417-611E68593313}" destId="{EECFE257-E6A9-4E07-B7E2-5C14D08DEF04}" srcOrd="0" destOrd="0" presId="urn:microsoft.com/office/officeart/2005/8/layout/hProcess4"/>
    <dgm:cxn modelId="{104FB023-B243-43CF-833F-762AA3D0167E}" srcId="{ADEE0BFF-6DBB-4C48-A288-5CAE31758275}" destId="{27D50817-6671-4E61-AFEA-F43A42293BF1}" srcOrd="2" destOrd="0" parTransId="{DEE22AD0-6F63-4D4B-8E5F-7165EE76035E}" sibTransId="{8CA6D970-0744-428D-90A5-6313A95A8ABB}"/>
    <dgm:cxn modelId="{3F711E26-ADE1-49CA-839A-2F6E5C5CBF6C}" type="presOf" srcId="{8E2D67DE-1FEE-4BFF-8CE8-61FE7A9AFA27}" destId="{008FCAFD-E72C-4904-A52D-3C7F57043185}" srcOrd="0" destOrd="0" presId="urn:microsoft.com/office/officeart/2005/8/layout/hProcess4"/>
    <dgm:cxn modelId="{479ED927-D358-46EA-A419-97C0DF5285DB}" type="presOf" srcId="{F62A5260-3EB7-4B13-896C-2D23984C13A8}" destId="{299BA309-0048-4841-959D-899C88E05159}" srcOrd="0" destOrd="0" presId="urn:microsoft.com/office/officeart/2005/8/layout/hProcess4"/>
    <dgm:cxn modelId="{00F06C34-BF7D-4F2A-B791-43C274A1FFDF}" type="presOf" srcId="{30FFFF96-A16E-41B0-95CF-25B5C1D61530}" destId="{0CCA8694-E9B5-4BCD-B2C5-E7FEC3EEE820}" srcOrd="0" destOrd="0" presId="urn:microsoft.com/office/officeart/2005/8/layout/hProcess4"/>
    <dgm:cxn modelId="{5F9B4139-4F2A-4E53-ADD2-83289E61EA02}" srcId="{ADEE0BFF-6DBB-4C48-A288-5CAE31758275}" destId="{A71B9B85-0A08-4493-9139-9497FC8DA6AA}" srcOrd="0" destOrd="0" parTransId="{1DCF4766-27CF-498C-A0BC-0B3616D9C084}" sibTransId="{ED9273CB-FFC2-437F-B4BD-802B31775F1B}"/>
    <dgm:cxn modelId="{50A8023C-0936-48B4-BDB6-0E9E4777E12F}" type="presOf" srcId="{F62A5260-3EB7-4B13-896C-2D23984C13A8}" destId="{781F307E-4A58-4908-A03D-524275C63127}" srcOrd="1" destOrd="0" presId="urn:microsoft.com/office/officeart/2005/8/layout/hProcess4"/>
    <dgm:cxn modelId="{788E765D-549E-4DC1-865D-3ABE6FF6BA0E}" srcId="{8E2D67DE-1FEE-4BFF-8CE8-61FE7A9AFA27}" destId="{F62A5260-3EB7-4B13-896C-2D23984C13A8}" srcOrd="0" destOrd="0" parTransId="{34BA98D9-8D4F-44FB-83D4-F0B1C54F6836}" sibTransId="{ADB8B17C-3AA9-489D-A8EC-A6B68D8EE706}"/>
    <dgm:cxn modelId="{5CBB4441-3C02-4A6B-BDD6-6BB8FE1EC7A8}" type="presOf" srcId="{FBA5E675-1BF8-4718-9A1B-008069134885}" destId="{715334DE-40F0-4C14-AC05-8D77D7884DCF}" srcOrd="0" destOrd="0" presId="urn:microsoft.com/office/officeart/2005/8/layout/hProcess4"/>
    <dgm:cxn modelId="{03B24C66-BDDA-4BB9-8F34-1E8706643CB6}" type="presOf" srcId="{A71B9B85-0A08-4493-9139-9497FC8DA6AA}" destId="{610D87BD-5ACF-4DD0-ADA6-3A50B56422FF}" srcOrd="1" destOrd="0" presId="urn:microsoft.com/office/officeart/2005/8/layout/hProcess4"/>
    <dgm:cxn modelId="{DACFDF6B-0AB9-4F99-84C7-00C067229EB5}" type="presOf" srcId="{ADEE0BFF-6DBB-4C48-A288-5CAE31758275}" destId="{4BAD76CE-3211-489F-9B18-2C776521402E}" srcOrd="0" destOrd="0" presId="urn:microsoft.com/office/officeart/2005/8/layout/hProcess4"/>
    <dgm:cxn modelId="{2CCE2B50-72DB-44A8-B900-517734811314}" type="presOf" srcId="{6A0EDBAD-5F2E-4B28-806E-AEA968572358}" destId="{08879F0C-A362-4541-B6D4-FFE67E813F91}" srcOrd="0" destOrd="0" presId="urn:microsoft.com/office/officeart/2005/8/layout/hProcess4"/>
    <dgm:cxn modelId="{4BF5B556-40AB-436A-9907-DD57B0853B18}" type="presOf" srcId="{41062982-E986-45E9-93AD-3976637B90A8}" destId="{0CCA8694-E9B5-4BCD-B2C5-E7FEC3EEE820}" srcOrd="0" destOrd="1" presId="urn:microsoft.com/office/officeart/2005/8/layout/hProcess4"/>
    <dgm:cxn modelId="{52DAD358-8071-45D2-A8C0-0B3F86272CAC}" type="presOf" srcId="{27D50817-6671-4E61-AFEA-F43A42293BF1}" destId="{610D87BD-5ACF-4DD0-ADA6-3A50B56422FF}" srcOrd="1" destOrd="2" presId="urn:microsoft.com/office/officeart/2005/8/layout/hProcess4"/>
    <dgm:cxn modelId="{58B7BE7C-0ABC-43C8-923D-7431B7FCBE02}" type="presOf" srcId="{41062982-E986-45E9-93AD-3976637B90A8}" destId="{7348DD9A-C9BF-4AE8-80ED-A673841248F3}" srcOrd="1" destOrd="1" presId="urn:microsoft.com/office/officeart/2005/8/layout/hProcess4"/>
    <dgm:cxn modelId="{91770A85-99CB-49C7-82DC-4AFCA9C0B86D}" srcId="{8263ACDE-B3C9-4AAB-8417-611E68593313}" destId="{FBA5E675-1BF8-4718-9A1B-008069134885}" srcOrd="2" destOrd="0" parTransId="{9CE157BF-519B-4AEC-85AA-9B4BAF3699B6}" sibTransId="{29AE00CF-0FB6-44A9-B459-507E43AEBF8F}"/>
    <dgm:cxn modelId="{61879588-EC4D-4403-810E-F7469FB8945B}" srcId="{8263ACDE-B3C9-4AAB-8417-611E68593313}" destId="{ADEE0BFF-6DBB-4C48-A288-5CAE31758275}" srcOrd="1" destOrd="0" parTransId="{841488E3-AABF-41BF-BDFA-908D18D779F0}" sibTransId="{E89A9640-E73D-42CC-9A77-799A297AFD86}"/>
    <dgm:cxn modelId="{B3DC629B-E8FC-4499-AA7D-AA9207E978E5}" type="presOf" srcId="{7255CB25-14EC-44C5-9F5F-02C720EAD532}" destId="{299BA309-0048-4841-959D-899C88E05159}" srcOrd="0" destOrd="1" presId="urn:microsoft.com/office/officeart/2005/8/layout/hProcess4"/>
    <dgm:cxn modelId="{0170889D-42DA-4D95-9EB8-F3550072B8A2}" type="presOf" srcId="{7255CB25-14EC-44C5-9F5F-02C720EAD532}" destId="{781F307E-4A58-4908-A03D-524275C63127}" srcOrd="1" destOrd="1" presId="urn:microsoft.com/office/officeart/2005/8/layout/hProcess4"/>
    <dgm:cxn modelId="{B473539F-8015-4F00-B7BD-85A5EF3FA427}" type="presOf" srcId="{6F78AEBF-64C6-45E7-9F89-9D591F41EEBC}" destId="{610D87BD-5ACF-4DD0-ADA6-3A50B56422FF}" srcOrd="1" destOrd="1" presId="urn:microsoft.com/office/officeart/2005/8/layout/hProcess4"/>
    <dgm:cxn modelId="{A6A9A8B6-E273-4D81-91FE-627A7A23673A}" srcId="{ADEE0BFF-6DBB-4C48-A288-5CAE31758275}" destId="{6F78AEBF-64C6-45E7-9F89-9D591F41EEBC}" srcOrd="1" destOrd="0" parTransId="{0E5AC3E9-0BFC-40CB-9BC9-7FF0FBFDBE7E}" sibTransId="{6AF82838-A4F3-40CE-A4D1-FDC6B29AED36}"/>
    <dgm:cxn modelId="{D13E49B9-7CBD-4B65-8CFC-DD2E22DB8237}" srcId="{FBA5E675-1BF8-4718-9A1B-008069134885}" destId="{30FFFF96-A16E-41B0-95CF-25B5C1D61530}" srcOrd="0" destOrd="0" parTransId="{E5EF6491-FF82-411B-99CC-D539DC4AEFB8}" sibTransId="{924EA059-814F-4170-B177-B8F437CEB7E6}"/>
    <dgm:cxn modelId="{124986BD-A3C2-4594-8783-B86B01282DE0}" type="presOf" srcId="{30FFFF96-A16E-41B0-95CF-25B5C1D61530}" destId="{7348DD9A-C9BF-4AE8-80ED-A673841248F3}" srcOrd="1" destOrd="0" presId="urn:microsoft.com/office/officeart/2005/8/layout/hProcess4"/>
    <dgm:cxn modelId="{F1059AC6-1CFA-43A0-88D2-3959F89642FA}" type="presOf" srcId="{A71B9B85-0A08-4493-9139-9497FC8DA6AA}" destId="{05F6D11D-0A2A-4220-AC09-0A5A93B27FE5}" srcOrd="0" destOrd="0" presId="urn:microsoft.com/office/officeart/2005/8/layout/hProcess4"/>
    <dgm:cxn modelId="{FAD4EDD1-5ACA-406A-8ABE-83319BE07E85}" type="presOf" srcId="{6F78AEBF-64C6-45E7-9F89-9D591F41EEBC}" destId="{05F6D11D-0A2A-4220-AC09-0A5A93B27FE5}" srcOrd="0" destOrd="1" presId="urn:microsoft.com/office/officeart/2005/8/layout/hProcess4"/>
    <dgm:cxn modelId="{AB30BFD5-9D06-4646-B0F6-25BA3669C6FB}" srcId="{FBA5E675-1BF8-4718-9A1B-008069134885}" destId="{41062982-E986-45E9-93AD-3976637B90A8}" srcOrd="1" destOrd="0" parTransId="{8941C7A5-793A-461E-BDF3-FA5957F7BC24}" sibTransId="{217B84E3-CEA2-49F5-A62C-E296CB5671CD}"/>
    <dgm:cxn modelId="{0F13C9ED-A930-42EE-B21B-1CD22A7CB6CB}" type="presOf" srcId="{E89A9640-E73D-42CC-9A77-799A297AFD86}" destId="{8928350A-55F4-4C1E-A822-A23062F6DB0E}" srcOrd="0" destOrd="0" presId="urn:microsoft.com/office/officeart/2005/8/layout/hProcess4"/>
    <dgm:cxn modelId="{CF4082FC-C76E-42C4-A50F-7F935E3CAC42}" type="presOf" srcId="{27D50817-6671-4E61-AFEA-F43A42293BF1}" destId="{05F6D11D-0A2A-4220-AC09-0A5A93B27FE5}" srcOrd="0" destOrd="2" presId="urn:microsoft.com/office/officeart/2005/8/layout/hProcess4"/>
    <dgm:cxn modelId="{2B7823A9-FBD1-4010-A3DE-E83FA0ABF7CE}" type="presParOf" srcId="{EECFE257-E6A9-4E07-B7E2-5C14D08DEF04}" destId="{7060C9C8-4BE7-484E-A171-EC8E118E1D82}" srcOrd="0" destOrd="0" presId="urn:microsoft.com/office/officeart/2005/8/layout/hProcess4"/>
    <dgm:cxn modelId="{32B5A0D6-3A4D-490F-87F3-519FEF982B78}" type="presParOf" srcId="{EECFE257-E6A9-4E07-B7E2-5C14D08DEF04}" destId="{270B5CBE-6E2E-4BB7-B8FC-82A903CAAB28}" srcOrd="1" destOrd="0" presId="urn:microsoft.com/office/officeart/2005/8/layout/hProcess4"/>
    <dgm:cxn modelId="{7E0CEC9F-978E-45A4-B08B-472C2819E99C}" type="presParOf" srcId="{EECFE257-E6A9-4E07-B7E2-5C14D08DEF04}" destId="{E829C525-B5DA-4547-BD67-46E0A137109F}" srcOrd="2" destOrd="0" presId="urn:microsoft.com/office/officeart/2005/8/layout/hProcess4"/>
    <dgm:cxn modelId="{9D57794E-97A5-4A7D-8839-5B06EB9CD52E}" type="presParOf" srcId="{E829C525-B5DA-4547-BD67-46E0A137109F}" destId="{752285F5-4A02-404D-902C-7BE411DFAD5C}" srcOrd="0" destOrd="0" presId="urn:microsoft.com/office/officeart/2005/8/layout/hProcess4"/>
    <dgm:cxn modelId="{323401E1-298E-4D91-AD46-500AF2856EC0}" type="presParOf" srcId="{752285F5-4A02-404D-902C-7BE411DFAD5C}" destId="{60431DBF-5E4B-4142-A4FB-0BE915B3A39E}" srcOrd="0" destOrd="0" presId="urn:microsoft.com/office/officeart/2005/8/layout/hProcess4"/>
    <dgm:cxn modelId="{6AA6C558-A20B-47C4-A30F-065FE9A47FD9}" type="presParOf" srcId="{752285F5-4A02-404D-902C-7BE411DFAD5C}" destId="{299BA309-0048-4841-959D-899C88E05159}" srcOrd="1" destOrd="0" presId="urn:microsoft.com/office/officeart/2005/8/layout/hProcess4"/>
    <dgm:cxn modelId="{C05B3E4C-CD93-414B-BFE7-54AD17E07072}" type="presParOf" srcId="{752285F5-4A02-404D-902C-7BE411DFAD5C}" destId="{781F307E-4A58-4908-A03D-524275C63127}" srcOrd="2" destOrd="0" presId="urn:microsoft.com/office/officeart/2005/8/layout/hProcess4"/>
    <dgm:cxn modelId="{01079259-EE0E-4A2A-983F-EF2F11968BAE}" type="presParOf" srcId="{752285F5-4A02-404D-902C-7BE411DFAD5C}" destId="{008FCAFD-E72C-4904-A52D-3C7F57043185}" srcOrd="3" destOrd="0" presId="urn:microsoft.com/office/officeart/2005/8/layout/hProcess4"/>
    <dgm:cxn modelId="{C26410AE-5BE5-4B29-85D8-2F474030440B}" type="presParOf" srcId="{752285F5-4A02-404D-902C-7BE411DFAD5C}" destId="{5688FDB8-F50F-447C-A0BA-B2161D4F49FA}" srcOrd="4" destOrd="0" presId="urn:microsoft.com/office/officeart/2005/8/layout/hProcess4"/>
    <dgm:cxn modelId="{85CC8305-EB17-4146-B822-0A0E25531E24}" type="presParOf" srcId="{E829C525-B5DA-4547-BD67-46E0A137109F}" destId="{08879F0C-A362-4541-B6D4-FFE67E813F91}" srcOrd="1" destOrd="0" presId="urn:microsoft.com/office/officeart/2005/8/layout/hProcess4"/>
    <dgm:cxn modelId="{53635F1D-D7FC-462F-99B9-E94A1C3B3597}" type="presParOf" srcId="{E829C525-B5DA-4547-BD67-46E0A137109F}" destId="{1ADCD956-AA32-4DD1-A9EA-586DF585E623}" srcOrd="2" destOrd="0" presId="urn:microsoft.com/office/officeart/2005/8/layout/hProcess4"/>
    <dgm:cxn modelId="{72F98C44-2A04-442A-B5D4-4D5DE9CE923F}" type="presParOf" srcId="{1ADCD956-AA32-4DD1-A9EA-586DF585E623}" destId="{AFB41FD2-E735-44CF-911E-2BD188D987D8}" srcOrd="0" destOrd="0" presId="urn:microsoft.com/office/officeart/2005/8/layout/hProcess4"/>
    <dgm:cxn modelId="{EC4258C5-B31D-4793-AD9B-644799C94BEB}" type="presParOf" srcId="{1ADCD956-AA32-4DD1-A9EA-586DF585E623}" destId="{05F6D11D-0A2A-4220-AC09-0A5A93B27FE5}" srcOrd="1" destOrd="0" presId="urn:microsoft.com/office/officeart/2005/8/layout/hProcess4"/>
    <dgm:cxn modelId="{DF73AEE2-5632-4912-B0EA-9D745FEB7A00}" type="presParOf" srcId="{1ADCD956-AA32-4DD1-A9EA-586DF585E623}" destId="{610D87BD-5ACF-4DD0-ADA6-3A50B56422FF}" srcOrd="2" destOrd="0" presId="urn:microsoft.com/office/officeart/2005/8/layout/hProcess4"/>
    <dgm:cxn modelId="{F752828F-ADFB-4135-B5BC-2B554D1CF0F5}" type="presParOf" srcId="{1ADCD956-AA32-4DD1-A9EA-586DF585E623}" destId="{4BAD76CE-3211-489F-9B18-2C776521402E}" srcOrd="3" destOrd="0" presId="urn:microsoft.com/office/officeart/2005/8/layout/hProcess4"/>
    <dgm:cxn modelId="{2547CB20-7EE1-4EFA-B330-51D3E3B60F03}" type="presParOf" srcId="{1ADCD956-AA32-4DD1-A9EA-586DF585E623}" destId="{0D632844-592D-49D1-9245-46C23248669B}" srcOrd="4" destOrd="0" presId="urn:microsoft.com/office/officeart/2005/8/layout/hProcess4"/>
    <dgm:cxn modelId="{CAAAD5BE-37BE-4860-8BD0-37495A6FD776}" type="presParOf" srcId="{E829C525-B5DA-4547-BD67-46E0A137109F}" destId="{8928350A-55F4-4C1E-A822-A23062F6DB0E}" srcOrd="3" destOrd="0" presId="urn:microsoft.com/office/officeart/2005/8/layout/hProcess4"/>
    <dgm:cxn modelId="{EB0CC87E-30FF-4671-B9C7-52F11CFFDA84}" type="presParOf" srcId="{E829C525-B5DA-4547-BD67-46E0A137109F}" destId="{1E2CA125-A5C7-487B-9E20-8FDF1B9CCAAC}" srcOrd="4" destOrd="0" presId="urn:microsoft.com/office/officeart/2005/8/layout/hProcess4"/>
    <dgm:cxn modelId="{1F2A9E31-9FFE-4E14-9CC9-7D5819F4202E}" type="presParOf" srcId="{1E2CA125-A5C7-487B-9E20-8FDF1B9CCAAC}" destId="{4EE0B76F-95D9-4314-9A8E-E9DAEF0D45C8}" srcOrd="0" destOrd="0" presId="urn:microsoft.com/office/officeart/2005/8/layout/hProcess4"/>
    <dgm:cxn modelId="{FF8EBB8F-9110-4A89-B3E0-7A2D0E8480C7}" type="presParOf" srcId="{1E2CA125-A5C7-487B-9E20-8FDF1B9CCAAC}" destId="{0CCA8694-E9B5-4BCD-B2C5-E7FEC3EEE820}" srcOrd="1" destOrd="0" presId="urn:microsoft.com/office/officeart/2005/8/layout/hProcess4"/>
    <dgm:cxn modelId="{D9C82D1F-973D-4D67-9D4D-ABDF634192C7}" type="presParOf" srcId="{1E2CA125-A5C7-487B-9E20-8FDF1B9CCAAC}" destId="{7348DD9A-C9BF-4AE8-80ED-A673841248F3}" srcOrd="2" destOrd="0" presId="urn:microsoft.com/office/officeart/2005/8/layout/hProcess4"/>
    <dgm:cxn modelId="{EB0B16E0-36E4-4D95-B23A-DAEFAA13F60F}" type="presParOf" srcId="{1E2CA125-A5C7-487B-9E20-8FDF1B9CCAAC}" destId="{715334DE-40F0-4C14-AC05-8D77D7884DCF}" srcOrd="3" destOrd="0" presId="urn:microsoft.com/office/officeart/2005/8/layout/hProcess4"/>
    <dgm:cxn modelId="{B27DF82B-AB02-4B73-A749-0C5C5C2BC9BB}" type="presParOf" srcId="{1E2CA125-A5C7-487B-9E20-8FDF1B9CCAAC}" destId="{77FF51E9-A56E-4FB7-B16C-BDBF36035B86}"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A97AED-7C6C-48D4-BE93-9CF3D1EBE10F}"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fr-FR"/>
        </a:p>
      </dgm:t>
    </dgm:pt>
    <dgm:pt modelId="{09FC28C4-64D5-41F9-BFA9-B9A64B13C4CF}">
      <dgm:prSet phldrT="[Texte]"/>
      <dgm:spPr/>
      <dgm:t>
        <a:bodyPr/>
        <a:lstStyle/>
        <a:p>
          <a:r>
            <a:rPr lang="fr-FR" b="1" dirty="0"/>
            <a:t>BEFORE</a:t>
          </a:r>
        </a:p>
      </dgm:t>
    </dgm:pt>
    <dgm:pt modelId="{AEE53993-9934-4320-AB00-52D42423D87B}" type="parTrans" cxnId="{F101DCAC-B40C-44E6-98C1-B05685751EAC}">
      <dgm:prSet/>
      <dgm:spPr/>
      <dgm:t>
        <a:bodyPr/>
        <a:lstStyle/>
        <a:p>
          <a:endParaRPr lang="fr-FR"/>
        </a:p>
      </dgm:t>
    </dgm:pt>
    <dgm:pt modelId="{E5652436-32FD-43EF-84D8-519962B55250}" type="sibTrans" cxnId="{F101DCAC-B40C-44E6-98C1-B05685751EAC}">
      <dgm:prSet/>
      <dgm:spPr/>
      <dgm:t>
        <a:bodyPr/>
        <a:lstStyle/>
        <a:p>
          <a:endParaRPr lang="fr-FR"/>
        </a:p>
      </dgm:t>
    </dgm:pt>
    <dgm:pt modelId="{D8D77B70-350C-40FB-8971-4F3341F40013}">
      <dgm:prSet phldrT="[Texte]"/>
      <dgm:spPr/>
      <dgm:t>
        <a:bodyPr/>
        <a:lstStyle/>
        <a:p>
          <a:r>
            <a:rPr lang="fr-FR" dirty="0">
              <a:solidFill>
                <a:schemeClr val="bg1"/>
              </a:solidFill>
            </a:rPr>
            <a:t>0 – 91 500</a:t>
          </a:r>
        </a:p>
        <a:p>
          <a:r>
            <a:rPr lang="fr-FR" dirty="0">
              <a:solidFill>
                <a:schemeClr val="bg1"/>
              </a:solidFill>
            </a:rPr>
            <a:t>1 – 8 500</a:t>
          </a:r>
        </a:p>
      </dgm:t>
    </dgm:pt>
    <dgm:pt modelId="{6C1F4EB5-AA2B-4604-9E8B-A20AD6BE64B4}" type="parTrans" cxnId="{2914EEC4-AC12-4339-9F8F-DDB330159D96}">
      <dgm:prSet/>
      <dgm:spPr/>
      <dgm:t>
        <a:bodyPr/>
        <a:lstStyle/>
        <a:p>
          <a:endParaRPr lang="fr-FR"/>
        </a:p>
      </dgm:t>
    </dgm:pt>
    <dgm:pt modelId="{E9F1FD30-6EBE-47C9-B9C4-4A3B8957D79E}" type="sibTrans" cxnId="{2914EEC4-AC12-4339-9F8F-DDB330159D96}">
      <dgm:prSet/>
      <dgm:spPr/>
      <dgm:t>
        <a:bodyPr/>
        <a:lstStyle/>
        <a:p>
          <a:endParaRPr lang="fr-FR"/>
        </a:p>
      </dgm:t>
    </dgm:pt>
    <dgm:pt modelId="{29EAE702-5CE9-4BDB-B3EE-F60975E0EDE2}">
      <dgm:prSet phldrT="[Texte]"/>
      <dgm:spPr/>
      <dgm:t>
        <a:bodyPr/>
        <a:lstStyle/>
        <a:p>
          <a:r>
            <a:rPr lang="fr-FR" b="1" dirty="0"/>
            <a:t>AFTER</a:t>
          </a:r>
        </a:p>
      </dgm:t>
    </dgm:pt>
    <dgm:pt modelId="{0DCD9DE5-6820-4B29-8AD0-DDC99C72ED9E}" type="parTrans" cxnId="{4BED1456-BC0E-4989-8FB4-8E1B54FFA4F2}">
      <dgm:prSet/>
      <dgm:spPr/>
      <dgm:t>
        <a:bodyPr/>
        <a:lstStyle/>
        <a:p>
          <a:endParaRPr lang="fr-FR"/>
        </a:p>
      </dgm:t>
    </dgm:pt>
    <dgm:pt modelId="{239FDAD3-8B06-4973-BAE9-FCADB26B5504}" type="sibTrans" cxnId="{4BED1456-BC0E-4989-8FB4-8E1B54FFA4F2}">
      <dgm:prSet/>
      <dgm:spPr/>
      <dgm:t>
        <a:bodyPr/>
        <a:lstStyle/>
        <a:p>
          <a:endParaRPr lang="fr-FR"/>
        </a:p>
      </dgm:t>
    </dgm:pt>
    <dgm:pt modelId="{E58B682E-D466-4275-BB60-C71F9B34728F}">
      <dgm:prSet phldrT="[Texte]"/>
      <dgm:spPr/>
      <dgm:t>
        <a:bodyPr/>
        <a:lstStyle/>
        <a:p>
          <a:r>
            <a:rPr lang="fr-FR" dirty="0">
              <a:solidFill>
                <a:schemeClr val="bg1"/>
              </a:solidFill>
            </a:rPr>
            <a:t>0 – 91 500</a:t>
          </a:r>
        </a:p>
        <a:p>
          <a:r>
            <a:rPr lang="fr-FR" dirty="0">
              <a:solidFill>
                <a:schemeClr val="bg1"/>
              </a:solidFill>
            </a:rPr>
            <a:t>1 – 91 500</a:t>
          </a:r>
        </a:p>
      </dgm:t>
    </dgm:pt>
    <dgm:pt modelId="{B91AF382-A146-47E6-B647-AF717EFFCB3D}" type="parTrans" cxnId="{E8EA0AC3-5A82-40CC-8A58-1A19666B888F}">
      <dgm:prSet/>
      <dgm:spPr/>
      <dgm:t>
        <a:bodyPr/>
        <a:lstStyle/>
        <a:p>
          <a:endParaRPr lang="fr-FR"/>
        </a:p>
      </dgm:t>
    </dgm:pt>
    <dgm:pt modelId="{9A0FE9C8-C3EB-4B50-8A14-69BC1D863DF1}" type="sibTrans" cxnId="{E8EA0AC3-5A82-40CC-8A58-1A19666B888F}">
      <dgm:prSet/>
      <dgm:spPr/>
      <dgm:t>
        <a:bodyPr/>
        <a:lstStyle/>
        <a:p>
          <a:endParaRPr lang="fr-FR"/>
        </a:p>
      </dgm:t>
    </dgm:pt>
    <dgm:pt modelId="{7EC46DF8-05EC-4C5D-A07C-EB32279A6C25}" type="pres">
      <dgm:prSet presAssocID="{9FA97AED-7C6C-48D4-BE93-9CF3D1EBE10F}" presName="Name0" presStyleCnt="0">
        <dgm:presLayoutVars>
          <dgm:chMax val="2"/>
          <dgm:dir/>
          <dgm:animOne val="branch"/>
          <dgm:animLvl val="lvl"/>
          <dgm:resizeHandles val="exact"/>
        </dgm:presLayoutVars>
      </dgm:prSet>
      <dgm:spPr/>
    </dgm:pt>
    <dgm:pt modelId="{AC5A1E84-A991-4D4D-B3B7-364371C8F015}" type="pres">
      <dgm:prSet presAssocID="{9FA97AED-7C6C-48D4-BE93-9CF3D1EBE10F}" presName="Background" presStyleLbl="node1" presStyleIdx="0" presStyleCnt="1"/>
      <dgm:spPr/>
    </dgm:pt>
    <dgm:pt modelId="{80EA8D07-3526-4472-8007-8E6D6B5ACB94}" type="pres">
      <dgm:prSet presAssocID="{9FA97AED-7C6C-48D4-BE93-9CF3D1EBE10F}" presName="Divider" presStyleLbl="callout" presStyleIdx="0" presStyleCnt="1"/>
      <dgm:spPr/>
    </dgm:pt>
    <dgm:pt modelId="{48168D90-3963-4E33-AB0D-4B1AFBA281A4}" type="pres">
      <dgm:prSet presAssocID="{9FA97AED-7C6C-48D4-BE93-9CF3D1EBE10F}" presName="ChildText1" presStyleLbl="revTx" presStyleIdx="0" presStyleCnt="0">
        <dgm:presLayoutVars>
          <dgm:chMax val="0"/>
          <dgm:chPref val="0"/>
          <dgm:bulletEnabled val="1"/>
        </dgm:presLayoutVars>
      </dgm:prSet>
      <dgm:spPr/>
    </dgm:pt>
    <dgm:pt modelId="{6140E9A3-0D8F-4EE8-B567-EB453CACF37F}" type="pres">
      <dgm:prSet presAssocID="{9FA97AED-7C6C-48D4-BE93-9CF3D1EBE10F}" presName="ChildText2" presStyleLbl="revTx" presStyleIdx="0" presStyleCnt="0">
        <dgm:presLayoutVars>
          <dgm:chMax val="0"/>
          <dgm:chPref val="0"/>
          <dgm:bulletEnabled val="1"/>
        </dgm:presLayoutVars>
      </dgm:prSet>
      <dgm:spPr/>
    </dgm:pt>
    <dgm:pt modelId="{43C4B86D-43C9-45E3-9E40-DA6C255FB659}" type="pres">
      <dgm:prSet presAssocID="{9FA97AED-7C6C-48D4-BE93-9CF3D1EBE10F}" presName="ParentText1" presStyleLbl="revTx" presStyleIdx="0" presStyleCnt="0">
        <dgm:presLayoutVars>
          <dgm:chMax val="1"/>
          <dgm:chPref val="1"/>
        </dgm:presLayoutVars>
      </dgm:prSet>
      <dgm:spPr/>
    </dgm:pt>
    <dgm:pt modelId="{1AA1212A-D34C-4143-8AB6-2A534B87427C}" type="pres">
      <dgm:prSet presAssocID="{9FA97AED-7C6C-48D4-BE93-9CF3D1EBE10F}" presName="ParentShape1" presStyleLbl="alignImgPlace1" presStyleIdx="0" presStyleCnt="2">
        <dgm:presLayoutVars/>
      </dgm:prSet>
      <dgm:spPr/>
    </dgm:pt>
    <dgm:pt modelId="{AA0B5A52-965A-4429-A46A-8982D11D2172}" type="pres">
      <dgm:prSet presAssocID="{9FA97AED-7C6C-48D4-BE93-9CF3D1EBE10F}" presName="ParentText2" presStyleLbl="revTx" presStyleIdx="0" presStyleCnt="0">
        <dgm:presLayoutVars>
          <dgm:chMax val="1"/>
          <dgm:chPref val="1"/>
        </dgm:presLayoutVars>
      </dgm:prSet>
      <dgm:spPr/>
    </dgm:pt>
    <dgm:pt modelId="{0C6FA095-E706-44C5-BC40-9E3F01D028E0}" type="pres">
      <dgm:prSet presAssocID="{9FA97AED-7C6C-48D4-BE93-9CF3D1EBE10F}" presName="ParentShape2" presStyleLbl="alignImgPlace1" presStyleIdx="1" presStyleCnt="2">
        <dgm:presLayoutVars/>
      </dgm:prSet>
      <dgm:spPr/>
    </dgm:pt>
  </dgm:ptLst>
  <dgm:cxnLst>
    <dgm:cxn modelId="{A5484705-F1E8-4A0D-9CBD-621758D81C4C}" type="presOf" srcId="{29EAE702-5CE9-4BDB-B3EE-F60975E0EDE2}" destId="{0C6FA095-E706-44C5-BC40-9E3F01D028E0}" srcOrd="1" destOrd="0" presId="urn:microsoft.com/office/officeart/2009/3/layout/OpposingIdeas"/>
    <dgm:cxn modelId="{38997A19-B370-4AFF-9E40-1A9E69B515CA}" type="presOf" srcId="{29EAE702-5CE9-4BDB-B3EE-F60975E0EDE2}" destId="{AA0B5A52-965A-4429-A46A-8982D11D2172}" srcOrd="0" destOrd="0" presId="urn:microsoft.com/office/officeart/2009/3/layout/OpposingIdeas"/>
    <dgm:cxn modelId="{830F276B-BBAC-4075-81DD-E99B0790FE58}" type="presOf" srcId="{09FC28C4-64D5-41F9-BFA9-B9A64B13C4CF}" destId="{1AA1212A-D34C-4143-8AB6-2A534B87427C}" srcOrd="1" destOrd="0" presId="urn:microsoft.com/office/officeart/2009/3/layout/OpposingIdeas"/>
    <dgm:cxn modelId="{4BED1456-BC0E-4989-8FB4-8E1B54FFA4F2}" srcId="{9FA97AED-7C6C-48D4-BE93-9CF3D1EBE10F}" destId="{29EAE702-5CE9-4BDB-B3EE-F60975E0EDE2}" srcOrd="1" destOrd="0" parTransId="{0DCD9DE5-6820-4B29-8AD0-DDC99C72ED9E}" sibTransId="{239FDAD3-8B06-4973-BAE9-FCADB26B5504}"/>
    <dgm:cxn modelId="{F101DCAC-B40C-44E6-98C1-B05685751EAC}" srcId="{9FA97AED-7C6C-48D4-BE93-9CF3D1EBE10F}" destId="{09FC28C4-64D5-41F9-BFA9-B9A64B13C4CF}" srcOrd="0" destOrd="0" parTransId="{AEE53993-9934-4320-AB00-52D42423D87B}" sibTransId="{E5652436-32FD-43EF-84D8-519962B55250}"/>
    <dgm:cxn modelId="{F5ACE3AF-B228-4752-B551-BDA2648FF0AD}" type="presOf" srcId="{D8D77B70-350C-40FB-8971-4F3341F40013}" destId="{48168D90-3963-4E33-AB0D-4B1AFBA281A4}" srcOrd="0" destOrd="0" presId="urn:microsoft.com/office/officeart/2009/3/layout/OpposingIdeas"/>
    <dgm:cxn modelId="{158719BF-0ABB-4283-BE1E-DCC08F90D6AA}" type="presOf" srcId="{09FC28C4-64D5-41F9-BFA9-B9A64B13C4CF}" destId="{43C4B86D-43C9-45E3-9E40-DA6C255FB659}" srcOrd="0" destOrd="0" presId="urn:microsoft.com/office/officeart/2009/3/layout/OpposingIdeas"/>
    <dgm:cxn modelId="{E8EA0AC3-5A82-40CC-8A58-1A19666B888F}" srcId="{29EAE702-5CE9-4BDB-B3EE-F60975E0EDE2}" destId="{E58B682E-D466-4275-BB60-C71F9B34728F}" srcOrd="0" destOrd="0" parTransId="{B91AF382-A146-47E6-B647-AF717EFFCB3D}" sibTransId="{9A0FE9C8-C3EB-4B50-8A14-69BC1D863DF1}"/>
    <dgm:cxn modelId="{E500B1C3-573C-4AAD-82AB-1E213D72D0D2}" type="presOf" srcId="{9FA97AED-7C6C-48D4-BE93-9CF3D1EBE10F}" destId="{7EC46DF8-05EC-4C5D-A07C-EB32279A6C25}" srcOrd="0" destOrd="0" presId="urn:microsoft.com/office/officeart/2009/3/layout/OpposingIdeas"/>
    <dgm:cxn modelId="{2914EEC4-AC12-4339-9F8F-DDB330159D96}" srcId="{09FC28C4-64D5-41F9-BFA9-B9A64B13C4CF}" destId="{D8D77B70-350C-40FB-8971-4F3341F40013}" srcOrd="0" destOrd="0" parTransId="{6C1F4EB5-AA2B-4604-9E8B-A20AD6BE64B4}" sibTransId="{E9F1FD30-6EBE-47C9-B9C4-4A3B8957D79E}"/>
    <dgm:cxn modelId="{7AE035C9-9773-4221-865E-E28A12E93BAC}" type="presOf" srcId="{E58B682E-D466-4275-BB60-C71F9B34728F}" destId="{6140E9A3-0D8F-4EE8-B567-EB453CACF37F}" srcOrd="0" destOrd="0" presId="urn:microsoft.com/office/officeart/2009/3/layout/OpposingIdeas"/>
    <dgm:cxn modelId="{5595B851-588B-4298-9ADE-E9D4B34B2671}" type="presParOf" srcId="{7EC46DF8-05EC-4C5D-A07C-EB32279A6C25}" destId="{AC5A1E84-A991-4D4D-B3B7-364371C8F015}" srcOrd="0" destOrd="0" presId="urn:microsoft.com/office/officeart/2009/3/layout/OpposingIdeas"/>
    <dgm:cxn modelId="{DCC9FB3F-92EB-41DF-94E6-5B89C6842BAF}" type="presParOf" srcId="{7EC46DF8-05EC-4C5D-A07C-EB32279A6C25}" destId="{80EA8D07-3526-4472-8007-8E6D6B5ACB94}" srcOrd="1" destOrd="0" presId="urn:microsoft.com/office/officeart/2009/3/layout/OpposingIdeas"/>
    <dgm:cxn modelId="{67A40CE8-2187-47AF-9845-530D991FA5C8}" type="presParOf" srcId="{7EC46DF8-05EC-4C5D-A07C-EB32279A6C25}" destId="{48168D90-3963-4E33-AB0D-4B1AFBA281A4}" srcOrd="2" destOrd="0" presId="urn:microsoft.com/office/officeart/2009/3/layout/OpposingIdeas"/>
    <dgm:cxn modelId="{CD4A5410-2A87-4423-BB9F-5B28BC9EF4EB}" type="presParOf" srcId="{7EC46DF8-05EC-4C5D-A07C-EB32279A6C25}" destId="{6140E9A3-0D8F-4EE8-B567-EB453CACF37F}" srcOrd="3" destOrd="0" presId="urn:microsoft.com/office/officeart/2009/3/layout/OpposingIdeas"/>
    <dgm:cxn modelId="{A1D4A579-34B0-4311-B161-42331F4A3F0A}" type="presParOf" srcId="{7EC46DF8-05EC-4C5D-A07C-EB32279A6C25}" destId="{43C4B86D-43C9-45E3-9E40-DA6C255FB659}" srcOrd="4" destOrd="0" presId="urn:microsoft.com/office/officeart/2009/3/layout/OpposingIdeas"/>
    <dgm:cxn modelId="{7830E861-0878-44DD-944B-703BC1AD7BA2}" type="presParOf" srcId="{7EC46DF8-05EC-4C5D-A07C-EB32279A6C25}" destId="{1AA1212A-D34C-4143-8AB6-2A534B87427C}" srcOrd="5" destOrd="0" presId="urn:microsoft.com/office/officeart/2009/3/layout/OpposingIdeas"/>
    <dgm:cxn modelId="{DAB776AA-1C11-4AB2-A8BE-5783346BF5C5}" type="presParOf" srcId="{7EC46DF8-05EC-4C5D-A07C-EB32279A6C25}" destId="{AA0B5A52-965A-4429-A46A-8982D11D2172}" srcOrd="6" destOrd="0" presId="urn:microsoft.com/office/officeart/2009/3/layout/OpposingIdeas"/>
    <dgm:cxn modelId="{E499F1C3-FC49-447E-AE59-0AD85D890B10}" type="presParOf" srcId="{7EC46DF8-05EC-4C5D-A07C-EB32279A6C25}" destId="{0C6FA095-E706-44C5-BC40-9E3F01D028E0}" srcOrd="7" destOrd="0" presId="urn:microsoft.com/office/officeart/2009/3/layout/OpposingIdea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7A5DB0-3327-4108-85D6-04FD4A139BAB}" type="doc">
      <dgm:prSet loTypeId="urn:microsoft.com/office/officeart/2008/layout/PictureStrips" loCatId="list" qsTypeId="urn:microsoft.com/office/officeart/2005/8/quickstyle/simple1" qsCatId="simple" csTypeId="urn:microsoft.com/office/officeart/2005/8/colors/accent1_2" csCatId="accent1" phldr="1"/>
      <dgm:spPr/>
    </dgm:pt>
    <dgm:pt modelId="{A43E0514-6F75-428B-8F5E-2B197EB63447}">
      <dgm:prSet phldrT="[Texte]">
        <dgm:style>
          <a:lnRef idx="2">
            <a:schemeClr val="accent1">
              <a:shade val="15000"/>
            </a:schemeClr>
          </a:lnRef>
          <a:fillRef idx="1">
            <a:schemeClr val="accent1"/>
          </a:fillRef>
          <a:effectRef idx="0">
            <a:schemeClr val="accent1"/>
          </a:effectRef>
          <a:fontRef idx="minor">
            <a:schemeClr val="lt1"/>
          </a:fontRef>
        </dgm:style>
      </dgm:prSet>
      <dgm:spPr/>
      <dgm:t>
        <a:bodyPr/>
        <a:lstStyle/>
        <a:p>
          <a:r>
            <a:rPr lang="fr-FR" b="1" dirty="0" err="1">
              <a:solidFill>
                <a:schemeClr val="bg1"/>
              </a:solidFill>
              <a:effectLst/>
            </a:rPr>
            <a:t>Logistic</a:t>
          </a:r>
          <a:endParaRPr lang="fr-FR" b="1" dirty="0">
            <a:solidFill>
              <a:schemeClr val="bg1"/>
            </a:solidFill>
            <a:effectLst/>
          </a:endParaRPr>
        </a:p>
        <a:p>
          <a:r>
            <a:rPr lang="fr-FR" b="1" dirty="0" err="1">
              <a:solidFill>
                <a:schemeClr val="bg1"/>
              </a:solidFill>
              <a:effectLst/>
            </a:rPr>
            <a:t>Regression</a:t>
          </a:r>
          <a:endParaRPr lang="fr-FR" dirty="0">
            <a:solidFill>
              <a:schemeClr val="bg1"/>
            </a:solidFill>
          </a:endParaRPr>
        </a:p>
      </dgm:t>
    </dgm:pt>
    <dgm:pt modelId="{D1F27C5D-FAC0-4AC7-A6CB-73758C27D2F9}" type="parTrans" cxnId="{EEA5D5D8-1249-4B80-9644-0467905F3433}">
      <dgm:prSet/>
      <dgm:spPr/>
      <dgm:t>
        <a:bodyPr/>
        <a:lstStyle/>
        <a:p>
          <a:endParaRPr lang="fr-FR"/>
        </a:p>
      </dgm:t>
    </dgm:pt>
    <dgm:pt modelId="{A298713E-AD69-454C-B8ED-36C23DFAFD58}" type="sibTrans" cxnId="{EEA5D5D8-1249-4B80-9644-0467905F3433}">
      <dgm:prSet/>
      <dgm:spPr/>
      <dgm:t>
        <a:bodyPr/>
        <a:lstStyle/>
        <a:p>
          <a:endParaRPr lang="fr-FR"/>
        </a:p>
      </dgm:t>
    </dgm:pt>
    <dgm:pt modelId="{9F9A5EA6-27AA-4B02-9DDA-F390315F8D8E}">
      <dgm:prSet phldrT="[Texte]">
        <dgm:style>
          <a:lnRef idx="2">
            <a:schemeClr val="accent1">
              <a:shade val="15000"/>
            </a:schemeClr>
          </a:lnRef>
          <a:fillRef idx="1">
            <a:schemeClr val="accent1"/>
          </a:fillRef>
          <a:effectRef idx="0">
            <a:schemeClr val="accent1"/>
          </a:effectRef>
          <a:fontRef idx="minor">
            <a:schemeClr val="lt1"/>
          </a:fontRef>
        </dgm:style>
      </dgm:prSet>
      <dgm:spPr/>
      <dgm:t>
        <a:bodyPr/>
        <a:lstStyle/>
        <a:p>
          <a:r>
            <a:rPr lang="fr-FR" b="1" dirty="0" err="1">
              <a:solidFill>
                <a:schemeClr val="bg1"/>
              </a:solidFill>
              <a:effectLst/>
            </a:rPr>
            <a:t>Decision</a:t>
          </a:r>
          <a:endParaRPr lang="fr-FR" b="1" dirty="0">
            <a:solidFill>
              <a:schemeClr val="bg1"/>
            </a:solidFill>
            <a:effectLst/>
          </a:endParaRPr>
        </a:p>
        <a:p>
          <a:r>
            <a:rPr lang="fr-FR" b="1" dirty="0" err="1">
              <a:solidFill>
                <a:schemeClr val="bg1"/>
              </a:solidFill>
              <a:effectLst/>
            </a:rPr>
            <a:t>Tree</a:t>
          </a:r>
          <a:endParaRPr lang="fr-FR" dirty="0">
            <a:solidFill>
              <a:schemeClr val="bg1"/>
            </a:solidFill>
          </a:endParaRPr>
        </a:p>
      </dgm:t>
    </dgm:pt>
    <dgm:pt modelId="{D5BFC65C-E0F3-49D1-9AB2-9A8AF263956F}" type="parTrans" cxnId="{455FCB20-3D68-4C42-9117-31D3F1BF1CAF}">
      <dgm:prSet/>
      <dgm:spPr/>
      <dgm:t>
        <a:bodyPr/>
        <a:lstStyle/>
        <a:p>
          <a:endParaRPr lang="fr-FR"/>
        </a:p>
      </dgm:t>
    </dgm:pt>
    <dgm:pt modelId="{08810308-EB3B-416F-83E8-426DF2483419}" type="sibTrans" cxnId="{455FCB20-3D68-4C42-9117-31D3F1BF1CAF}">
      <dgm:prSet/>
      <dgm:spPr/>
      <dgm:t>
        <a:bodyPr/>
        <a:lstStyle/>
        <a:p>
          <a:endParaRPr lang="fr-FR"/>
        </a:p>
      </dgm:t>
    </dgm:pt>
    <dgm:pt modelId="{09564370-894C-48DD-AAD3-56409008EB00}">
      <dgm:prSet phldrT="[Texte]">
        <dgm:style>
          <a:lnRef idx="2">
            <a:schemeClr val="accent1">
              <a:shade val="15000"/>
            </a:schemeClr>
          </a:lnRef>
          <a:fillRef idx="1">
            <a:schemeClr val="accent1"/>
          </a:fillRef>
          <a:effectRef idx="0">
            <a:schemeClr val="accent1"/>
          </a:effectRef>
          <a:fontRef idx="minor">
            <a:schemeClr val="lt1"/>
          </a:fontRef>
        </dgm:style>
      </dgm:prSet>
      <dgm:spPr/>
      <dgm:t>
        <a:bodyPr/>
        <a:lstStyle/>
        <a:p>
          <a:r>
            <a:rPr lang="fr-FR" b="1" dirty="0" err="1">
              <a:solidFill>
                <a:schemeClr val="bg1"/>
              </a:solidFill>
              <a:effectLst/>
            </a:rPr>
            <a:t>Random</a:t>
          </a:r>
          <a:endParaRPr lang="fr-FR" b="1" dirty="0">
            <a:solidFill>
              <a:schemeClr val="bg1"/>
            </a:solidFill>
            <a:effectLst/>
          </a:endParaRPr>
        </a:p>
        <a:p>
          <a:r>
            <a:rPr lang="fr-FR" b="1" dirty="0">
              <a:solidFill>
                <a:schemeClr val="bg1"/>
              </a:solidFill>
              <a:effectLst/>
            </a:rPr>
            <a:t>Forest</a:t>
          </a:r>
          <a:endParaRPr lang="fr-FR" dirty="0">
            <a:solidFill>
              <a:schemeClr val="bg1"/>
            </a:solidFill>
          </a:endParaRPr>
        </a:p>
      </dgm:t>
    </dgm:pt>
    <dgm:pt modelId="{B95A9A81-1BC3-4C60-A8B9-F64AC86B240F}" type="parTrans" cxnId="{51C306C8-3B63-45A2-9EF1-915BBA6626E6}">
      <dgm:prSet/>
      <dgm:spPr/>
      <dgm:t>
        <a:bodyPr/>
        <a:lstStyle/>
        <a:p>
          <a:endParaRPr lang="fr-FR"/>
        </a:p>
      </dgm:t>
    </dgm:pt>
    <dgm:pt modelId="{EDD160B1-2829-4086-8C0D-7CF8455E3ADF}" type="sibTrans" cxnId="{51C306C8-3B63-45A2-9EF1-915BBA6626E6}">
      <dgm:prSet/>
      <dgm:spPr/>
      <dgm:t>
        <a:bodyPr/>
        <a:lstStyle/>
        <a:p>
          <a:endParaRPr lang="fr-FR"/>
        </a:p>
      </dgm:t>
    </dgm:pt>
    <dgm:pt modelId="{3AAA0020-BE64-47CA-B19A-47506FB2F24E}">
      <dgm:prSet phldrT="[Texte]">
        <dgm:style>
          <a:lnRef idx="2">
            <a:schemeClr val="accent1">
              <a:shade val="15000"/>
            </a:schemeClr>
          </a:lnRef>
          <a:fillRef idx="1">
            <a:schemeClr val="accent1"/>
          </a:fillRef>
          <a:effectRef idx="0">
            <a:schemeClr val="accent1"/>
          </a:effectRef>
          <a:fontRef idx="minor">
            <a:schemeClr val="lt1"/>
          </a:fontRef>
        </dgm:style>
      </dgm:prSet>
      <dgm:spPr/>
      <dgm:t>
        <a:bodyPr/>
        <a:lstStyle/>
        <a:p>
          <a:r>
            <a:rPr lang="fr-FR" b="1" dirty="0">
              <a:solidFill>
                <a:schemeClr val="bg1"/>
              </a:solidFill>
              <a:effectLst/>
            </a:rPr>
            <a:t>Gradient </a:t>
          </a:r>
          <a:r>
            <a:rPr lang="fr-FR" b="1" dirty="0" err="1">
              <a:solidFill>
                <a:schemeClr val="bg1"/>
              </a:solidFill>
              <a:effectLst/>
            </a:rPr>
            <a:t>Boosting</a:t>
          </a:r>
          <a:r>
            <a:rPr lang="fr-FR" b="1" dirty="0">
              <a:solidFill>
                <a:schemeClr val="bg1"/>
              </a:solidFill>
              <a:effectLst/>
            </a:rPr>
            <a:t> Classifier</a:t>
          </a:r>
          <a:endParaRPr lang="fr-FR" dirty="0">
            <a:solidFill>
              <a:schemeClr val="bg1"/>
            </a:solidFill>
          </a:endParaRPr>
        </a:p>
      </dgm:t>
    </dgm:pt>
    <dgm:pt modelId="{E653B4B7-5145-4CF8-85CC-D9F6DF414E4A}" type="parTrans" cxnId="{BAABB8D0-0A5E-48A2-BFFE-16D170F7E602}">
      <dgm:prSet/>
      <dgm:spPr/>
      <dgm:t>
        <a:bodyPr/>
        <a:lstStyle/>
        <a:p>
          <a:endParaRPr lang="fr-FR"/>
        </a:p>
      </dgm:t>
    </dgm:pt>
    <dgm:pt modelId="{72C00666-61EB-40CE-922F-9AA794081083}" type="sibTrans" cxnId="{BAABB8D0-0A5E-48A2-BFFE-16D170F7E602}">
      <dgm:prSet/>
      <dgm:spPr/>
      <dgm:t>
        <a:bodyPr/>
        <a:lstStyle/>
        <a:p>
          <a:endParaRPr lang="fr-FR"/>
        </a:p>
      </dgm:t>
    </dgm:pt>
    <dgm:pt modelId="{C28D599F-D70E-4083-8403-362770E28EF8}" type="pres">
      <dgm:prSet presAssocID="{857A5DB0-3327-4108-85D6-04FD4A139BAB}" presName="Name0" presStyleCnt="0">
        <dgm:presLayoutVars>
          <dgm:dir/>
          <dgm:resizeHandles val="exact"/>
        </dgm:presLayoutVars>
      </dgm:prSet>
      <dgm:spPr/>
    </dgm:pt>
    <dgm:pt modelId="{67123D9F-253B-45A3-AACF-C97E63E2A289}" type="pres">
      <dgm:prSet presAssocID="{A43E0514-6F75-428B-8F5E-2B197EB63447}" presName="composite" presStyleCnt="0"/>
      <dgm:spPr/>
    </dgm:pt>
    <dgm:pt modelId="{0F972FD5-C051-410D-83AD-CED246D95437}" type="pres">
      <dgm:prSet presAssocID="{A43E0514-6F75-428B-8F5E-2B197EB63447}" presName="rect1" presStyleLbl="trAlignAcc1" presStyleIdx="0" presStyleCnt="4">
        <dgm:presLayoutVars>
          <dgm:bulletEnabled val="1"/>
        </dgm:presLayoutVars>
      </dgm:prSet>
      <dgm:spPr/>
    </dgm:pt>
    <dgm:pt modelId="{27505455-E4EB-4DF5-9FB4-3D582419CE01}" type="pres">
      <dgm:prSet presAssocID="{A43E0514-6F75-428B-8F5E-2B197EB63447}" presName="rect2" presStyleLbl="fgImgPlac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a:solidFill>
            <a:schemeClr val="tx1"/>
          </a:solidFill>
        </a:ln>
      </dgm:spPr>
      <dgm:extLst>
        <a:ext uri="{E40237B7-FDA0-4F09-8148-C483321AD2D9}">
          <dgm14:cNvPr xmlns:dgm14="http://schemas.microsoft.com/office/drawing/2010/diagram" id="0" name="" descr="Illustrateur contour"/>
        </a:ext>
      </dgm:extLst>
    </dgm:pt>
    <dgm:pt modelId="{6FD7A6B1-33E4-43C5-9A37-C954B4E0F499}" type="pres">
      <dgm:prSet presAssocID="{A298713E-AD69-454C-B8ED-36C23DFAFD58}" presName="sibTrans" presStyleCnt="0"/>
      <dgm:spPr/>
    </dgm:pt>
    <dgm:pt modelId="{85BD021F-A67A-49A9-B274-5C8274F4F924}" type="pres">
      <dgm:prSet presAssocID="{9F9A5EA6-27AA-4B02-9DDA-F390315F8D8E}" presName="composite" presStyleCnt="0"/>
      <dgm:spPr/>
    </dgm:pt>
    <dgm:pt modelId="{C5011DCE-AF43-4149-8896-B75365B19034}" type="pres">
      <dgm:prSet presAssocID="{9F9A5EA6-27AA-4B02-9DDA-F390315F8D8E}" presName="rect1" presStyleLbl="trAlignAcc1" presStyleIdx="1" presStyleCnt="4">
        <dgm:presLayoutVars>
          <dgm:bulletEnabled val="1"/>
        </dgm:presLayoutVars>
      </dgm:prSet>
      <dgm:spPr/>
    </dgm:pt>
    <dgm:pt modelId="{B322BE5B-E0DF-49CC-948B-A69D596BF122}" type="pres">
      <dgm:prSet presAssocID="{9F9A5EA6-27AA-4B02-9DDA-F390315F8D8E}" presName="rect2"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a:solidFill>
            <a:schemeClr val="tx1"/>
          </a:solidFill>
        </a:ln>
      </dgm:spPr>
      <dgm:extLst>
        <a:ext uri="{E40237B7-FDA0-4F09-8148-C483321AD2D9}">
          <dgm14:cNvPr xmlns:dgm14="http://schemas.microsoft.com/office/drawing/2010/diagram" id="0" name="" descr="Arbre à feuilles caduques contour"/>
        </a:ext>
      </dgm:extLst>
    </dgm:pt>
    <dgm:pt modelId="{55F0A693-2830-4359-A638-200496910FBB}" type="pres">
      <dgm:prSet presAssocID="{08810308-EB3B-416F-83E8-426DF2483419}" presName="sibTrans" presStyleCnt="0"/>
      <dgm:spPr/>
    </dgm:pt>
    <dgm:pt modelId="{369BA10D-502C-4CB3-8B44-FD3E69C4812D}" type="pres">
      <dgm:prSet presAssocID="{09564370-894C-48DD-AAD3-56409008EB00}" presName="composite" presStyleCnt="0"/>
      <dgm:spPr/>
    </dgm:pt>
    <dgm:pt modelId="{B7556976-7A45-4E91-B457-E144247DED70}" type="pres">
      <dgm:prSet presAssocID="{09564370-894C-48DD-AAD3-56409008EB00}" presName="rect1" presStyleLbl="trAlignAcc1" presStyleIdx="2" presStyleCnt="4">
        <dgm:presLayoutVars>
          <dgm:bulletEnabled val="1"/>
        </dgm:presLayoutVars>
      </dgm:prSet>
      <dgm:spPr/>
    </dgm:pt>
    <dgm:pt modelId="{95015385-DAC6-4C7C-9C4E-6628FEACA3AA}" type="pres">
      <dgm:prSet presAssocID="{09564370-894C-48DD-AAD3-56409008EB00}" presName="rect2"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a:solidFill>
            <a:schemeClr val="tx1"/>
          </a:solidFill>
        </a:ln>
      </dgm:spPr>
      <dgm:extLst>
        <a:ext uri="{E40237B7-FDA0-4F09-8148-C483321AD2D9}">
          <dgm14:cNvPr xmlns:dgm14="http://schemas.microsoft.com/office/drawing/2010/diagram" id="0" name="" descr="Scène de forêt contour"/>
        </a:ext>
      </dgm:extLst>
    </dgm:pt>
    <dgm:pt modelId="{8B31B2A0-B173-4693-9E6C-7C8CF33C4B1D}" type="pres">
      <dgm:prSet presAssocID="{EDD160B1-2829-4086-8C0D-7CF8455E3ADF}" presName="sibTrans" presStyleCnt="0"/>
      <dgm:spPr/>
    </dgm:pt>
    <dgm:pt modelId="{85F3C00C-1CB8-419B-A324-35FF398C3CC7}" type="pres">
      <dgm:prSet presAssocID="{3AAA0020-BE64-47CA-B19A-47506FB2F24E}" presName="composite" presStyleCnt="0"/>
      <dgm:spPr/>
    </dgm:pt>
    <dgm:pt modelId="{94489B2D-9817-4B3D-88C4-F5FDC0AD665D}" type="pres">
      <dgm:prSet presAssocID="{3AAA0020-BE64-47CA-B19A-47506FB2F24E}" presName="rect1" presStyleLbl="trAlignAcc1" presStyleIdx="3" presStyleCnt="4">
        <dgm:presLayoutVars>
          <dgm:bulletEnabled val="1"/>
        </dgm:presLayoutVars>
      </dgm:prSet>
      <dgm:spPr/>
    </dgm:pt>
    <dgm:pt modelId="{9419EC98-E683-444B-B1C6-D3A19D247F9C}" type="pres">
      <dgm:prSet presAssocID="{3AAA0020-BE64-47CA-B19A-47506FB2F24E}" presName="rect2"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a:ln>
          <a:solidFill>
            <a:schemeClr val="tx1"/>
          </a:solidFill>
        </a:ln>
      </dgm:spPr>
      <dgm:extLst>
        <a:ext uri="{E40237B7-FDA0-4F09-8148-C483321AD2D9}">
          <dgm14:cNvPr xmlns:dgm14="http://schemas.microsoft.com/office/drawing/2010/diagram" id="0" name="" descr="Cerveau dans une tête contour"/>
        </a:ext>
      </dgm:extLst>
    </dgm:pt>
  </dgm:ptLst>
  <dgm:cxnLst>
    <dgm:cxn modelId="{455FCB20-3D68-4C42-9117-31D3F1BF1CAF}" srcId="{857A5DB0-3327-4108-85D6-04FD4A139BAB}" destId="{9F9A5EA6-27AA-4B02-9DDA-F390315F8D8E}" srcOrd="1" destOrd="0" parTransId="{D5BFC65C-E0F3-49D1-9AB2-9A8AF263956F}" sibTransId="{08810308-EB3B-416F-83E8-426DF2483419}"/>
    <dgm:cxn modelId="{8CB7EA6D-0E5A-4D17-B40C-D316FAAF49ED}" type="presOf" srcId="{A43E0514-6F75-428B-8F5E-2B197EB63447}" destId="{0F972FD5-C051-410D-83AD-CED246D95437}" srcOrd="0" destOrd="0" presId="urn:microsoft.com/office/officeart/2008/layout/PictureStrips"/>
    <dgm:cxn modelId="{51C306C8-3B63-45A2-9EF1-915BBA6626E6}" srcId="{857A5DB0-3327-4108-85D6-04FD4A139BAB}" destId="{09564370-894C-48DD-AAD3-56409008EB00}" srcOrd="2" destOrd="0" parTransId="{B95A9A81-1BC3-4C60-A8B9-F64AC86B240F}" sibTransId="{EDD160B1-2829-4086-8C0D-7CF8455E3ADF}"/>
    <dgm:cxn modelId="{BAABB8D0-0A5E-48A2-BFFE-16D170F7E602}" srcId="{857A5DB0-3327-4108-85D6-04FD4A139BAB}" destId="{3AAA0020-BE64-47CA-B19A-47506FB2F24E}" srcOrd="3" destOrd="0" parTransId="{E653B4B7-5145-4CF8-85CC-D9F6DF414E4A}" sibTransId="{72C00666-61EB-40CE-922F-9AA794081083}"/>
    <dgm:cxn modelId="{9C5ECFD1-653F-4157-B668-227AFC6D766D}" type="presOf" srcId="{09564370-894C-48DD-AAD3-56409008EB00}" destId="{B7556976-7A45-4E91-B457-E144247DED70}" srcOrd="0" destOrd="0" presId="urn:microsoft.com/office/officeart/2008/layout/PictureStrips"/>
    <dgm:cxn modelId="{EEA5D5D8-1249-4B80-9644-0467905F3433}" srcId="{857A5DB0-3327-4108-85D6-04FD4A139BAB}" destId="{A43E0514-6F75-428B-8F5E-2B197EB63447}" srcOrd="0" destOrd="0" parTransId="{D1F27C5D-FAC0-4AC7-A6CB-73758C27D2F9}" sibTransId="{A298713E-AD69-454C-B8ED-36C23DFAFD58}"/>
    <dgm:cxn modelId="{051C56DA-CDE6-42C8-A961-4FCD0FBFB274}" type="presOf" srcId="{857A5DB0-3327-4108-85D6-04FD4A139BAB}" destId="{C28D599F-D70E-4083-8403-362770E28EF8}" srcOrd="0" destOrd="0" presId="urn:microsoft.com/office/officeart/2008/layout/PictureStrips"/>
    <dgm:cxn modelId="{87985FE3-D74F-45DC-9F77-0E3A46471847}" type="presOf" srcId="{9F9A5EA6-27AA-4B02-9DDA-F390315F8D8E}" destId="{C5011DCE-AF43-4149-8896-B75365B19034}" srcOrd="0" destOrd="0" presId="urn:microsoft.com/office/officeart/2008/layout/PictureStrips"/>
    <dgm:cxn modelId="{02A5F7FD-5AB8-4518-96FD-C1A47FCC14B5}" type="presOf" srcId="{3AAA0020-BE64-47CA-B19A-47506FB2F24E}" destId="{94489B2D-9817-4B3D-88C4-F5FDC0AD665D}" srcOrd="0" destOrd="0" presId="urn:microsoft.com/office/officeart/2008/layout/PictureStrips"/>
    <dgm:cxn modelId="{D44C076C-298A-441C-90AF-5B8D313487C0}" type="presParOf" srcId="{C28D599F-D70E-4083-8403-362770E28EF8}" destId="{67123D9F-253B-45A3-AACF-C97E63E2A289}" srcOrd="0" destOrd="0" presId="urn:microsoft.com/office/officeart/2008/layout/PictureStrips"/>
    <dgm:cxn modelId="{A9578652-B1D2-4DFC-953E-605202DAADAC}" type="presParOf" srcId="{67123D9F-253B-45A3-AACF-C97E63E2A289}" destId="{0F972FD5-C051-410D-83AD-CED246D95437}" srcOrd="0" destOrd="0" presId="urn:microsoft.com/office/officeart/2008/layout/PictureStrips"/>
    <dgm:cxn modelId="{D6F602A8-6BC6-4492-B02D-485400F24AA6}" type="presParOf" srcId="{67123D9F-253B-45A3-AACF-C97E63E2A289}" destId="{27505455-E4EB-4DF5-9FB4-3D582419CE01}" srcOrd="1" destOrd="0" presId="urn:microsoft.com/office/officeart/2008/layout/PictureStrips"/>
    <dgm:cxn modelId="{0F9EFED1-6138-4C70-8D5E-B8B6806557D1}" type="presParOf" srcId="{C28D599F-D70E-4083-8403-362770E28EF8}" destId="{6FD7A6B1-33E4-43C5-9A37-C954B4E0F499}" srcOrd="1" destOrd="0" presId="urn:microsoft.com/office/officeart/2008/layout/PictureStrips"/>
    <dgm:cxn modelId="{9646B241-6DA3-4F45-80CF-41250F5D7BE5}" type="presParOf" srcId="{C28D599F-D70E-4083-8403-362770E28EF8}" destId="{85BD021F-A67A-49A9-B274-5C8274F4F924}" srcOrd="2" destOrd="0" presId="urn:microsoft.com/office/officeart/2008/layout/PictureStrips"/>
    <dgm:cxn modelId="{C06335CD-31AA-48CC-BED2-60F60013C8FC}" type="presParOf" srcId="{85BD021F-A67A-49A9-B274-5C8274F4F924}" destId="{C5011DCE-AF43-4149-8896-B75365B19034}" srcOrd="0" destOrd="0" presId="urn:microsoft.com/office/officeart/2008/layout/PictureStrips"/>
    <dgm:cxn modelId="{C89ED304-1E58-4FA5-9CE8-D080CB9ED68A}" type="presParOf" srcId="{85BD021F-A67A-49A9-B274-5C8274F4F924}" destId="{B322BE5B-E0DF-49CC-948B-A69D596BF122}" srcOrd="1" destOrd="0" presId="urn:microsoft.com/office/officeart/2008/layout/PictureStrips"/>
    <dgm:cxn modelId="{480692BA-8142-496C-A00F-B615AFCA1185}" type="presParOf" srcId="{C28D599F-D70E-4083-8403-362770E28EF8}" destId="{55F0A693-2830-4359-A638-200496910FBB}" srcOrd="3" destOrd="0" presId="urn:microsoft.com/office/officeart/2008/layout/PictureStrips"/>
    <dgm:cxn modelId="{6A92F416-AC1C-4A18-8B81-431A3450ED7F}" type="presParOf" srcId="{C28D599F-D70E-4083-8403-362770E28EF8}" destId="{369BA10D-502C-4CB3-8B44-FD3E69C4812D}" srcOrd="4" destOrd="0" presId="urn:microsoft.com/office/officeart/2008/layout/PictureStrips"/>
    <dgm:cxn modelId="{B25FFB7A-1491-481E-86D4-A9BEE3840DBF}" type="presParOf" srcId="{369BA10D-502C-4CB3-8B44-FD3E69C4812D}" destId="{B7556976-7A45-4E91-B457-E144247DED70}" srcOrd="0" destOrd="0" presId="urn:microsoft.com/office/officeart/2008/layout/PictureStrips"/>
    <dgm:cxn modelId="{9C23FE99-ED52-40D4-B9E5-6D8CDFFF4684}" type="presParOf" srcId="{369BA10D-502C-4CB3-8B44-FD3E69C4812D}" destId="{95015385-DAC6-4C7C-9C4E-6628FEACA3AA}" srcOrd="1" destOrd="0" presId="urn:microsoft.com/office/officeart/2008/layout/PictureStrips"/>
    <dgm:cxn modelId="{BD580D5A-9F69-484C-AE86-3E445236542D}" type="presParOf" srcId="{C28D599F-D70E-4083-8403-362770E28EF8}" destId="{8B31B2A0-B173-4693-9E6C-7C8CF33C4B1D}" srcOrd="5" destOrd="0" presId="urn:microsoft.com/office/officeart/2008/layout/PictureStrips"/>
    <dgm:cxn modelId="{89011178-F4B4-4B47-98D0-FCF7CD5B0825}" type="presParOf" srcId="{C28D599F-D70E-4083-8403-362770E28EF8}" destId="{85F3C00C-1CB8-419B-A324-35FF398C3CC7}" srcOrd="6" destOrd="0" presId="urn:microsoft.com/office/officeart/2008/layout/PictureStrips"/>
    <dgm:cxn modelId="{767F0119-9D34-4D74-BF55-849AD28F7C88}" type="presParOf" srcId="{85F3C00C-1CB8-419B-A324-35FF398C3CC7}" destId="{94489B2D-9817-4B3D-88C4-F5FDC0AD665D}" srcOrd="0" destOrd="0" presId="urn:microsoft.com/office/officeart/2008/layout/PictureStrips"/>
    <dgm:cxn modelId="{F84ABE71-2210-493A-96C0-13FE5749925C}" type="presParOf" srcId="{85F3C00C-1CB8-419B-A324-35FF398C3CC7}" destId="{9419EC98-E683-444B-B1C6-D3A19D247F9C}" srcOrd="1" destOrd="0" presId="urn:microsoft.com/office/officeart/2008/layout/PictureStrip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4BEBAA-2B40-453A-9F9D-4D81B53A38AD}"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fr-FR"/>
        </a:p>
      </dgm:t>
    </dgm:pt>
    <dgm:pt modelId="{385E38A7-1875-4803-BBFC-04EB88B2375D}">
      <dgm:prSet phldrT="[Texte]"/>
      <dgm:spPr/>
      <dgm:t>
        <a:bodyPr/>
        <a:lstStyle/>
        <a:p>
          <a:pPr>
            <a:buNone/>
          </a:pPr>
          <a:r>
            <a:rPr lang="fr-FR" dirty="0"/>
            <a:t>Optimisation du modèle</a:t>
          </a:r>
        </a:p>
      </dgm:t>
    </dgm:pt>
    <dgm:pt modelId="{0AC8E778-07E7-4A7F-B81F-5E68452DA81D}" type="parTrans" cxnId="{E02E6DE1-42C1-42BE-8902-18D6848370B7}">
      <dgm:prSet/>
      <dgm:spPr/>
      <dgm:t>
        <a:bodyPr/>
        <a:lstStyle/>
        <a:p>
          <a:endParaRPr lang="fr-FR"/>
        </a:p>
      </dgm:t>
    </dgm:pt>
    <dgm:pt modelId="{6C5B18D5-8D68-4A72-88A3-752FD4CA7BC0}" type="sibTrans" cxnId="{E02E6DE1-42C1-42BE-8902-18D6848370B7}">
      <dgm:prSet/>
      <dgm:spPr/>
      <dgm:t>
        <a:bodyPr/>
        <a:lstStyle/>
        <a:p>
          <a:endParaRPr lang="fr-FR"/>
        </a:p>
      </dgm:t>
    </dgm:pt>
    <dgm:pt modelId="{A91F7CF6-9288-45E3-9B40-EFD365E5FD7E}">
      <dgm:prSet phldrT="[Texte]"/>
      <dgm:spPr/>
      <dgm:t>
        <a:bodyPr/>
        <a:lstStyle/>
        <a:p>
          <a:pPr>
            <a:buNone/>
          </a:pPr>
          <a:r>
            <a:rPr lang="fr-FR" dirty="0"/>
            <a:t>Exploration de </a:t>
          </a:r>
          <a:r>
            <a:rPr lang="fr-FR" dirty="0" err="1"/>
            <a:t>Features</a:t>
          </a:r>
          <a:endParaRPr lang="fr-FR" dirty="0"/>
        </a:p>
      </dgm:t>
    </dgm:pt>
    <dgm:pt modelId="{34AC0DEA-C95A-4BF4-B528-644162AB5465}" type="parTrans" cxnId="{FF05D4D2-64B1-4F96-88B2-AC49390FDDA7}">
      <dgm:prSet/>
      <dgm:spPr/>
      <dgm:t>
        <a:bodyPr/>
        <a:lstStyle/>
        <a:p>
          <a:endParaRPr lang="fr-FR"/>
        </a:p>
      </dgm:t>
    </dgm:pt>
    <dgm:pt modelId="{B6828456-551B-4C27-A438-62BDE85F2481}" type="sibTrans" cxnId="{FF05D4D2-64B1-4F96-88B2-AC49390FDDA7}">
      <dgm:prSet/>
      <dgm:spPr/>
      <dgm:t>
        <a:bodyPr/>
        <a:lstStyle/>
        <a:p>
          <a:endParaRPr lang="fr-FR"/>
        </a:p>
      </dgm:t>
    </dgm:pt>
    <dgm:pt modelId="{C1A6D4B7-CD04-40B6-B3CA-F7E732EC9911}">
      <dgm:prSet phldrT="[Texte]"/>
      <dgm:spPr/>
      <dgm:t>
        <a:bodyPr/>
        <a:lstStyle/>
        <a:p>
          <a:pPr>
            <a:buNone/>
          </a:pPr>
          <a:r>
            <a:rPr lang="fr-FR" dirty="0"/>
            <a:t>Validation Externe</a:t>
          </a:r>
        </a:p>
      </dgm:t>
    </dgm:pt>
    <dgm:pt modelId="{7085C9B9-FD8A-4EB4-A635-1962DD41370D}" type="parTrans" cxnId="{70BB63FD-F949-42B3-89C0-DD6C02D4E6BE}">
      <dgm:prSet/>
      <dgm:spPr/>
      <dgm:t>
        <a:bodyPr/>
        <a:lstStyle/>
        <a:p>
          <a:endParaRPr lang="fr-FR"/>
        </a:p>
      </dgm:t>
    </dgm:pt>
    <dgm:pt modelId="{71EEC3F5-C1E2-4316-AD0B-55F551882FB7}" type="sibTrans" cxnId="{70BB63FD-F949-42B3-89C0-DD6C02D4E6BE}">
      <dgm:prSet/>
      <dgm:spPr/>
      <dgm:t>
        <a:bodyPr/>
        <a:lstStyle/>
        <a:p>
          <a:endParaRPr lang="fr-FR"/>
        </a:p>
      </dgm:t>
    </dgm:pt>
    <dgm:pt modelId="{E254377A-8F38-4A8B-ACCA-A679F6AF3DEF}">
      <dgm:prSet phldrT="[Texte]"/>
      <dgm:spPr/>
      <dgm:t>
        <a:bodyPr/>
        <a:lstStyle/>
        <a:p>
          <a:pPr>
            <a:buNone/>
          </a:pPr>
          <a:r>
            <a:rPr lang="fr-FR" dirty="0"/>
            <a:t>Intégration de Données Additionnelles</a:t>
          </a:r>
        </a:p>
      </dgm:t>
    </dgm:pt>
    <dgm:pt modelId="{96AB4540-DCB6-4745-849F-8F408C0EF9F8}" type="parTrans" cxnId="{60380540-005A-4AB2-984E-B544912A56D7}">
      <dgm:prSet/>
      <dgm:spPr/>
      <dgm:t>
        <a:bodyPr/>
        <a:lstStyle/>
        <a:p>
          <a:endParaRPr lang="fr-FR"/>
        </a:p>
      </dgm:t>
    </dgm:pt>
    <dgm:pt modelId="{C6A3D897-61F8-49EF-A5CE-7F16ACA92615}" type="sibTrans" cxnId="{60380540-005A-4AB2-984E-B544912A56D7}">
      <dgm:prSet/>
      <dgm:spPr/>
      <dgm:t>
        <a:bodyPr/>
        <a:lstStyle/>
        <a:p>
          <a:endParaRPr lang="fr-FR"/>
        </a:p>
      </dgm:t>
    </dgm:pt>
    <dgm:pt modelId="{7AE63D18-A76D-4728-B730-4FF680C7B7F7}" type="pres">
      <dgm:prSet presAssocID="{864BEBAA-2B40-453A-9F9D-4D81B53A38AD}" presName="Name0" presStyleCnt="0">
        <dgm:presLayoutVars>
          <dgm:dir/>
          <dgm:resizeHandles val="exact"/>
        </dgm:presLayoutVars>
      </dgm:prSet>
      <dgm:spPr/>
    </dgm:pt>
    <dgm:pt modelId="{6BDD8941-3954-451D-BDA0-BE63716F7A43}" type="pres">
      <dgm:prSet presAssocID="{385E38A7-1875-4803-BBFC-04EB88B2375D}" presName="composite" presStyleCnt="0"/>
      <dgm:spPr/>
    </dgm:pt>
    <dgm:pt modelId="{63DB221A-0603-4CFC-92AE-B942BAD9E264}" type="pres">
      <dgm:prSet presAssocID="{385E38A7-1875-4803-BBFC-04EB88B2375D}" presName="rect1" presStyleLbl="trAlignAcc1" presStyleIdx="0" presStyleCnt="4">
        <dgm:presLayoutVars>
          <dgm:bulletEnabled val="1"/>
        </dgm:presLayoutVars>
      </dgm:prSet>
      <dgm:spPr/>
    </dgm:pt>
    <dgm:pt modelId="{9F4022C1-7E1A-412D-8EE1-EE0106DE985D}" type="pres">
      <dgm:prSet presAssocID="{385E38A7-1875-4803-BBFC-04EB88B2375D}" presName="rect2" presStyleLbl="fgImgPlac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Cercles avec flèches avec un remplissage uni"/>
        </a:ext>
      </dgm:extLst>
    </dgm:pt>
    <dgm:pt modelId="{D8415CC9-7606-4A9E-859A-4BED350E0AE1}" type="pres">
      <dgm:prSet presAssocID="{6C5B18D5-8D68-4A72-88A3-752FD4CA7BC0}" presName="sibTrans" presStyleCnt="0"/>
      <dgm:spPr/>
    </dgm:pt>
    <dgm:pt modelId="{9DF6F877-A0F6-44FE-BFDF-7A85A365D5C3}" type="pres">
      <dgm:prSet presAssocID="{A91F7CF6-9288-45E3-9B40-EFD365E5FD7E}" presName="composite" presStyleCnt="0"/>
      <dgm:spPr/>
    </dgm:pt>
    <dgm:pt modelId="{98FF6393-B30C-468A-B369-7D0C2F441914}" type="pres">
      <dgm:prSet presAssocID="{A91F7CF6-9288-45E3-9B40-EFD365E5FD7E}" presName="rect1" presStyleLbl="trAlignAcc1" presStyleIdx="1" presStyleCnt="4">
        <dgm:presLayoutVars>
          <dgm:bulletEnabled val="1"/>
        </dgm:presLayoutVars>
      </dgm:prSet>
      <dgm:spPr/>
    </dgm:pt>
    <dgm:pt modelId="{814F715A-2B4E-4D39-87F3-A5DCED035972}" type="pres">
      <dgm:prSet presAssocID="{A91F7CF6-9288-45E3-9B40-EFD365E5FD7E}" presName="rect2" presStyleLbl="fgImgPlac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Recherche avec un remplissage uni"/>
        </a:ext>
      </dgm:extLst>
    </dgm:pt>
    <dgm:pt modelId="{56E4EF05-7D81-41EF-979D-567B1A6C535B}" type="pres">
      <dgm:prSet presAssocID="{B6828456-551B-4C27-A438-62BDE85F2481}" presName="sibTrans" presStyleCnt="0"/>
      <dgm:spPr/>
    </dgm:pt>
    <dgm:pt modelId="{3B71D413-AEB2-4FB4-875E-2B94C7F17D59}" type="pres">
      <dgm:prSet presAssocID="{C1A6D4B7-CD04-40B6-B3CA-F7E732EC9911}" presName="composite" presStyleCnt="0"/>
      <dgm:spPr/>
    </dgm:pt>
    <dgm:pt modelId="{438F4110-8229-44B4-92F5-3D1B7C58CAC5}" type="pres">
      <dgm:prSet presAssocID="{C1A6D4B7-CD04-40B6-B3CA-F7E732EC9911}" presName="rect1" presStyleLbl="trAlignAcc1" presStyleIdx="2" presStyleCnt="4">
        <dgm:presLayoutVars>
          <dgm:bulletEnabled val="1"/>
        </dgm:presLayoutVars>
      </dgm:prSet>
      <dgm:spPr/>
    </dgm:pt>
    <dgm:pt modelId="{36D98ADA-E915-4AA7-8C76-5C5067A0B99C}" type="pres">
      <dgm:prSet presAssocID="{C1A6D4B7-CD04-40B6-B3CA-F7E732EC9911}" presName="rect2" presStyleLbl="fgImgPlac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Coche avec un remplissage uni"/>
        </a:ext>
      </dgm:extLst>
    </dgm:pt>
    <dgm:pt modelId="{DBBDC205-8687-49F8-8362-47BDA6AF16F6}" type="pres">
      <dgm:prSet presAssocID="{71EEC3F5-C1E2-4316-AD0B-55F551882FB7}" presName="sibTrans" presStyleCnt="0"/>
      <dgm:spPr/>
    </dgm:pt>
    <dgm:pt modelId="{BD843592-6507-4E3D-80F8-D775CB627EED}" type="pres">
      <dgm:prSet presAssocID="{E254377A-8F38-4A8B-ACCA-A679F6AF3DEF}" presName="composite" presStyleCnt="0"/>
      <dgm:spPr/>
    </dgm:pt>
    <dgm:pt modelId="{99B3CB69-A54D-42FD-A674-42D8F6D062D4}" type="pres">
      <dgm:prSet presAssocID="{E254377A-8F38-4A8B-ACCA-A679F6AF3DEF}" presName="rect1" presStyleLbl="trAlignAcc1" presStyleIdx="3" presStyleCnt="4">
        <dgm:presLayoutVars>
          <dgm:bulletEnabled val="1"/>
        </dgm:presLayoutVars>
      </dgm:prSet>
      <dgm:spPr/>
    </dgm:pt>
    <dgm:pt modelId="{45CBA7A0-1C2D-4A11-8B09-1AFAEC94C65D}" type="pres">
      <dgm:prSet presAssocID="{E254377A-8F38-4A8B-ACCA-A679F6AF3DEF}" presName="rect2" presStyleLbl="fgImgPlace1" presStyleIdx="3" presStyleCnt="4"/>
      <dgm:spPr>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l="-25000" r="-25000"/>
          </a:stretch>
        </a:blipFill>
      </dgm:spPr>
    </dgm:pt>
  </dgm:ptLst>
  <dgm:cxnLst>
    <dgm:cxn modelId="{21702D1B-1FE5-4512-9F4E-4C3C8FE615FD}" type="presOf" srcId="{385E38A7-1875-4803-BBFC-04EB88B2375D}" destId="{63DB221A-0603-4CFC-92AE-B942BAD9E264}" srcOrd="0" destOrd="0" presId="urn:microsoft.com/office/officeart/2008/layout/PictureStrips"/>
    <dgm:cxn modelId="{846DE921-F294-428B-8810-66889AD08520}" type="presOf" srcId="{E254377A-8F38-4A8B-ACCA-A679F6AF3DEF}" destId="{99B3CB69-A54D-42FD-A674-42D8F6D062D4}" srcOrd="0" destOrd="0" presId="urn:microsoft.com/office/officeart/2008/layout/PictureStrips"/>
    <dgm:cxn modelId="{60380540-005A-4AB2-984E-B544912A56D7}" srcId="{864BEBAA-2B40-453A-9F9D-4D81B53A38AD}" destId="{E254377A-8F38-4A8B-ACCA-A679F6AF3DEF}" srcOrd="3" destOrd="0" parTransId="{96AB4540-DCB6-4745-849F-8F408C0EF9F8}" sibTransId="{C6A3D897-61F8-49EF-A5CE-7F16ACA92615}"/>
    <dgm:cxn modelId="{79E3FE41-7A1C-40B5-B735-24472F3C9A19}" type="presOf" srcId="{A91F7CF6-9288-45E3-9B40-EFD365E5FD7E}" destId="{98FF6393-B30C-468A-B369-7D0C2F441914}" srcOrd="0" destOrd="0" presId="urn:microsoft.com/office/officeart/2008/layout/PictureStrips"/>
    <dgm:cxn modelId="{656CDFA9-5452-4327-B72E-1A31E7BE364E}" type="presOf" srcId="{864BEBAA-2B40-453A-9F9D-4D81B53A38AD}" destId="{7AE63D18-A76D-4728-B730-4FF680C7B7F7}" srcOrd="0" destOrd="0" presId="urn:microsoft.com/office/officeart/2008/layout/PictureStrips"/>
    <dgm:cxn modelId="{4852FEC6-E48C-44DD-B703-C3EF98D5AEFA}" type="presOf" srcId="{C1A6D4B7-CD04-40B6-B3CA-F7E732EC9911}" destId="{438F4110-8229-44B4-92F5-3D1B7C58CAC5}" srcOrd="0" destOrd="0" presId="urn:microsoft.com/office/officeart/2008/layout/PictureStrips"/>
    <dgm:cxn modelId="{FF05D4D2-64B1-4F96-88B2-AC49390FDDA7}" srcId="{864BEBAA-2B40-453A-9F9D-4D81B53A38AD}" destId="{A91F7CF6-9288-45E3-9B40-EFD365E5FD7E}" srcOrd="1" destOrd="0" parTransId="{34AC0DEA-C95A-4BF4-B528-644162AB5465}" sibTransId="{B6828456-551B-4C27-A438-62BDE85F2481}"/>
    <dgm:cxn modelId="{E02E6DE1-42C1-42BE-8902-18D6848370B7}" srcId="{864BEBAA-2B40-453A-9F9D-4D81B53A38AD}" destId="{385E38A7-1875-4803-BBFC-04EB88B2375D}" srcOrd="0" destOrd="0" parTransId="{0AC8E778-07E7-4A7F-B81F-5E68452DA81D}" sibTransId="{6C5B18D5-8D68-4A72-88A3-752FD4CA7BC0}"/>
    <dgm:cxn modelId="{70BB63FD-F949-42B3-89C0-DD6C02D4E6BE}" srcId="{864BEBAA-2B40-453A-9F9D-4D81B53A38AD}" destId="{C1A6D4B7-CD04-40B6-B3CA-F7E732EC9911}" srcOrd="2" destOrd="0" parTransId="{7085C9B9-FD8A-4EB4-A635-1962DD41370D}" sibTransId="{71EEC3F5-C1E2-4316-AD0B-55F551882FB7}"/>
    <dgm:cxn modelId="{CDCECA3B-5C83-4C41-918D-262AE4A25CC4}" type="presParOf" srcId="{7AE63D18-A76D-4728-B730-4FF680C7B7F7}" destId="{6BDD8941-3954-451D-BDA0-BE63716F7A43}" srcOrd="0" destOrd="0" presId="urn:microsoft.com/office/officeart/2008/layout/PictureStrips"/>
    <dgm:cxn modelId="{14D82AB9-DE7B-48DE-8F4B-FA63BC165F8F}" type="presParOf" srcId="{6BDD8941-3954-451D-BDA0-BE63716F7A43}" destId="{63DB221A-0603-4CFC-92AE-B942BAD9E264}" srcOrd="0" destOrd="0" presId="urn:microsoft.com/office/officeart/2008/layout/PictureStrips"/>
    <dgm:cxn modelId="{22BCE1DB-092F-4257-B9F5-62A5A0F7FF33}" type="presParOf" srcId="{6BDD8941-3954-451D-BDA0-BE63716F7A43}" destId="{9F4022C1-7E1A-412D-8EE1-EE0106DE985D}" srcOrd="1" destOrd="0" presId="urn:microsoft.com/office/officeart/2008/layout/PictureStrips"/>
    <dgm:cxn modelId="{C2CD7B4F-4EC2-419E-8F5E-1AD3AF0DF5EB}" type="presParOf" srcId="{7AE63D18-A76D-4728-B730-4FF680C7B7F7}" destId="{D8415CC9-7606-4A9E-859A-4BED350E0AE1}" srcOrd="1" destOrd="0" presId="urn:microsoft.com/office/officeart/2008/layout/PictureStrips"/>
    <dgm:cxn modelId="{CF3789A4-EFD3-4DA0-9562-1BCFA5FDF592}" type="presParOf" srcId="{7AE63D18-A76D-4728-B730-4FF680C7B7F7}" destId="{9DF6F877-A0F6-44FE-BFDF-7A85A365D5C3}" srcOrd="2" destOrd="0" presId="urn:microsoft.com/office/officeart/2008/layout/PictureStrips"/>
    <dgm:cxn modelId="{DBA9E5B5-0A69-4BC7-A53E-DAF152D0F95D}" type="presParOf" srcId="{9DF6F877-A0F6-44FE-BFDF-7A85A365D5C3}" destId="{98FF6393-B30C-468A-B369-7D0C2F441914}" srcOrd="0" destOrd="0" presId="urn:microsoft.com/office/officeart/2008/layout/PictureStrips"/>
    <dgm:cxn modelId="{9D6EE127-0548-4D64-9B40-74D96A5EB360}" type="presParOf" srcId="{9DF6F877-A0F6-44FE-BFDF-7A85A365D5C3}" destId="{814F715A-2B4E-4D39-87F3-A5DCED035972}" srcOrd="1" destOrd="0" presId="urn:microsoft.com/office/officeart/2008/layout/PictureStrips"/>
    <dgm:cxn modelId="{84F48229-629A-4DCC-AB06-AF4B3B0356BA}" type="presParOf" srcId="{7AE63D18-A76D-4728-B730-4FF680C7B7F7}" destId="{56E4EF05-7D81-41EF-979D-567B1A6C535B}" srcOrd="3" destOrd="0" presId="urn:microsoft.com/office/officeart/2008/layout/PictureStrips"/>
    <dgm:cxn modelId="{057D823D-F76D-4B30-B539-C7FBE6B081BE}" type="presParOf" srcId="{7AE63D18-A76D-4728-B730-4FF680C7B7F7}" destId="{3B71D413-AEB2-4FB4-875E-2B94C7F17D59}" srcOrd="4" destOrd="0" presId="urn:microsoft.com/office/officeart/2008/layout/PictureStrips"/>
    <dgm:cxn modelId="{0F00D86B-D1E1-4C1C-B89B-93593410B1A3}" type="presParOf" srcId="{3B71D413-AEB2-4FB4-875E-2B94C7F17D59}" destId="{438F4110-8229-44B4-92F5-3D1B7C58CAC5}" srcOrd="0" destOrd="0" presId="urn:microsoft.com/office/officeart/2008/layout/PictureStrips"/>
    <dgm:cxn modelId="{59DED0E2-1B7A-4EE7-AE62-83490A9B9D46}" type="presParOf" srcId="{3B71D413-AEB2-4FB4-875E-2B94C7F17D59}" destId="{36D98ADA-E915-4AA7-8C76-5C5067A0B99C}" srcOrd="1" destOrd="0" presId="urn:microsoft.com/office/officeart/2008/layout/PictureStrips"/>
    <dgm:cxn modelId="{37464816-83B0-41D5-AD23-BC54A9777855}" type="presParOf" srcId="{7AE63D18-A76D-4728-B730-4FF680C7B7F7}" destId="{DBBDC205-8687-49F8-8362-47BDA6AF16F6}" srcOrd="5" destOrd="0" presId="urn:microsoft.com/office/officeart/2008/layout/PictureStrips"/>
    <dgm:cxn modelId="{AA5A0018-0B63-4810-8662-6AEF87DECF75}" type="presParOf" srcId="{7AE63D18-A76D-4728-B730-4FF680C7B7F7}" destId="{BD843592-6507-4E3D-80F8-D775CB627EED}" srcOrd="6" destOrd="0" presId="urn:microsoft.com/office/officeart/2008/layout/PictureStrips"/>
    <dgm:cxn modelId="{FDA37E79-A453-4329-9BAC-4DF9355B6CDC}" type="presParOf" srcId="{BD843592-6507-4E3D-80F8-D775CB627EED}" destId="{99B3CB69-A54D-42FD-A674-42D8F6D062D4}" srcOrd="0" destOrd="0" presId="urn:microsoft.com/office/officeart/2008/layout/PictureStrips"/>
    <dgm:cxn modelId="{CFB27606-A335-4FDC-BD8A-DBD81116B63C}" type="presParOf" srcId="{BD843592-6507-4E3D-80F8-D775CB627EED}" destId="{45CBA7A0-1C2D-4A11-8B09-1AFAEC94C65D}" srcOrd="1" destOrd="0" presId="urn:microsoft.com/office/officeart/2008/layout/PictureStrip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85D4-A32D-47FD-9638-89E3D46AFCD4}">
      <dsp:nvSpPr>
        <dsp:cNvPr id="0" name=""/>
        <dsp:cNvSpPr/>
      </dsp:nvSpPr>
      <dsp:spPr>
        <a:xfrm rot="5400000">
          <a:off x="3956055" y="-1224319"/>
          <a:ext cx="1635341" cy="449291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74295" rIns="148590" bIns="74295" numCol="1" spcCol="1270" anchor="ctr" anchorCtr="0">
          <a:noAutofit/>
        </a:bodyPr>
        <a:lstStyle/>
        <a:p>
          <a:pPr marL="285750" lvl="1" indent="-285750" algn="l" defTabSz="1733550">
            <a:lnSpc>
              <a:spcPct val="90000"/>
            </a:lnSpc>
            <a:spcBef>
              <a:spcPct val="0"/>
            </a:spcBef>
            <a:spcAft>
              <a:spcPct val="15000"/>
            </a:spcAft>
            <a:buChar char="•"/>
          </a:pPr>
          <a:r>
            <a:rPr lang="fr-FR" sz="3900" kern="1200" dirty="0"/>
            <a:t>X 2 en proportion des cas en 25 ans</a:t>
          </a:r>
        </a:p>
      </dsp:txBody>
      <dsp:txXfrm rot="-5400000">
        <a:off x="2527267" y="284300"/>
        <a:ext cx="4413088" cy="1475679"/>
      </dsp:txXfrm>
    </dsp:sp>
    <dsp:sp modelId="{F63A379A-7BAD-419B-AF73-51463096D82F}">
      <dsp:nvSpPr>
        <dsp:cNvPr id="0" name=""/>
        <dsp:cNvSpPr/>
      </dsp:nvSpPr>
      <dsp:spPr>
        <a:xfrm>
          <a:off x="0" y="51"/>
          <a:ext cx="2527266" cy="20441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sz="3200" kern="1200" dirty="0"/>
            <a:t>463 M</a:t>
          </a:r>
        </a:p>
        <a:p>
          <a:pPr marL="0" lvl="0" indent="0" algn="ctr" defTabSz="1422400">
            <a:lnSpc>
              <a:spcPct val="90000"/>
            </a:lnSpc>
            <a:spcBef>
              <a:spcPct val="0"/>
            </a:spcBef>
            <a:spcAft>
              <a:spcPct val="35000"/>
            </a:spcAft>
            <a:buNone/>
          </a:pPr>
          <a:r>
            <a:rPr lang="fr-FR" sz="2100" kern="1200" dirty="0"/>
            <a:t>Adultes</a:t>
          </a:r>
        </a:p>
        <a:p>
          <a:pPr marL="0" lvl="0" indent="0" algn="ctr" defTabSz="1422400">
            <a:lnSpc>
              <a:spcPct val="90000"/>
            </a:lnSpc>
            <a:spcBef>
              <a:spcPct val="0"/>
            </a:spcBef>
            <a:spcAft>
              <a:spcPct val="35000"/>
            </a:spcAft>
            <a:buNone/>
          </a:pPr>
          <a:r>
            <a:rPr lang="fr-FR" sz="2100" kern="1200" dirty="0"/>
            <a:t>20-80 ans</a:t>
          </a:r>
        </a:p>
        <a:p>
          <a:pPr marL="0" lvl="0" indent="0" algn="ctr" defTabSz="1422400">
            <a:lnSpc>
              <a:spcPct val="90000"/>
            </a:lnSpc>
            <a:spcBef>
              <a:spcPct val="0"/>
            </a:spcBef>
            <a:spcAft>
              <a:spcPct val="35000"/>
            </a:spcAft>
            <a:buNone/>
          </a:pPr>
          <a:r>
            <a:rPr lang="fr-FR" sz="2100" kern="1200" dirty="0"/>
            <a:t>atteints</a:t>
          </a:r>
        </a:p>
      </dsp:txBody>
      <dsp:txXfrm>
        <a:off x="99788" y="99839"/>
        <a:ext cx="2327690" cy="1844601"/>
      </dsp:txXfrm>
    </dsp:sp>
    <dsp:sp modelId="{C9AAACB8-1832-4B36-BF9C-B888E81A926B}">
      <dsp:nvSpPr>
        <dsp:cNvPr id="0" name=""/>
        <dsp:cNvSpPr/>
      </dsp:nvSpPr>
      <dsp:spPr>
        <a:xfrm rot="5400000">
          <a:off x="3956055" y="922066"/>
          <a:ext cx="1635341" cy="449291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74295" rIns="148590" bIns="74295" numCol="1" spcCol="1270" anchor="ctr" anchorCtr="0">
          <a:noAutofit/>
        </a:bodyPr>
        <a:lstStyle/>
        <a:p>
          <a:pPr marL="285750" lvl="1" indent="-285750" algn="l" defTabSz="1733550">
            <a:lnSpc>
              <a:spcPct val="90000"/>
            </a:lnSpc>
            <a:spcBef>
              <a:spcPct val="0"/>
            </a:spcBef>
            <a:spcAft>
              <a:spcPct val="15000"/>
            </a:spcAft>
            <a:buChar char="•"/>
          </a:pPr>
          <a:r>
            <a:rPr lang="fr-FR" sz="3900" kern="1200" dirty="0"/>
            <a:t>7</a:t>
          </a:r>
          <a:r>
            <a:rPr lang="fr-FR" sz="3900" kern="1200" baseline="30000" dirty="0"/>
            <a:t>ème</a:t>
          </a:r>
          <a:r>
            <a:rPr lang="fr-FR" sz="3900" kern="1200" dirty="0"/>
            <a:t>  Cause de décès (OMS2019)</a:t>
          </a:r>
        </a:p>
      </dsp:txBody>
      <dsp:txXfrm rot="-5400000">
        <a:off x="2527267" y="2430686"/>
        <a:ext cx="4413088" cy="1475679"/>
      </dsp:txXfrm>
    </dsp:sp>
    <dsp:sp modelId="{335C9529-082A-4F46-B823-774BBB50706B}">
      <dsp:nvSpPr>
        <dsp:cNvPr id="0" name=""/>
        <dsp:cNvSpPr/>
      </dsp:nvSpPr>
      <dsp:spPr>
        <a:xfrm>
          <a:off x="0" y="2146437"/>
          <a:ext cx="2527266" cy="20441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fr-FR" sz="3600" kern="1200" dirty="0"/>
            <a:t>4,2 M</a:t>
          </a:r>
        </a:p>
        <a:p>
          <a:pPr marL="0" lvl="0" indent="0" algn="ctr" defTabSz="1600200">
            <a:lnSpc>
              <a:spcPct val="90000"/>
            </a:lnSpc>
            <a:spcBef>
              <a:spcPct val="0"/>
            </a:spcBef>
            <a:spcAft>
              <a:spcPct val="35000"/>
            </a:spcAft>
            <a:buNone/>
          </a:pPr>
          <a:r>
            <a:rPr lang="fr-FR" sz="2700" kern="1200" dirty="0"/>
            <a:t>Décès attribués au diabète</a:t>
          </a:r>
        </a:p>
      </dsp:txBody>
      <dsp:txXfrm>
        <a:off x="99788" y="2246225"/>
        <a:ext cx="2327690" cy="1844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19657-11E3-4624-BA86-613F4474E342}">
      <dsp:nvSpPr>
        <dsp:cNvPr id="0" name=""/>
        <dsp:cNvSpPr/>
      </dsp:nvSpPr>
      <dsp:spPr>
        <a:xfrm>
          <a:off x="108348" y="1821425"/>
          <a:ext cx="1558959" cy="51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kern="1200" dirty="0"/>
            <a:t>COLLECTE</a:t>
          </a:r>
        </a:p>
      </dsp:txBody>
      <dsp:txXfrm>
        <a:off x="108348" y="1821425"/>
        <a:ext cx="1558959" cy="513748"/>
      </dsp:txXfrm>
    </dsp:sp>
    <dsp:sp modelId="{A133D134-6612-4EB6-AD21-4293BE5279BE}">
      <dsp:nvSpPr>
        <dsp:cNvPr id="0" name=""/>
        <dsp:cNvSpPr/>
      </dsp:nvSpPr>
      <dsp:spPr>
        <a:xfrm>
          <a:off x="106577" y="1665174"/>
          <a:ext cx="124008" cy="1240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8C4A8C-A36E-4905-853C-4B5A92DDBC22}">
      <dsp:nvSpPr>
        <dsp:cNvPr id="0" name=""/>
        <dsp:cNvSpPr/>
      </dsp:nvSpPr>
      <dsp:spPr>
        <a:xfrm>
          <a:off x="193382" y="1491563"/>
          <a:ext cx="124008" cy="1240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6485CE-500D-438E-86A7-947A3D78D16B}">
      <dsp:nvSpPr>
        <dsp:cNvPr id="0" name=""/>
        <dsp:cNvSpPr/>
      </dsp:nvSpPr>
      <dsp:spPr>
        <a:xfrm>
          <a:off x="401716" y="1526285"/>
          <a:ext cx="194869" cy="1948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18D9C3-EA67-4F90-8B8B-407986FCEC5E}">
      <dsp:nvSpPr>
        <dsp:cNvPr id="0" name=""/>
        <dsp:cNvSpPr/>
      </dsp:nvSpPr>
      <dsp:spPr>
        <a:xfrm>
          <a:off x="575327" y="1335313"/>
          <a:ext cx="124008" cy="1240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7DF2FE-1D98-4B51-B259-BB01E1D17E98}">
      <dsp:nvSpPr>
        <dsp:cNvPr id="0" name=""/>
        <dsp:cNvSpPr/>
      </dsp:nvSpPr>
      <dsp:spPr>
        <a:xfrm>
          <a:off x="801022" y="1265868"/>
          <a:ext cx="124008" cy="1240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6AB377-ED13-4CC7-903E-9574AB9908CF}">
      <dsp:nvSpPr>
        <dsp:cNvPr id="0" name=""/>
        <dsp:cNvSpPr/>
      </dsp:nvSpPr>
      <dsp:spPr>
        <a:xfrm>
          <a:off x="1078801" y="1387396"/>
          <a:ext cx="124008" cy="1240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FB6C4-9402-4BC7-98E3-BEDAE4BDC5B7}">
      <dsp:nvSpPr>
        <dsp:cNvPr id="0" name=""/>
        <dsp:cNvSpPr/>
      </dsp:nvSpPr>
      <dsp:spPr>
        <a:xfrm>
          <a:off x="1252412" y="1474202"/>
          <a:ext cx="194869" cy="1948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6FAB27-DE63-43EA-ACE0-DF77EF078101}">
      <dsp:nvSpPr>
        <dsp:cNvPr id="0" name=""/>
        <dsp:cNvSpPr/>
      </dsp:nvSpPr>
      <dsp:spPr>
        <a:xfrm>
          <a:off x="1495468" y="1665174"/>
          <a:ext cx="124008" cy="1240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3C679F-35B8-4434-8409-C60B54BD1396}">
      <dsp:nvSpPr>
        <dsp:cNvPr id="0" name=""/>
        <dsp:cNvSpPr/>
      </dsp:nvSpPr>
      <dsp:spPr>
        <a:xfrm>
          <a:off x="1599635" y="1856147"/>
          <a:ext cx="124008" cy="1240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5344E6-A98F-4A54-9861-D0BD4D897AC4}">
      <dsp:nvSpPr>
        <dsp:cNvPr id="0" name=""/>
        <dsp:cNvSpPr/>
      </dsp:nvSpPr>
      <dsp:spPr>
        <a:xfrm>
          <a:off x="696856" y="1491563"/>
          <a:ext cx="318878" cy="31887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D1232E-F18C-4AB0-A219-87E5784E7134}">
      <dsp:nvSpPr>
        <dsp:cNvPr id="0" name=""/>
        <dsp:cNvSpPr/>
      </dsp:nvSpPr>
      <dsp:spPr>
        <a:xfrm>
          <a:off x="19771" y="2151286"/>
          <a:ext cx="124008" cy="1240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344C2-0BEA-432B-B059-EDA0002B05E7}">
      <dsp:nvSpPr>
        <dsp:cNvPr id="0" name=""/>
        <dsp:cNvSpPr/>
      </dsp:nvSpPr>
      <dsp:spPr>
        <a:xfrm>
          <a:off x="123938" y="2307537"/>
          <a:ext cx="194869" cy="1948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3C61BE-18A4-4994-9609-0E236F0B108B}">
      <dsp:nvSpPr>
        <dsp:cNvPr id="0" name=""/>
        <dsp:cNvSpPr/>
      </dsp:nvSpPr>
      <dsp:spPr>
        <a:xfrm>
          <a:off x="384355" y="2446426"/>
          <a:ext cx="283447" cy="28344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B861F4-C186-4324-A48E-F136A513DECF}">
      <dsp:nvSpPr>
        <dsp:cNvPr id="0" name=""/>
        <dsp:cNvSpPr/>
      </dsp:nvSpPr>
      <dsp:spPr>
        <a:xfrm>
          <a:off x="748939" y="2672121"/>
          <a:ext cx="124008" cy="1240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5F593C-1D80-4A76-9353-043639F1877D}">
      <dsp:nvSpPr>
        <dsp:cNvPr id="0" name=""/>
        <dsp:cNvSpPr/>
      </dsp:nvSpPr>
      <dsp:spPr>
        <a:xfrm>
          <a:off x="818384" y="2446426"/>
          <a:ext cx="194869" cy="1948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3C10D-55D1-45C0-9BF4-7625E3CC8433}">
      <dsp:nvSpPr>
        <dsp:cNvPr id="0" name=""/>
        <dsp:cNvSpPr/>
      </dsp:nvSpPr>
      <dsp:spPr>
        <a:xfrm>
          <a:off x="991995" y="2689482"/>
          <a:ext cx="124008" cy="1240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105BDE-163C-460A-A188-83F322A58033}">
      <dsp:nvSpPr>
        <dsp:cNvPr id="0" name=""/>
        <dsp:cNvSpPr/>
      </dsp:nvSpPr>
      <dsp:spPr>
        <a:xfrm>
          <a:off x="1148245" y="2411704"/>
          <a:ext cx="283447" cy="28344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26E454-4701-4679-B220-E680C22860A7}">
      <dsp:nvSpPr>
        <dsp:cNvPr id="0" name=""/>
        <dsp:cNvSpPr/>
      </dsp:nvSpPr>
      <dsp:spPr>
        <a:xfrm>
          <a:off x="1530190" y="2342259"/>
          <a:ext cx="194869" cy="1948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581B5-188F-4D79-A46E-F6D3D6C8A660}">
      <dsp:nvSpPr>
        <dsp:cNvPr id="0" name=""/>
        <dsp:cNvSpPr/>
      </dsp:nvSpPr>
      <dsp:spPr>
        <a:xfrm>
          <a:off x="1725060" y="1525996"/>
          <a:ext cx="572305" cy="109259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0F0ACA-66B6-4902-94B7-17450ABD656C}">
      <dsp:nvSpPr>
        <dsp:cNvPr id="0" name=""/>
        <dsp:cNvSpPr/>
      </dsp:nvSpPr>
      <dsp:spPr>
        <a:xfrm>
          <a:off x="2297366" y="1526527"/>
          <a:ext cx="1560832" cy="1092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kern="1200" dirty="0"/>
            <a:t>EDA</a:t>
          </a:r>
        </a:p>
      </dsp:txBody>
      <dsp:txXfrm>
        <a:off x="2297366" y="1526527"/>
        <a:ext cx="1560832" cy="1092583"/>
      </dsp:txXfrm>
    </dsp:sp>
    <dsp:sp modelId="{55EA7578-783E-48F9-8C27-0C84C07B52F3}">
      <dsp:nvSpPr>
        <dsp:cNvPr id="0" name=""/>
        <dsp:cNvSpPr/>
      </dsp:nvSpPr>
      <dsp:spPr>
        <a:xfrm>
          <a:off x="3858199" y="1525996"/>
          <a:ext cx="572305" cy="109259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6077DD-E485-44C5-9506-A818465565B5}">
      <dsp:nvSpPr>
        <dsp:cNvPr id="0" name=""/>
        <dsp:cNvSpPr/>
      </dsp:nvSpPr>
      <dsp:spPr>
        <a:xfrm>
          <a:off x="4430504" y="1526527"/>
          <a:ext cx="1560832" cy="1092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kern="1200" dirty="0"/>
            <a:t>PREPROCESSING</a:t>
          </a:r>
        </a:p>
      </dsp:txBody>
      <dsp:txXfrm>
        <a:off x="4430504" y="1526527"/>
        <a:ext cx="1560832" cy="1092583"/>
      </dsp:txXfrm>
    </dsp:sp>
    <dsp:sp modelId="{EB100E36-8252-46FA-AD3A-33D9F8A3E139}">
      <dsp:nvSpPr>
        <dsp:cNvPr id="0" name=""/>
        <dsp:cNvSpPr/>
      </dsp:nvSpPr>
      <dsp:spPr>
        <a:xfrm>
          <a:off x="5991337" y="1525996"/>
          <a:ext cx="572305" cy="109259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EAE908-1E85-486A-8266-DDA219708ED8}">
      <dsp:nvSpPr>
        <dsp:cNvPr id="0" name=""/>
        <dsp:cNvSpPr/>
      </dsp:nvSpPr>
      <dsp:spPr>
        <a:xfrm>
          <a:off x="6563642" y="1526527"/>
          <a:ext cx="1560832" cy="1092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kern="1200" dirty="0"/>
            <a:t>MODELES ML</a:t>
          </a:r>
        </a:p>
      </dsp:txBody>
      <dsp:txXfrm>
        <a:off x="6563642" y="1526527"/>
        <a:ext cx="1560832" cy="1092583"/>
      </dsp:txXfrm>
    </dsp:sp>
    <dsp:sp modelId="{5761AE8C-1625-40EC-87C4-D4A6CB9C2930}">
      <dsp:nvSpPr>
        <dsp:cNvPr id="0" name=""/>
        <dsp:cNvSpPr/>
      </dsp:nvSpPr>
      <dsp:spPr>
        <a:xfrm>
          <a:off x="8124475" y="1525996"/>
          <a:ext cx="572305" cy="109259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F0719F-B8FE-4418-BF15-A7B4F4788C1C}">
      <dsp:nvSpPr>
        <dsp:cNvPr id="0" name=""/>
        <dsp:cNvSpPr/>
      </dsp:nvSpPr>
      <dsp:spPr>
        <a:xfrm>
          <a:off x="8759214" y="1435702"/>
          <a:ext cx="1326707" cy="132670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fr-FR" sz="1400" kern="1200" dirty="0"/>
            <a:t>RESULTATS</a:t>
          </a:r>
        </a:p>
      </dsp:txBody>
      <dsp:txXfrm>
        <a:off x="8953506" y="1629994"/>
        <a:ext cx="938123" cy="9381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BA309-0048-4841-959D-899C88E05159}">
      <dsp:nvSpPr>
        <dsp:cNvPr id="0" name=""/>
        <dsp:cNvSpPr/>
      </dsp:nvSpPr>
      <dsp:spPr>
        <a:xfrm>
          <a:off x="773432" y="1019481"/>
          <a:ext cx="2375152" cy="195900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fr-FR" sz="1900" kern="1200" dirty="0"/>
            <a:t>Encodage des valeurs</a:t>
          </a:r>
        </a:p>
        <a:p>
          <a:pPr marL="171450" lvl="1" indent="-171450" algn="l" defTabSz="844550">
            <a:lnSpc>
              <a:spcPct val="90000"/>
            </a:lnSpc>
            <a:spcBef>
              <a:spcPct val="0"/>
            </a:spcBef>
            <a:spcAft>
              <a:spcPct val="15000"/>
            </a:spcAft>
            <a:buChar char="•"/>
          </a:pPr>
          <a:r>
            <a:rPr lang="fr-FR" sz="1900" kern="1200" dirty="0"/>
            <a:t>Label encoder</a:t>
          </a:r>
        </a:p>
      </dsp:txBody>
      <dsp:txXfrm>
        <a:off x="818514" y="1064563"/>
        <a:ext cx="2284988" cy="1449053"/>
      </dsp:txXfrm>
    </dsp:sp>
    <dsp:sp modelId="{08879F0C-A362-4541-B6D4-FFE67E813F91}">
      <dsp:nvSpPr>
        <dsp:cNvPr id="0" name=""/>
        <dsp:cNvSpPr/>
      </dsp:nvSpPr>
      <dsp:spPr>
        <a:xfrm>
          <a:off x="2068175" y="1342282"/>
          <a:ext cx="2831747" cy="2831747"/>
        </a:xfrm>
        <a:prstGeom prst="leftCircularArrow">
          <a:avLst>
            <a:gd name="adj1" fmla="val 3899"/>
            <a:gd name="adj2" fmla="val 488450"/>
            <a:gd name="adj3" fmla="val 2263960"/>
            <a:gd name="adj4" fmla="val 9024489"/>
            <a:gd name="adj5" fmla="val 454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8FCAFD-E72C-4904-A52D-3C7F57043185}">
      <dsp:nvSpPr>
        <dsp:cNvPr id="0" name=""/>
        <dsp:cNvSpPr/>
      </dsp:nvSpPr>
      <dsp:spPr>
        <a:xfrm>
          <a:off x="1301244" y="2558698"/>
          <a:ext cx="2111246" cy="8395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fr-FR" sz="2200" kern="1200" dirty="0"/>
            <a:t>ENCODING</a:t>
          </a:r>
        </a:p>
      </dsp:txBody>
      <dsp:txXfrm>
        <a:off x="1325834" y="2583288"/>
        <a:ext cx="2062066" cy="790393"/>
      </dsp:txXfrm>
    </dsp:sp>
    <dsp:sp modelId="{05F6D11D-0A2A-4220-AC09-0A5A93B27FE5}">
      <dsp:nvSpPr>
        <dsp:cNvPr id="0" name=""/>
        <dsp:cNvSpPr/>
      </dsp:nvSpPr>
      <dsp:spPr>
        <a:xfrm>
          <a:off x="3938270" y="1019481"/>
          <a:ext cx="2375152" cy="195900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fr-FR" sz="1900" kern="1200" dirty="0"/>
            <a:t>Création de segmentation</a:t>
          </a:r>
        </a:p>
        <a:p>
          <a:pPr marL="171450" lvl="1" indent="-171450" algn="l" defTabSz="844550">
            <a:lnSpc>
              <a:spcPct val="90000"/>
            </a:lnSpc>
            <a:spcBef>
              <a:spcPct val="0"/>
            </a:spcBef>
            <a:spcAft>
              <a:spcPct val="15000"/>
            </a:spcAft>
            <a:buChar char="•"/>
          </a:pPr>
          <a:r>
            <a:rPr lang="fr-FR" sz="1900" kern="1200" dirty="0"/>
            <a:t>Y pour la </a:t>
          </a:r>
          <a:r>
            <a:rPr lang="fr-FR" sz="1900" kern="1200" dirty="0" err="1"/>
            <a:t>Taget</a:t>
          </a:r>
          <a:endParaRPr lang="fr-FR" sz="1900" kern="1200" dirty="0"/>
        </a:p>
        <a:p>
          <a:pPr marL="171450" lvl="1" indent="-171450" algn="l" defTabSz="844550">
            <a:lnSpc>
              <a:spcPct val="90000"/>
            </a:lnSpc>
            <a:spcBef>
              <a:spcPct val="0"/>
            </a:spcBef>
            <a:spcAft>
              <a:spcPct val="15000"/>
            </a:spcAft>
            <a:buChar char="•"/>
          </a:pPr>
          <a:r>
            <a:rPr lang="fr-FR" sz="1900" kern="1200" dirty="0"/>
            <a:t>X pour les </a:t>
          </a:r>
          <a:r>
            <a:rPr lang="fr-FR" sz="1900" kern="1200" dirty="0" err="1"/>
            <a:t>Features</a:t>
          </a:r>
          <a:endParaRPr lang="fr-FR" sz="1900" kern="1200" dirty="0"/>
        </a:p>
      </dsp:txBody>
      <dsp:txXfrm>
        <a:off x="3983352" y="1484350"/>
        <a:ext cx="2284988" cy="1449053"/>
      </dsp:txXfrm>
    </dsp:sp>
    <dsp:sp modelId="{8928350A-55F4-4C1E-A822-A23062F6DB0E}">
      <dsp:nvSpPr>
        <dsp:cNvPr id="0" name=""/>
        <dsp:cNvSpPr/>
      </dsp:nvSpPr>
      <dsp:spPr>
        <a:xfrm>
          <a:off x="5213220" y="-252873"/>
          <a:ext cx="3135239" cy="3135239"/>
        </a:xfrm>
        <a:prstGeom prst="circularArrow">
          <a:avLst>
            <a:gd name="adj1" fmla="val 3522"/>
            <a:gd name="adj2" fmla="val 437189"/>
            <a:gd name="adj3" fmla="val 19387301"/>
            <a:gd name="adj4" fmla="val 12575511"/>
            <a:gd name="adj5" fmla="val 410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AD76CE-3211-489F-9B18-2C776521402E}">
      <dsp:nvSpPr>
        <dsp:cNvPr id="0" name=""/>
        <dsp:cNvSpPr/>
      </dsp:nvSpPr>
      <dsp:spPr>
        <a:xfrm>
          <a:off x="4466082" y="599695"/>
          <a:ext cx="2111246" cy="8395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fr-FR" sz="2200" kern="1200" dirty="0"/>
            <a:t>SEGMENTATION</a:t>
          </a:r>
        </a:p>
      </dsp:txBody>
      <dsp:txXfrm>
        <a:off x="4490672" y="624285"/>
        <a:ext cx="2062066" cy="790393"/>
      </dsp:txXfrm>
    </dsp:sp>
    <dsp:sp modelId="{0CCA8694-E9B5-4BCD-B2C5-E7FEC3EEE820}">
      <dsp:nvSpPr>
        <dsp:cNvPr id="0" name=""/>
        <dsp:cNvSpPr/>
      </dsp:nvSpPr>
      <dsp:spPr>
        <a:xfrm>
          <a:off x="7103109" y="1019481"/>
          <a:ext cx="2375152" cy="195900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fr-FR" sz="1900" kern="1200" dirty="0"/>
            <a:t>Rééquilibrage des valeurs</a:t>
          </a:r>
        </a:p>
        <a:p>
          <a:pPr marL="171450" lvl="1" indent="-171450" algn="l" defTabSz="844550">
            <a:lnSpc>
              <a:spcPct val="90000"/>
            </a:lnSpc>
            <a:spcBef>
              <a:spcPct val="0"/>
            </a:spcBef>
            <a:spcAft>
              <a:spcPct val="15000"/>
            </a:spcAft>
            <a:buChar char="•"/>
          </a:pPr>
          <a:r>
            <a:rPr lang="fr-FR" sz="1900" kern="1200" dirty="0"/>
            <a:t>Application du SMOTE</a:t>
          </a:r>
        </a:p>
      </dsp:txBody>
      <dsp:txXfrm>
        <a:off x="7148191" y="1064563"/>
        <a:ext cx="2284988" cy="1449053"/>
      </dsp:txXfrm>
    </dsp:sp>
    <dsp:sp modelId="{715334DE-40F0-4C14-AC05-8D77D7884DCF}">
      <dsp:nvSpPr>
        <dsp:cNvPr id="0" name=""/>
        <dsp:cNvSpPr/>
      </dsp:nvSpPr>
      <dsp:spPr>
        <a:xfrm>
          <a:off x="7630920" y="2558698"/>
          <a:ext cx="2111246" cy="8395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fr-FR" sz="2200" kern="1200" dirty="0"/>
            <a:t>EQUILIBRAGE</a:t>
          </a:r>
        </a:p>
      </dsp:txBody>
      <dsp:txXfrm>
        <a:off x="7655510" y="2583288"/>
        <a:ext cx="2062066" cy="7903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A1E84-A991-4D4D-B3B7-364371C8F015}">
      <dsp:nvSpPr>
        <dsp:cNvPr id="0" name=""/>
        <dsp:cNvSpPr/>
      </dsp:nvSpPr>
      <dsp:spPr>
        <a:xfrm>
          <a:off x="1270760" y="467500"/>
          <a:ext cx="3375081" cy="1815003"/>
        </a:xfrm>
        <a:prstGeom prst="round2DiagRect">
          <a:avLst>
            <a:gd name="adj1" fmla="val 0"/>
            <a:gd name="adj2"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EA8D07-3526-4472-8007-8E6D6B5ACB94}">
      <dsp:nvSpPr>
        <dsp:cNvPr id="0" name=""/>
        <dsp:cNvSpPr/>
      </dsp:nvSpPr>
      <dsp:spPr>
        <a:xfrm>
          <a:off x="2958301" y="660001"/>
          <a:ext cx="450" cy="1430002"/>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168D90-3963-4E33-AB0D-4B1AFBA281A4}">
      <dsp:nvSpPr>
        <dsp:cNvPr id="0" name=""/>
        <dsp:cNvSpPr/>
      </dsp:nvSpPr>
      <dsp:spPr>
        <a:xfrm>
          <a:off x="1383263" y="605001"/>
          <a:ext cx="1462535" cy="15400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fr-FR" sz="2300" kern="1200" dirty="0">
              <a:solidFill>
                <a:schemeClr val="bg1"/>
              </a:solidFill>
            </a:rPr>
            <a:t>0 – 91 500</a:t>
          </a:r>
        </a:p>
        <a:p>
          <a:pPr marL="0" lvl="0" indent="0" algn="l" defTabSz="1022350">
            <a:lnSpc>
              <a:spcPct val="90000"/>
            </a:lnSpc>
            <a:spcBef>
              <a:spcPct val="0"/>
            </a:spcBef>
            <a:spcAft>
              <a:spcPct val="35000"/>
            </a:spcAft>
            <a:buNone/>
          </a:pPr>
          <a:r>
            <a:rPr lang="fr-FR" sz="2300" kern="1200" dirty="0">
              <a:solidFill>
                <a:schemeClr val="bg1"/>
              </a:solidFill>
            </a:rPr>
            <a:t>1 – 8 500</a:t>
          </a:r>
        </a:p>
      </dsp:txBody>
      <dsp:txXfrm>
        <a:off x="1383263" y="605001"/>
        <a:ext cx="1462535" cy="1540002"/>
      </dsp:txXfrm>
    </dsp:sp>
    <dsp:sp modelId="{6140E9A3-0D8F-4EE8-B567-EB453CACF37F}">
      <dsp:nvSpPr>
        <dsp:cNvPr id="0" name=""/>
        <dsp:cNvSpPr/>
      </dsp:nvSpPr>
      <dsp:spPr>
        <a:xfrm>
          <a:off x="3070804" y="605001"/>
          <a:ext cx="1462535" cy="15400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fr-FR" sz="2300" kern="1200" dirty="0">
              <a:solidFill>
                <a:schemeClr val="bg1"/>
              </a:solidFill>
            </a:rPr>
            <a:t>0 – 91 500</a:t>
          </a:r>
        </a:p>
        <a:p>
          <a:pPr marL="0" lvl="0" indent="0" algn="l" defTabSz="1022350">
            <a:lnSpc>
              <a:spcPct val="90000"/>
            </a:lnSpc>
            <a:spcBef>
              <a:spcPct val="0"/>
            </a:spcBef>
            <a:spcAft>
              <a:spcPct val="35000"/>
            </a:spcAft>
            <a:buNone/>
          </a:pPr>
          <a:r>
            <a:rPr lang="fr-FR" sz="2300" kern="1200" dirty="0">
              <a:solidFill>
                <a:schemeClr val="bg1"/>
              </a:solidFill>
            </a:rPr>
            <a:t>1 – 91 500</a:t>
          </a:r>
        </a:p>
      </dsp:txBody>
      <dsp:txXfrm>
        <a:off x="3070804" y="605001"/>
        <a:ext cx="1462535" cy="1540002"/>
      </dsp:txXfrm>
    </dsp:sp>
    <dsp:sp modelId="{1AA1212A-D34C-4143-8AB6-2A534B87427C}">
      <dsp:nvSpPr>
        <dsp:cNvPr id="0" name=""/>
        <dsp:cNvSpPr/>
      </dsp:nvSpPr>
      <dsp:spPr>
        <a:xfrm rot="16200000">
          <a:off x="-497" y="708745"/>
          <a:ext cx="1980003" cy="562513"/>
        </a:xfrm>
        <a:prstGeom prst="rightArrow">
          <a:avLst>
            <a:gd name="adj1" fmla="val 49830"/>
            <a:gd name="adj2" fmla="val 6066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r" defTabSz="533400">
            <a:lnSpc>
              <a:spcPct val="90000"/>
            </a:lnSpc>
            <a:spcBef>
              <a:spcPct val="0"/>
            </a:spcBef>
            <a:spcAft>
              <a:spcPct val="35000"/>
            </a:spcAft>
            <a:buNone/>
          </a:pPr>
          <a:r>
            <a:rPr lang="fr-FR" sz="1200" b="1" kern="1200" dirty="0"/>
            <a:t>BEFORE</a:t>
          </a:r>
        </a:p>
      </dsp:txBody>
      <dsp:txXfrm>
        <a:off x="84518" y="934866"/>
        <a:ext cx="1809973" cy="280301"/>
      </dsp:txXfrm>
    </dsp:sp>
    <dsp:sp modelId="{0C6FA095-E706-44C5-BC40-9E3F01D028E0}">
      <dsp:nvSpPr>
        <dsp:cNvPr id="0" name=""/>
        <dsp:cNvSpPr/>
      </dsp:nvSpPr>
      <dsp:spPr>
        <a:xfrm rot="5400000">
          <a:off x="3937097" y="1478746"/>
          <a:ext cx="1980003" cy="562513"/>
        </a:xfrm>
        <a:prstGeom prst="rightArrow">
          <a:avLst>
            <a:gd name="adj1" fmla="val 49830"/>
            <a:gd name="adj2" fmla="val 6066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r" defTabSz="533400">
            <a:lnSpc>
              <a:spcPct val="90000"/>
            </a:lnSpc>
            <a:spcBef>
              <a:spcPct val="0"/>
            </a:spcBef>
            <a:spcAft>
              <a:spcPct val="35000"/>
            </a:spcAft>
            <a:buNone/>
          </a:pPr>
          <a:r>
            <a:rPr lang="fr-FR" sz="1200" b="1" kern="1200" dirty="0"/>
            <a:t>AFTER</a:t>
          </a:r>
        </a:p>
      </dsp:txBody>
      <dsp:txXfrm>
        <a:off x="4022112" y="1534837"/>
        <a:ext cx="1809973" cy="2803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72FD5-C051-410D-83AD-CED246D95437}">
      <dsp:nvSpPr>
        <dsp:cNvPr id="0" name=""/>
        <dsp:cNvSpPr/>
      </dsp:nvSpPr>
      <dsp:spPr>
        <a:xfrm>
          <a:off x="208107" y="316761"/>
          <a:ext cx="4953833" cy="1548072"/>
        </a:xfrm>
        <a:prstGeom prst="rect">
          <a:avLst/>
        </a:prstGeom>
        <a:solidFill>
          <a:schemeClr val="accent1"/>
        </a:solidFill>
        <a:ln w="19050" cap="flat" cmpd="sng" algn="ctr">
          <a:solidFill>
            <a:schemeClr val="accent1">
              <a:shade val="15000"/>
            </a:schemeClr>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1048561"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b="1" kern="1200" dirty="0" err="1">
              <a:solidFill>
                <a:schemeClr val="bg1"/>
              </a:solidFill>
              <a:effectLst/>
            </a:rPr>
            <a:t>Logistic</a:t>
          </a:r>
          <a:endParaRPr lang="fr-FR" sz="3600" b="1" kern="1200" dirty="0">
            <a:solidFill>
              <a:schemeClr val="bg1"/>
            </a:solidFill>
            <a:effectLst/>
          </a:endParaRPr>
        </a:p>
        <a:p>
          <a:pPr marL="0" lvl="0" indent="0" algn="l" defTabSz="1600200">
            <a:lnSpc>
              <a:spcPct val="90000"/>
            </a:lnSpc>
            <a:spcBef>
              <a:spcPct val="0"/>
            </a:spcBef>
            <a:spcAft>
              <a:spcPct val="35000"/>
            </a:spcAft>
            <a:buNone/>
          </a:pPr>
          <a:r>
            <a:rPr lang="fr-FR" sz="3600" b="1" kern="1200" dirty="0" err="1">
              <a:solidFill>
                <a:schemeClr val="bg1"/>
              </a:solidFill>
              <a:effectLst/>
            </a:rPr>
            <a:t>Regression</a:t>
          </a:r>
          <a:endParaRPr lang="fr-FR" sz="3600" kern="1200" dirty="0">
            <a:solidFill>
              <a:schemeClr val="bg1"/>
            </a:solidFill>
          </a:endParaRPr>
        </a:p>
      </dsp:txBody>
      <dsp:txXfrm>
        <a:off x="208107" y="316761"/>
        <a:ext cx="4953833" cy="1548072"/>
      </dsp:txXfrm>
    </dsp:sp>
    <dsp:sp modelId="{27505455-E4EB-4DF5-9FB4-3D582419CE01}">
      <dsp:nvSpPr>
        <dsp:cNvPr id="0" name=""/>
        <dsp:cNvSpPr/>
      </dsp:nvSpPr>
      <dsp:spPr>
        <a:xfrm>
          <a:off x="1698" y="93151"/>
          <a:ext cx="1083651" cy="162547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C5011DCE-AF43-4149-8896-B75365B19034}">
      <dsp:nvSpPr>
        <dsp:cNvPr id="0" name=""/>
        <dsp:cNvSpPr/>
      </dsp:nvSpPr>
      <dsp:spPr>
        <a:xfrm>
          <a:off x="5560068" y="316761"/>
          <a:ext cx="4953833" cy="1548072"/>
        </a:xfrm>
        <a:prstGeom prst="rect">
          <a:avLst/>
        </a:prstGeom>
        <a:solidFill>
          <a:schemeClr val="accent1"/>
        </a:solidFill>
        <a:ln w="19050" cap="flat" cmpd="sng" algn="ctr">
          <a:solidFill>
            <a:schemeClr val="accent1">
              <a:shade val="15000"/>
            </a:schemeClr>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1048561"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b="1" kern="1200" dirty="0" err="1">
              <a:solidFill>
                <a:schemeClr val="bg1"/>
              </a:solidFill>
              <a:effectLst/>
            </a:rPr>
            <a:t>Decision</a:t>
          </a:r>
          <a:endParaRPr lang="fr-FR" sz="3600" b="1" kern="1200" dirty="0">
            <a:solidFill>
              <a:schemeClr val="bg1"/>
            </a:solidFill>
            <a:effectLst/>
          </a:endParaRPr>
        </a:p>
        <a:p>
          <a:pPr marL="0" lvl="0" indent="0" algn="l" defTabSz="1600200">
            <a:lnSpc>
              <a:spcPct val="90000"/>
            </a:lnSpc>
            <a:spcBef>
              <a:spcPct val="0"/>
            </a:spcBef>
            <a:spcAft>
              <a:spcPct val="35000"/>
            </a:spcAft>
            <a:buNone/>
          </a:pPr>
          <a:r>
            <a:rPr lang="fr-FR" sz="3600" b="1" kern="1200" dirty="0" err="1">
              <a:solidFill>
                <a:schemeClr val="bg1"/>
              </a:solidFill>
              <a:effectLst/>
            </a:rPr>
            <a:t>Tree</a:t>
          </a:r>
          <a:endParaRPr lang="fr-FR" sz="3600" kern="1200" dirty="0">
            <a:solidFill>
              <a:schemeClr val="bg1"/>
            </a:solidFill>
          </a:endParaRPr>
        </a:p>
      </dsp:txBody>
      <dsp:txXfrm>
        <a:off x="5560068" y="316761"/>
        <a:ext cx="4953833" cy="1548072"/>
      </dsp:txXfrm>
    </dsp:sp>
    <dsp:sp modelId="{B322BE5B-E0DF-49CC-948B-A69D596BF122}">
      <dsp:nvSpPr>
        <dsp:cNvPr id="0" name=""/>
        <dsp:cNvSpPr/>
      </dsp:nvSpPr>
      <dsp:spPr>
        <a:xfrm>
          <a:off x="5353658" y="93151"/>
          <a:ext cx="1083651" cy="1625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B7556976-7A45-4E91-B457-E144247DED70}">
      <dsp:nvSpPr>
        <dsp:cNvPr id="0" name=""/>
        <dsp:cNvSpPr/>
      </dsp:nvSpPr>
      <dsp:spPr>
        <a:xfrm>
          <a:off x="208107" y="2265613"/>
          <a:ext cx="4953833" cy="1548072"/>
        </a:xfrm>
        <a:prstGeom prst="rect">
          <a:avLst/>
        </a:prstGeom>
        <a:solidFill>
          <a:schemeClr val="accent1"/>
        </a:solidFill>
        <a:ln w="19050" cap="flat" cmpd="sng" algn="ctr">
          <a:solidFill>
            <a:schemeClr val="accent1">
              <a:shade val="15000"/>
            </a:schemeClr>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1048561"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b="1" kern="1200" dirty="0" err="1">
              <a:solidFill>
                <a:schemeClr val="bg1"/>
              </a:solidFill>
              <a:effectLst/>
            </a:rPr>
            <a:t>Random</a:t>
          </a:r>
          <a:endParaRPr lang="fr-FR" sz="3600" b="1" kern="1200" dirty="0">
            <a:solidFill>
              <a:schemeClr val="bg1"/>
            </a:solidFill>
            <a:effectLst/>
          </a:endParaRPr>
        </a:p>
        <a:p>
          <a:pPr marL="0" lvl="0" indent="0" algn="l" defTabSz="1600200">
            <a:lnSpc>
              <a:spcPct val="90000"/>
            </a:lnSpc>
            <a:spcBef>
              <a:spcPct val="0"/>
            </a:spcBef>
            <a:spcAft>
              <a:spcPct val="35000"/>
            </a:spcAft>
            <a:buNone/>
          </a:pPr>
          <a:r>
            <a:rPr lang="fr-FR" sz="3600" b="1" kern="1200" dirty="0">
              <a:solidFill>
                <a:schemeClr val="bg1"/>
              </a:solidFill>
              <a:effectLst/>
            </a:rPr>
            <a:t>Forest</a:t>
          </a:r>
          <a:endParaRPr lang="fr-FR" sz="3600" kern="1200" dirty="0">
            <a:solidFill>
              <a:schemeClr val="bg1"/>
            </a:solidFill>
          </a:endParaRPr>
        </a:p>
      </dsp:txBody>
      <dsp:txXfrm>
        <a:off x="208107" y="2265613"/>
        <a:ext cx="4953833" cy="1548072"/>
      </dsp:txXfrm>
    </dsp:sp>
    <dsp:sp modelId="{95015385-DAC6-4C7C-9C4E-6628FEACA3AA}">
      <dsp:nvSpPr>
        <dsp:cNvPr id="0" name=""/>
        <dsp:cNvSpPr/>
      </dsp:nvSpPr>
      <dsp:spPr>
        <a:xfrm>
          <a:off x="1698" y="2042003"/>
          <a:ext cx="1083651" cy="1625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4489B2D-9817-4B3D-88C4-F5FDC0AD665D}">
      <dsp:nvSpPr>
        <dsp:cNvPr id="0" name=""/>
        <dsp:cNvSpPr/>
      </dsp:nvSpPr>
      <dsp:spPr>
        <a:xfrm>
          <a:off x="5560068" y="2265613"/>
          <a:ext cx="4953833" cy="1548072"/>
        </a:xfrm>
        <a:prstGeom prst="rect">
          <a:avLst/>
        </a:prstGeom>
        <a:solidFill>
          <a:schemeClr val="accent1"/>
        </a:solidFill>
        <a:ln w="19050" cap="flat" cmpd="sng" algn="ctr">
          <a:solidFill>
            <a:schemeClr val="accent1">
              <a:shade val="15000"/>
            </a:schemeClr>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1048561"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b="1" kern="1200" dirty="0">
              <a:solidFill>
                <a:schemeClr val="bg1"/>
              </a:solidFill>
              <a:effectLst/>
            </a:rPr>
            <a:t>Gradient </a:t>
          </a:r>
          <a:r>
            <a:rPr lang="fr-FR" sz="3600" b="1" kern="1200" dirty="0" err="1">
              <a:solidFill>
                <a:schemeClr val="bg1"/>
              </a:solidFill>
              <a:effectLst/>
            </a:rPr>
            <a:t>Boosting</a:t>
          </a:r>
          <a:r>
            <a:rPr lang="fr-FR" sz="3600" b="1" kern="1200" dirty="0">
              <a:solidFill>
                <a:schemeClr val="bg1"/>
              </a:solidFill>
              <a:effectLst/>
            </a:rPr>
            <a:t> Classifier</a:t>
          </a:r>
          <a:endParaRPr lang="fr-FR" sz="3600" kern="1200" dirty="0">
            <a:solidFill>
              <a:schemeClr val="bg1"/>
            </a:solidFill>
          </a:endParaRPr>
        </a:p>
      </dsp:txBody>
      <dsp:txXfrm>
        <a:off x="5560068" y="2265613"/>
        <a:ext cx="4953833" cy="1548072"/>
      </dsp:txXfrm>
    </dsp:sp>
    <dsp:sp modelId="{9419EC98-E683-444B-B1C6-D3A19D247F9C}">
      <dsp:nvSpPr>
        <dsp:cNvPr id="0" name=""/>
        <dsp:cNvSpPr/>
      </dsp:nvSpPr>
      <dsp:spPr>
        <a:xfrm>
          <a:off x="5353658" y="2042003"/>
          <a:ext cx="1083651" cy="16254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B221A-0603-4CFC-92AE-B942BAD9E264}">
      <dsp:nvSpPr>
        <dsp:cNvPr id="0" name=""/>
        <dsp:cNvSpPr/>
      </dsp:nvSpPr>
      <dsp:spPr>
        <a:xfrm>
          <a:off x="211936" y="255082"/>
          <a:ext cx="4971604" cy="1553626"/>
        </a:xfrm>
        <a:prstGeom prst="rect">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2323" tIns="118110" rIns="118110" bIns="118110" numCol="1" spcCol="1270" anchor="ctr" anchorCtr="0">
          <a:noAutofit/>
        </a:bodyPr>
        <a:lstStyle/>
        <a:p>
          <a:pPr marL="0" lvl="0" indent="0" algn="l" defTabSz="1377950">
            <a:lnSpc>
              <a:spcPct val="90000"/>
            </a:lnSpc>
            <a:spcBef>
              <a:spcPct val="0"/>
            </a:spcBef>
            <a:spcAft>
              <a:spcPct val="35000"/>
            </a:spcAft>
            <a:buNone/>
          </a:pPr>
          <a:r>
            <a:rPr lang="fr-FR" sz="3100" kern="1200" dirty="0"/>
            <a:t>Optimisation du modèle</a:t>
          </a:r>
        </a:p>
      </dsp:txBody>
      <dsp:txXfrm>
        <a:off x="211936" y="255082"/>
        <a:ext cx="4971604" cy="1553626"/>
      </dsp:txXfrm>
    </dsp:sp>
    <dsp:sp modelId="{9F4022C1-7E1A-412D-8EE1-EE0106DE985D}">
      <dsp:nvSpPr>
        <dsp:cNvPr id="0" name=""/>
        <dsp:cNvSpPr/>
      </dsp:nvSpPr>
      <dsp:spPr>
        <a:xfrm>
          <a:off x="4786" y="30669"/>
          <a:ext cx="1087538" cy="16313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FF6393-B30C-468A-B369-7D0C2F441914}">
      <dsp:nvSpPr>
        <dsp:cNvPr id="0" name=""/>
        <dsp:cNvSpPr/>
      </dsp:nvSpPr>
      <dsp:spPr>
        <a:xfrm>
          <a:off x="5576931" y="255082"/>
          <a:ext cx="4971604" cy="1553626"/>
        </a:xfrm>
        <a:prstGeom prst="rect">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2323" tIns="118110" rIns="118110" bIns="118110" numCol="1" spcCol="1270" anchor="ctr" anchorCtr="0">
          <a:noAutofit/>
        </a:bodyPr>
        <a:lstStyle/>
        <a:p>
          <a:pPr marL="0" lvl="0" indent="0" algn="l" defTabSz="1377950">
            <a:lnSpc>
              <a:spcPct val="90000"/>
            </a:lnSpc>
            <a:spcBef>
              <a:spcPct val="0"/>
            </a:spcBef>
            <a:spcAft>
              <a:spcPct val="35000"/>
            </a:spcAft>
            <a:buNone/>
          </a:pPr>
          <a:r>
            <a:rPr lang="fr-FR" sz="3100" kern="1200" dirty="0"/>
            <a:t>Exploration de </a:t>
          </a:r>
          <a:r>
            <a:rPr lang="fr-FR" sz="3100" kern="1200" dirty="0" err="1"/>
            <a:t>Features</a:t>
          </a:r>
          <a:endParaRPr lang="fr-FR" sz="3100" kern="1200" dirty="0"/>
        </a:p>
      </dsp:txBody>
      <dsp:txXfrm>
        <a:off x="5576931" y="255082"/>
        <a:ext cx="4971604" cy="1553626"/>
      </dsp:txXfrm>
    </dsp:sp>
    <dsp:sp modelId="{814F715A-2B4E-4D39-87F3-A5DCED035972}">
      <dsp:nvSpPr>
        <dsp:cNvPr id="0" name=""/>
        <dsp:cNvSpPr/>
      </dsp:nvSpPr>
      <dsp:spPr>
        <a:xfrm>
          <a:off x="5369781" y="30669"/>
          <a:ext cx="1087538" cy="163130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8F4110-8229-44B4-92F5-3D1B7C58CAC5}">
      <dsp:nvSpPr>
        <dsp:cNvPr id="0" name=""/>
        <dsp:cNvSpPr/>
      </dsp:nvSpPr>
      <dsp:spPr>
        <a:xfrm>
          <a:off x="211936" y="2210925"/>
          <a:ext cx="4971604" cy="1553626"/>
        </a:xfrm>
        <a:prstGeom prst="rect">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2323" tIns="118110" rIns="118110" bIns="118110" numCol="1" spcCol="1270" anchor="ctr" anchorCtr="0">
          <a:noAutofit/>
        </a:bodyPr>
        <a:lstStyle/>
        <a:p>
          <a:pPr marL="0" lvl="0" indent="0" algn="l" defTabSz="1377950">
            <a:lnSpc>
              <a:spcPct val="90000"/>
            </a:lnSpc>
            <a:spcBef>
              <a:spcPct val="0"/>
            </a:spcBef>
            <a:spcAft>
              <a:spcPct val="35000"/>
            </a:spcAft>
            <a:buNone/>
          </a:pPr>
          <a:r>
            <a:rPr lang="fr-FR" sz="3100" kern="1200" dirty="0"/>
            <a:t>Validation Externe</a:t>
          </a:r>
        </a:p>
      </dsp:txBody>
      <dsp:txXfrm>
        <a:off x="211936" y="2210925"/>
        <a:ext cx="4971604" cy="1553626"/>
      </dsp:txXfrm>
    </dsp:sp>
    <dsp:sp modelId="{36D98ADA-E915-4AA7-8C76-5C5067A0B99C}">
      <dsp:nvSpPr>
        <dsp:cNvPr id="0" name=""/>
        <dsp:cNvSpPr/>
      </dsp:nvSpPr>
      <dsp:spPr>
        <a:xfrm>
          <a:off x="4786" y="1986512"/>
          <a:ext cx="1087538" cy="163130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B3CB69-A54D-42FD-A674-42D8F6D062D4}">
      <dsp:nvSpPr>
        <dsp:cNvPr id="0" name=""/>
        <dsp:cNvSpPr/>
      </dsp:nvSpPr>
      <dsp:spPr>
        <a:xfrm>
          <a:off x="5576931" y="2210925"/>
          <a:ext cx="4971604" cy="1553626"/>
        </a:xfrm>
        <a:prstGeom prst="rect">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2323" tIns="118110" rIns="118110" bIns="118110" numCol="1" spcCol="1270" anchor="ctr" anchorCtr="0">
          <a:noAutofit/>
        </a:bodyPr>
        <a:lstStyle/>
        <a:p>
          <a:pPr marL="0" lvl="0" indent="0" algn="l" defTabSz="1377950">
            <a:lnSpc>
              <a:spcPct val="90000"/>
            </a:lnSpc>
            <a:spcBef>
              <a:spcPct val="0"/>
            </a:spcBef>
            <a:spcAft>
              <a:spcPct val="35000"/>
            </a:spcAft>
            <a:buNone/>
          </a:pPr>
          <a:r>
            <a:rPr lang="fr-FR" sz="3100" kern="1200" dirty="0"/>
            <a:t>Intégration de Données Additionnelles</a:t>
          </a:r>
        </a:p>
      </dsp:txBody>
      <dsp:txXfrm>
        <a:off x="5576931" y="2210925"/>
        <a:ext cx="4971604" cy="1553626"/>
      </dsp:txXfrm>
    </dsp:sp>
    <dsp:sp modelId="{45CBA7A0-1C2D-4A11-8B09-1AFAEC94C65D}">
      <dsp:nvSpPr>
        <dsp:cNvPr id="0" name=""/>
        <dsp:cNvSpPr/>
      </dsp:nvSpPr>
      <dsp:spPr>
        <a:xfrm>
          <a:off x="5369781" y="1986512"/>
          <a:ext cx="1087538" cy="1631307"/>
        </a:xfrm>
        <a:prstGeom prst="rect">
          <a:avLst/>
        </a:prstGeom>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l="-25000" r="-25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2364F-5972-49C2-BC5F-B218EC8E9311}" type="datetimeFigureOut">
              <a:rPr lang="fr-FR" smtClean="0"/>
              <a:t>26/04/2024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1084D-1A46-4587-B457-2A37EE1F76B0}" type="slidenum">
              <a:rPr lang="fr-FR" smtClean="0"/>
              <a:t>‹N°›</a:t>
            </a:fld>
            <a:endParaRPr lang="fr-FR"/>
          </a:p>
        </p:txBody>
      </p:sp>
    </p:spTree>
    <p:extLst>
      <p:ext uri="{BB962C8B-B14F-4D97-AF65-F5344CB8AC3E}">
        <p14:creationId xmlns:p14="http://schemas.microsoft.com/office/powerpoint/2010/main" val="3766792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a:t>
            </a:r>
          </a:p>
          <a:p>
            <a:r>
              <a:rPr lang="fr-FR" dirty="0"/>
              <a:t>Je suis Patrice DANGER et je vais vous parler d’un sujet qui concerne une grande partie de la planète.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a:t>
            </a:fld>
            <a:endParaRPr lang="fr-FR"/>
          </a:p>
        </p:txBody>
      </p:sp>
    </p:spTree>
    <p:extLst>
      <p:ext uri="{BB962C8B-B14F-4D97-AF65-F5344CB8AC3E}">
        <p14:creationId xmlns:p14="http://schemas.microsoft.com/office/powerpoint/2010/main" val="3227117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À la suite de mon analyse de la matrice de corrélation, j’ai élaboré des graphiques comparatifs qui permettent de visualiser les valeurs des différents facteurs en fonction des personnes positives ou négatives au diabète.</a:t>
            </a:r>
          </a:p>
          <a:p>
            <a:pPr algn="l"/>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Ces graphiques sont conçus pour offrir une perspective visuelle claire sur les différences significatives entre les deux groupes de personnes, en mettant en évidence les variations dans les valeurs des facteurs tels que l'âge, la glycémie, l'HbA1c (Hémoglobine) et l'indice de masse corporelle (BMI).</a:t>
            </a:r>
          </a:p>
          <a:p>
            <a:pPr algn="l"/>
            <a:endParaRPr lang="fr-FR" b="0" i="0" dirty="0">
              <a:solidFill>
                <a:srgbClr val="0D0D0D"/>
              </a:solidFill>
              <a:effectLst/>
              <a:highlight>
                <a:srgbClr val="FFFFFF"/>
              </a:highlight>
              <a:latin typeface="Söhne"/>
            </a:endParaRPr>
          </a:p>
          <a:p>
            <a:endParaRPr lang="fr-FR" dirty="0"/>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12</a:t>
            </a:fld>
            <a:endParaRPr lang="fr-FR"/>
          </a:p>
        </p:txBody>
      </p:sp>
    </p:spTree>
    <p:extLst>
      <p:ext uri="{BB962C8B-B14F-4D97-AF65-F5344CB8AC3E}">
        <p14:creationId xmlns:p14="http://schemas.microsoft.com/office/powerpoint/2010/main" val="1269483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Pour donner suite à mon analyse, j’ai identifié certains facteurs qui semblent ne pas avoir d'impact significatif sur la prévalence du diabète.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0" i="0" dirty="0">
                <a:solidFill>
                  <a:srgbClr val="0D0D0D"/>
                </a:solidFill>
                <a:effectLst/>
                <a:highlight>
                  <a:srgbClr val="FFFFFF"/>
                </a:highlight>
                <a:latin typeface="Söhne"/>
              </a:rPr>
              <a:t>J’ai constaté que la présence ou l'absence d'hypertension ne semble pas être corrélée à la présence de diabète.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0" i="0" dirty="0">
                <a:solidFill>
                  <a:srgbClr val="0D0D0D"/>
                </a:solidFill>
                <a:effectLst/>
                <a:highlight>
                  <a:srgbClr val="FFFFFF"/>
                </a:highlight>
                <a:latin typeface="Söhne"/>
              </a:rPr>
              <a:t>De manière similaire, je n’ai pas observé de corrélation significative entre la présence de maladie cardiaque et le diabète.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0" i="0" dirty="0">
                <a:solidFill>
                  <a:srgbClr val="0D0D0D"/>
                </a:solidFill>
                <a:effectLst/>
                <a:highlight>
                  <a:srgbClr val="FFFFFF"/>
                </a:highlight>
                <a:latin typeface="Söhne"/>
              </a:rPr>
              <a:t>L'analyse ne montre pas de différences dans la prévalence du diabète entre les genres masculin et féminin.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0" i="0" dirty="0">
                <a:solidFill>
                  <a:srgbClr val="0D0D0D"/>
                </a:solidFill>
                <a:effectLst/>
                <a:highlight>
                  <a:srgbClr val="FFFFFF"/>
                </a:highlight>
                <a:latin typeface="Söhne"/>
              </a:rPr>
              <a:t>Enfin, les antécédents de tabagisme n'ont pas montré de corrélation avec la présence de diabète.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13</a:t>
            </a:fld>
            <a:endParaRPr lang="fr-FR"/>
          </a:p>
        </p:txBody>
      </p:sp>
    </p:spTree>
    <p:extLst>
      <p:ext uri="{BB962C8B-B14F-4D97-AF65-F5344CB8AC3E}">
        <p14:creationId xmlns:p14="http://schemas.microsoft.com/office/powerpoint/2010/main" val="693634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Le prétraitement des données a été une étape essentielle de  mon processus d'analyse.</a:t>
            </a:r>
          </a:p>
          <a:p>
            <a:pPr algn="l"/>
            <a:r>
              <a:rPr lang="fr-FR" b="0" i="0" dirty="0">
                <a:solidFill>
                  <a:srgbClr val="0D0D0D"/>
                </a:solidFill>
                <a:effectLst/>
                <a:highlight>
                  <a:srgbClr val="FFFFFF"/>
                </a:highlight>
                <a:latin typeface="Söhne"/>
              </a:rPr>
              <a:t>Voici les principales actions que j'ai entreprises :</a:t>
            </a:r>
          </a:p>
          <a:p>
            <a:pPr algn="l"/>
            <a:endParaRPr lang="fr-FR" b="0" i="0" dirty="0">
              <a:solidFill>
                <a:srgbClr val="0D0D0D"/>
              </a:solidFill>
              <a:effectLst/>
              <a:highlight>
                <a:srgbClr val="FFFFFF"/>
              </a:highlight>
              <a:latin typeface="Söhne"/>
            </a:endParaRPr>
          </a:p>
          <a:p>
            <a:pPr marL="171450" indent="-171450" algn="l">
              <a:buFont typeface="Arial" panose="020B0604020202020204" pitchFamily="34" charset="0"/>
              <a:buChar char="•"/>
            </a:pPr>
            <a:r>
              <a:rPr lang="fr-FR" b="0" i="0" dirty="0">
                <a:solidFill>
                  <a:srgbClr val="0D0D0D"/>
                </a:solidFill>
                <a:effectLst/>
                <a:highlight>
                  <a:srgbClr val="FFFFFF"/>
                </a:highlight>
                <a:latin typeface="Söhne"/>
              </a:rPr>
              <a:t>J'ai commencé par convertir les valeurs non numériques en valeurs numériques pour faciliter l'analyse ultérieure.</a:t>
            </a:r>
          </a:p>
          <a:p>
            <a:pPr marL="171450" indent="-171450" algn="l">
              <a:buFont typeface="Arial" panose="020B0604020202020204" pitchFamily="34" charset="0"/>
              <a:buChar char="•"/>
            </a:pPr>
            <a:r>
              <a:rPr lang="fr-FR" b="0" i="0" dirty="0">
                <a:solidFill>
                  <a:srgbClr val="0D0D0D"/>
                </a:solidFill>
                <a:effectLst/>
                <a:highlight>
                  <a:srgbClr val="FFFFFF"/>
                </a:highlight>
                <a:latin typeface="Söhne"/>
              </a:rPr>
              <a:t>Ensuite, j'ai segmenté le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 en deux groupes distincts</a:t>
            </a:r>
          </a:p>
          <a:p>
            <a:pPr marL="171450" indent="-171450" algn="l">
              <a:buFont typeface="Arial" panose="020B0604020202020204" pitchFamily="34" charset="0"/>
              <a:buChar char="•"/>
            </a:pPr>
            <a:r>
              <a:rPr lang="fr-FR" b="0" i="0" dirty="0">
                <a:solidFill>
                  <a:srgbClr val="0D0D0D"/>
                </a:solidFill>
                <a:effectLst/>
                <a:highlight>
                  <a:srgbClr val="FFFFFF"/>
                </a:highlight>
                <a:latin typeface="Söhne"/>
              </a:rPr>
              <a:t>Pour résoudre le déséquilibre des valeurs identifiées précédemment dans la colonne 'diabète', j'ai utilisé la technique SMOTE,</a:t>
            </a:r>
          </a:p>
          <a:p>
            <a:endParaRPr lang="fr-FR" dirty="0"/>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15</a:t>
            </a:fld>
            <a:endParaRPr lang="fr-FR"/>
          </a:p>
        </p:txBody>
      </p:sp>
    </p:spTree>
    <p:extLst>
      <p:ext uri="{BB962C8B-B14F-4D97-AF65-F5344CB8AC3E}">
        <p14:creationId xmlns:p14="http://schemas.microsoft.com/office/powerpoint/2010/main" val="1815214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None/>
            </a:pPr>
            <a:r>
              <a:rPr lang="fr-FR" b="0" i="0" dirty="0">
                <a:solidFill>
                  <a:srgbClr val="0D0D0D"/>
                </a:solidFill>
                <a:effectLst/>
                <a:highlight>
                  <a:srgbClr val="FFFFFF"/>
                </a:highlight>
                <a:latin typeface="Söhne"/>
              </a:rPr>
              <a:t>Cette méthode consiste à générer synthétiquement de nouveaux exemples de la classe minoritaire afin de rétablir un équilibre plus adéquat entre les classes.</a:t>
            </a:r>
          </a:p>
          <a:p>
            <a:pPr algn="l">
              <a:buFont typeface="+mj-lt"/>
              <a:buNone/>
            </a:pPr>
            <a:r>
              <a:rPr lang="fr-FR" b="0" i="0" dirty="0">
                <a:solidFill>
                  <a:srgbClr val="0D0D0D"/>
                </a:solidFill>
                <a:effectLst/>
                <a:highlight>
                  <a:srgbClr val="FFFFFF"/>
                </a:highlight>
                <a:latin typeface="Söhne"/>
              </a:rPr>
              <a:t>Cela garantit que notre modèle ne soit pas biaisé par la sur-représentation d'une classe par rapport à l'autre.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16</a:t>
            </a:fld>
            <a:endParaRPr lang="fr-FR"/>
          </a:p>
        </p:txBody>
      </p:sp>
    </p:spTree>
    <p:extLst>
      <p:ext uri="{BB962C8B-B14F-4D97-AF65-F5344CB8AC3E}">
        <p14:creationId xmlns:p14="http://schemas.microsoft.com/office/powerpoint/2010/main" val="766359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J’ai décidé d'utiliser plusieurs modèles de machine </a:t>
            </a:r>
            <a:r>
              <a:rPr lang="fr-FR" b="0" i="0" dirty="0" err="1">
                <a:solidFill>
                  <a:srgbClr val="0D0D0D"/>
                </a:solidFill>
                <a:effectLst/>
                <a:highlight>
                  <a:srgbClr val="FFFFFF"/>
                </a:highlight>
                <a:latin typeface="Söhne"/>
              </a:rPr>
              <a:t>learning</a:t>
            </a:r>
            <a:r>
              <a:rPr lang="fr-FR" b="0" i="0" dirty="0">
                <a:solidFill>
                  <a:srgbClr val="0D0D0D"/>
                </a:solidFill>
                <a:effectLst/>
                <a:highlight>
                  <a:srgbClr val="FFFFFF"/>
                </a:highlight>
                <a:latin typeface="Söhne"/>
              </a:rPr>
              <a:t> afin d'évaluer et de comparer leur performance dans la prédiction de la variable cible.</a:t>
            </a:r>
          </a:p>
          <a:p>
            <a:pPr algn="l"/>
            <a:r>
              <a:rPr lang="fr-FR" b="0" i="0" dirty="0">
                <a:solidFill>
                  <a:srgbClr val="0D0D0D"/>
                </a:solidFill>
                <a:effectLst/>
                <a:highlight>
                  <a:srgbClr val="FFFFFF"/>
                </a:highlight>
                <a:latin typeface="Söhne"/>
              </a:rPr>
              <a:t>Voici les modèles que j'ai sélectionnés :</a:t>
            </a:r>
          </a:p>
          <a:p>
            <a:pPr algn="l"/>
            <a:endParaRPr lang="fr-FR" b="0" i="0" dirty="0">
              <a:solidFill>
                <a:srgbClr val="0D0D0D"/>
              </a:solidFill>
              <a:effectLst/>
              <a:highlight>
                <a:srgbClr val="FFFFFF"/>
              </a:highlight>
              <a:latin typeface="Söhne"/>
            </a:endParaRPr>
          </a:p>
          <a:p>
            <a:pPr marL="171450" indent="-171450" algn="l">
              <a:buFont typeface="Arial" panose="020B0604020202020204" pitchFamily="34" charset="0"/>
              <a:buChar char="•"/>
            </a:pPr>
            <a:r>
              <a:rPr lang="fr-FR" b="0" i="0" dirty="0" err="1">
                <a:solidFill>
                  <a:srgbClr val="0D0D0D"/>
                </a:solidFill>
                <a:effectLst/>
                <a:highlight>
                  <a:srgbClr val="FFFFFF"/>
                </a:highlight>
                <a:latin typeface="Söhne"/>
              </a:rPr>
              <a:t>Logistic</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Regression</a:t>
            </a:r>
            <a:endParaRPr lang="fr-FR" b="0" i="0" dirty="0">
              <a:solidFill>
                <a:srgbClr val="0D0D0D"/>
              </a:solidFill>
              <a:effectLst/>
              <a:highlight>
                <a:srgbClr val="FFFFFF"/>
              </a:highlight>
              <a:latin typeface="Söhne"/>
            </a:endParaRPr>
          </a:p>
          <a:p>
            <a:pPr marL="171450" indent="-171450" algn="l">
              <a:buFont typeface="Arial" panose="020B0604020202020204" pitchFamily="34" charset="0"/>
              <a:buChar char="•"/>
            </a:pPr>
            <a:r>
              <a:rPr lang="fr-FR" b="0" i="0" dirty="0" err="1">
                <a:solidFill>
                  <a:srgbClr val="0D0D0D"/>
                </a:solidFill>
                <a:effectLst/>
                <a:highlight>
                  <a:srgbClr val="FFFFFF"/>
                </a:highlight>
                <a:latin typeface="Söhne"/>
              </a:rPr>
              <a:t>Decision</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Tree</a:t>
            </a:r>
            <a:endParaRPr lang="fr-FR" b="0" i="0" dirty="0">
              <a:solidFill>
                <a:srgbClr val="0D0D0D"/>
              </a:solidFill>
              <a:effectLst/>
              <a:highlight>
                <a:srgbClr val="FFFFFF"/>
              </a:highlight>
              <a:latin typeface="Söhne"/>
            </a:endParaRPr>
          </a:p>
          <a:p>
            <a:pPr marL="171450" indent="-171450" algn="l">
              <a:buFont typeface="Arial" panose="020B0604020202020204" pitchFamily="34" charset="0"/>
              <a:buChar char="•"/>
            </a:pPr>
            <a:r>
              <a:rPr lang="fr-FR" b="0" i="0" dirty="0" err="1">
                <a:solidFill>
                  <a:srgbClr val="0D0D0D"/>
                </a:solidFill>
                <a:effectLst/>
                <a:highlight>
                  <a:srgbClr val="FFFFFF"/>
                </a:highlight>
                <a:latin typeface="Söhne"/>
              </a:rPr>
              <a:t>Random</a:t>
            </a:r>
            <a:r>
              <a:rPr lang="fr-FR" b="0" i="0" dirty="0">
                <a:solidFill>
                  <a:srgbClr val="0D0D0D"/>
                </a:solidFill>
                <a:effectLst/>
                <a:highlight>
                  <a:srgbClr val="FFFFFF"/>
                </a:highlight>
                <a:latin typeface="Söhne"/>
              </a:rPr>
              <a:t> Forest</a:t>
            </a:r>
          </a:p>
          <a:p>
            <a:pPr marL="171450" indent="-171450" algn="l">
              <a:buFont typeface="Arial" panose="020B0604020202020204" pitchFamily="34" charset="0"/>
              <a:buChar char="•"/>
            </a:pPr>
            <a:r>
              <a:rPr lang="fr-FR" b="0" i="0" dirty="0">
                <a:solidFill>
                  <a:srgbClr val="0D0D0D"/>
                </a:solidFill>
                <a:effectLst/>
                <a:highlight>
                  <a:srgbClr val="FFFFFF"/>
                </a:highlight>
                <a:latin typeface="Söhne"/>
              </a:rPr>
              <a:t>Gradient </a:t>
            </a:r>
            <a:r>
              <a:rPr lang="fr-FR" b="0" i="0" dirty="0" err="1">
                <a:solidFill>
                  <a:srgbClr val="0D0D0D"/>
                </a:solidFill>
                <a:effectLst/>
                <a:highlight>
                  <a:srgbClr val="FFFFFF"/>
                </a:highlight>
                <a:latin typeface="Söhne"/>
              </a:rPr>
              <a:t>Boosting</a:t>
            </a:r>
            <a:r>
              <a:rPr lang="fr-FR" b="0" i="0" dirty="0">
                <a:solidFill>
                  <a:srgbClr val="0D0D0D"/>
                </a:solidFill>
                <a:effectLst/>
                <a:highlight>
                  <a:srgbClr val="FFFFFF"/>
                </a:highlight>
                <a:latin typeface="Söhne"/>
              </a:rPr>
              <a:t> Classifier </a:t>
            </a:r>
          </a:p>
          <a:p>
            <a:pPr algn="l">
              <a:buFont typeface="+mj-lt"/>
              <a:buNone/>
            </a:pP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Tous ces modèles ont été choisis en raison de leur adaptation naturelle aux données binaires, ce qui les rend appropriés pour notre variable cible, le diabète.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18</a:t>
            </a:fld>
            <a:endParaRPr lang="fr-FR"/>
          </a:p>
        </p:txBody>
      </p:sp>
    </p:spTree>
    <p:extLst>
      <p:ext uri="{BB962C8B-B14F-4D97-AF65-F5344CB8AC3E}">
        <p14:creationId xmlns:p14="http://schemas.microsoft.com/office/powerpoint/2010/main" val="392760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Après avoir évalué les performances des différents modèles de Machine Learning, j’ai examiné quatre métriques clés :</a:t>
            </a:r>
          </a:p>
          <a:p>
            <a:pPr algn="l"/>
            <a:r>
              <a:rPr lang="fr-FR" b="0" i="0" dirty="0">
                <a:solidFill>
                  <a:srgbClr val="0D0D0D"/>
                </a:solidFill>
                <a:effectLst/>
                <a:highlight>
                  <a:srgbClr val="FFFFFF"/>
                </a:highlight>
                <a:latin typeface="Söhne"/>
              </a:rPr>
              <a:t>l'</a:t>
            </a:r>
            <a:r>
              <a:rPr lang="fr-FR" b="0" i="0" dirty="0" err="1">
                <a:solidFill>
                  <a:srgbClr val="0D0D0D"/>
                </a:solidFill>
                <a:effectLst/>
                <a:highlight>
                  <a:srgbClr val="FFFFFF"/>
                </a:highlight>
                <a:latin typeface="Söhne"/>
              </a:rPr>
              <a:t>accuracy</a:t>
            </a:r>
            <a:r>
              <a:rPr lang="fr-FR" b="0" i="0" dirty="0">
                <a:solidFill>
                  <a:srgbClr val="0D0D0D"/>
                </a:solidFill>
                <a:effectLst/>
                <a:highlight>
                  <a:srgbClr val="FFFFFF"/>
                </a:highlight>
                <a:latin typeface="Söhne"/>
              </a:rPr>
              <a:t>, la précision, le </a:t>
            </a:r>
            <a:r>
              <a:rPr lang="fr-FR" b="0" i="0" dirty="0" err="1">
                <a:solidFill>
                  <a:srgbClr val="0D0D0D"/>
                </a:solidFill>
                <a:effectLst/>
                <a:highlight>
                  <a:srgbClr val="FFFFFF"/>
                </a:highlight>
                <a:latin typeface="Söhne"/>
              </a:rPr>
              <a:t>recall</a:t>
            </a:r>
            <a:r>
              <a:rPr lang="fr-FR" b="0" i="0" dirty="0">
                <a:solidFill>
                  <a:srgbClr val="0D0D0D"/>
                </a:solidFill>
                <a:effectLst/>
                <a:highlight>
                  <a:srgbClr val="FFFFFF"/>
                </a:highlight>
                <a:latin typeface="Söhne"/>
              </a:rPr>
              <a:t> et le F1 score.</a:t>
            </a:r>
          </a:p>
          <a:p>
            <a:pPr algn="l"/>
            <a:r>
              <a:rPr lang="fr-FR" b="0" i="0" dirty="0">
                <a:solidFill>
                  <a:srgbClr val="0D0D0D"/>
                </a:solidFill>
                <a:effectLst/>
                <a:highlight>
                  <a:srgbClr val="FFFFFF"/>
                </a:highlight>
                <a:latin typeface="Söhne"/>
              </a:rPr>
              <a:t>Ces métriques permettent d'avoir une vision globale de la capacité de nos modèles à prédire avec précision la présence ou l'absence de diabète.</a:t>
            </a:r>
          </a:p>
          <a:p>
            <a:pPr algn="l">
              <a:buFont typeface="Arial" panose="020B0604020202020204" pitchFamily="34" charset="0"/>
              <a:buNone/>
            </a:pP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Après avoir examiné les résultats obtenus, il ressort que le modèle </a:t>
            </a:r>
            <a:r>
              <a:rPr lang="fr-FR" b="0" i="0" dirty="0" err="1">
                <a:solidFill>
                  <a:srgbClr val="0D0D0D"/>
                </a:solidFill>
                <a:effectLst/>
                <a:highlight>
                  <a:srgbClr val="FFFFFF"/>
                </a:highlight>
                <a:latin typeface="Söhne"/>
              </a:rPr>
              <a:t>Random</a:t>
            </a:r>
            <a:r>
              <a:rPr lang="fr-FR" b="0" i="0" dirty="0">
                <a:solidFill>
                  <a:srgbClr val="0D0D0D"/>
                </a:solidFill>
                <a:effectLst/>
                <a:highlight>
                  <a:srgbClr val="FFFFFF"/>
                </a:highlight>
                <a:latin typeface="Söhne"/>
              </a:rPr>
              <a:t> Forest est celui qui a obtenu les meilleures performances sur l'ensemble de ces métriques.</a:t>
            </a:r>
          </a:p>
          <a:p>
            <a:pPr algn="l"/>
            <a:r>
              <a:rPr lang="fr-FR" b="0" i="0" dirty="0">
                <a:solidFill>
                  <a:srgbClr val="0D0D0D"/>
                </a:solidFill>
                <a:effectLst/>
                <a:highlight>
                  <a:srgbClr val="FFFFFF"/>
                </a:highlight>
                <a:latin typeface="Söhne"/>
              </a:rPr>
              <a:t>Son score élevé en fait le choix le plus optimal pour notre problème de prédiction du diabète.</a:t>
            </a:r>
          </a:p>
          <a:p>
            <a:pPr algn="l"/>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Voyons maintenant plus en détail ses résultats.</a:t>
            </a:r>
          </a:p>
          <a:p>
            <a:pPr algn="l"/>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19</a:t>
            </a:fld>
            <a:endParaRPr lang="fr-FR"/>
          </a:p>
        </p:txBody>
      </p:sp>
    </p:spTree>
    <p:extLst>
      <p:ext uri="{BB962C8B-B14F-4D97-AF65-F5344CB8AC3E}">
        <p14:creationId xmlns:p14="http://schemas.microsoft.com/office/powerpoint/2010/main" val="3297821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le cadran en haut à droit :</a:t>
            </a:r>
          </a:p>
          <a:p>
            <a:r>
              <a:rPr lang="fr-FR" dirty="0"/>
              <a:t>Les cas où le modèle à prédit un test négatif et les sujets étaient positif ,mais dans une proportion faible.</a:t>
            </a:r>
          </a:p>
          <a:p>
            <a:endParaRPr lang="fr-FR" dirty="0"/>
          </a:p>
          <a:p>
            <a:r>
              <a:rPr lang="fr-FR" strike="sngStrike" dirty="0"/>
              <a:t>486 sur 36 600 cas, cela représente 1,3%   </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20</a:t>
            </a:fld>
            <a:endParaRPr lang="fr-FR"/>
          </a:p>
        </p:txBody>
      </p:sp>
    </p:spTree>
    <p:extLst>
      <p:ext uri="{BB962C8B-B14F-4D97-AF65-F5344CB8AC3E}">
        <p14:creationId xmlns:p14="http://schemas.microsoft.com/office/powerpoint/2010/main" val="1793677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En examinant le graphique des </a:t>
            </a:r>
            <a:r>
              <a:rPr lang="fr-FR" b="0" i="0" dirty="0" err="1">
                <a:solidFill>
                  <a:srgbClr val="0D0D0D"/>
                </a:solidFill>
                <a:effectLst/>
                <a:highlight>
                  <a:srgbClr val="FFFFFF"/>
                </a:highlight>
                <a:latin typeface="Söhne"/>
              </a:rPr>
              <a:t>features</a:t>
            </a:r>
            <a:r>
              <a:rPr lang="fr-FR" b="0" i="0" dirty="0">
                <a:solidFill>
                  <a:srgbClr val="0D0D0D"/>
                </a:solidFill>
                <a:effectLst/>
                <a:highlight>
                  <a:srgbClr val="FFFFFF"/>
                </a:highlight>
                <a:latin typeface="Söhne"/>
              </a:rPr>
              <a:t>, j’ai identifié les variables les plus impactantes sur la performance du modèle.</a:t>
            </a:r>
          </a:p>
          <a:p>
            <a:pPr algn="l"/>
            <a:r>
              <a:rPr lang="fr-FR" b="0" i="0" dirty="0">
                <a:solidFill>
                  <a:srgbClr val="0D0D0D"/>
                </a:solidFill>
                <a:effectLst/>
                <a:highlight>
                  <a:srgbClr val="FFFFFF"/>
                </a:highlight>
                <a:latin typeface="Söhne"/>
              </a:rPr>
              <a:t>Voici mes principales observations :</a:t>
            </a:r>
          </a:p>
          <a:p>
            <a:pPr algn="l"/>
            <a:endParaRPr lang="fr-FR" b="0" i="0" dirty="0">
              <a:solidFill>
                <a:srgbClr val="0D0D0D"/>
              </a:solidFill>
              <a:effectLst/>
              <a:highlight>
                <a:srgbClr val="FFFFFF"/>
              </a:highlight>
              <a:latin typeface="Söhne"/>
            </a:endParaRPr>
          </a:p>
          <a:p>
            <a:pPr algn="l">
              <a:buFont typeface="+mj-lt"/>
              <a:buNone/>
            </a:pPr>
            <a:r>
              <a:rPr lang="fr-FR" b="0" i="0" dirty="0">
                <a:solidFill>
                  <a:srgbClr val="0D0D0D"/>
                </a:solidFill>
                <a:effectLst/>
                <a:highlight>
                  <a:srgbClr val="FFFFFF"/>
                </a:highlight>
                <a:latin typeface="Söhne"/>
              </a:rPr>
              <a:t>La variable (Hémoglobine) HbA1c se démarque comme LA </a:t>
            </a:r>
            <a:r>
              <a:rPr lang="fr-FR" b="0" i="0" dirty="0" err="1">
                <a:solidFill>
                  <a:srgbClr val="0D0D0D"/>
                </a:solidFill>
                <a:effectLst/>
                <a:highlight>
                  <a:srgbClr val="FFFFFF"/>
                </a:highlight>
                <a:latin typeface="Söhne"/>
              </a:rPr>
              <a:t>Feature</a:t>
            </a:r>
            <a:r>
              <a:rPr lang="fr-FR" b="0" i="0" dirty="0">
                <a:solidFill>
                  <a:srgbClr val="0D0D0D"/>
                </a:solidFill>
                <a:effectLst/>
                <a:highlight>
                  <a:srgbClr val="FFFFFF"/>
                </a:highlight>
                <a:latin typeface="Söhne"/>
              </a:rPr>
              <a:t> la plus influente sur la prédiction du modèle, représentant près de 41% de l'importance.</a:t>
            </a:r>
          </a:p>
          <a:p>
            <a:pPr algn="l">
              <a:buFont typeface="+mj-lt"/>
              <a:buNone/>
            </a:pPr>
            <a:r>
              <a:rPr lang="fr-FR" b="0" i="0" dirty="0">
                <a:solidFill>
                  <a:srgbClr val="0D0D0D"/>
                </a:solidFill>
                <a:effectLst/>
                <a:highlight>
                  <a:srgbClr val="FFFFFF"/>
                </a:highlight>
                <a:latin typeface="Söhne"/>
              </a:rPr>
              <a:t>Cette constatation souligne l'importance cruciale de cette mesure dans la détection du diabète.</a:t>
            </a:r>
          </a:p>
          <a:p>
            <a:pPr algn="l">
              <a:buFont typeface="+mj-lt"/>
              <a:buNone/>
            </a:pPr>
            <a:endParaRPr lang="fr-FR" b="1" i="0" dirty="0">
              <a:solidFill>
                <a:srgbClr val="0D0D0D"/>
              </a:solidFill>
              <a:effectLst/>
              <a:highlight>
                <a:srgbClr val="FFFFFF"/>
              </a:highlight>
              <a:latin typeface="Söhne"/>
            </a:endParaRPr>
          </a:p>
          <a:p>
            <a:pPr algn="l">
              <a:buFont typeface="+mj-lt"/>
              <a:buNone/>
            </a:pPr>
            <a:r>
              <a:rPr lang="fr-FR" b="0" i="0" dirty="0">
                <a:solidFill>
                  <a:srgbClr val="0D0D0D"/>
                </a:solidFill>
                <a:effectLst/>
                <a:highlight>
                  <a:srgbClr val="FFFFFF"/>
                </a:highlight>
                <a:latin typeface="Söhne"/>
              </a:rPr>
              <a:t>La glycémie représente environ 26% de l'importance dans la prédiction du modèle, ce qui en fait le second indicateur clé pour le diagnostic du diabète.</a:t>
            </a:r>
          </a:p>
          <a:p>
            <a:pPr algn="l">
              <a:buFont typeface="+mj-lt"/>
              <a:buNone/>
            </a:pPr>
            <a:endParaRPr lang="fr-FR" b="1" i="0" dirty="0">
              <a:solidFill>
                <a:srgbClr val="0D0D0D"/>
              </a:solidFill>
              <a:effectLst/>
              <a:highlight>
                <a:srgbClr val="FFFFFF"/>
              </a:highlight>
              <a:latin typeface="Söhne"/>
            </a:endParaRPr>
          </a:p>
          <a:p>
            <a:pPr algn="l">
              <a:buFont typeface="+mj-lt"/>
              <a:buNone/>
            </a:pPr>
            <a:r>
              <a:rPr lang="fr-FR" b="0" i="0" dirty="0">
                <a:solidFill>
                  <a:srgbClr val="0D0D0D"/>
                </a:solidFill>
                <a:effectLst/>
                <a:highlight>
                  <a:srgbClr val="FFFFFF"/>
                </a:highlight>
                <a:latin typeface="Söhne"/>
              </a:rPr>
              <a:t>L'âge et l'indice de masse corporelle (BMI) suivent en termes d'impact sur le modèle.</a:t>
            </a:r>
          </a:p>
          <a:p>
            <a:pPr algn="l">
              <a:buFont typeface="+mj-lt"/>
              <a:buNone/>
            </a:pPr>
            <a:r>
              <a:rPr lang="fr-FR" b="0" i="0" dirty="0">
                <a:solidFill>
                  <a:srgbClr val="0D0D0D"/>
                </a:solidFill>
                <a:effectLst/>
                <a:highlight>
                  <a:srgbClr val="FFFFFF"/>
                </a:highlight>
                <a:latin typeface="Söhne"/>
              </a:rPr>
              <a:t>Ils contribuent tous deux à la prédiction du diabète, mettant en évidence la prise en compte de ces facteurs dans l'évaluation du risque de diabète.</a:t>
            </a:r>
          </a:p>
          <a:p>
            <a:pPr algn="l">
              <a:buFont typeface="+mj-lt"/>
              <a:buNone/>
            </a:pP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Les autres </a:t>
            </a:r>
            <a:r>
              <a:rPr lang="fr-FR" b="0" i="0" dirty="0" err="1">
                <a:solidFill>
                  <a:srgbClr val="0D0D0D"/>
                </a:solidFill>
                <a:effectLst/>
                <a:highlight>
                  <a:srgbClr val="FFFFFF"/>
                </a:highlight>
                <a:latin typeface="Söhne"/>
              </a:rPr>
              <a:t>Features</a:t>
            </a:r>
            <a:r>
              <a:rPr lang="fr-FR" b="0" i="0" dirty="0">
                <a:solidFill>
                  <a:srgbClr val="0D0D0D"/>
                </a:solidFill>
                <a:effectLst/>
                <a:highlight>
                  <a:srgbClr val="FFFFFF"/>
                </a:highlight>
                <a:latin typeface="Söhne"/>
              </a:rPr>
              <a:t> semblent avoir une importance moindre sur la prédiction du modèle, étant considérées comme plus négligeables dans leur contribution à la performance globale.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21</a:t>
            </a:fld>
            <a:endParaRPr lang="fr-FR"/>
          </a:p>
        </p:txBody>
      </p:sp>
    </p:spTree>
    <p:extLst>
      <p:ext uri="{BB962C8B-B14F-4D97-AF65-F5344CB8AC3E}">
        <p14:creationId xmlns:p14="http://schemas.microsoft.com/office/powerpoint/2010/main" val="1539043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En conclusion.</a:t>
            </a:r>
          </a:p>
          <a:p>
            <a:pPr algn="l"/>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Nous avons exploré et analysé un ensemble de données complexe, en utilisant des techniques de prétraitement, des modèles de Machine Learning et des méthodes d'évaluation pour mieux comprendre les facteurs influant sur la présence du diabète.</a:t>
            </a:r>
          </a:p>
          <a:p>
            <a:pPr algn="l"/>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Les résultats de l’analyse ont révélé que le modèle </a:t>
            </a:r>
            <a:r>
              <a:rPr lang="fr-FR" b="0" i="0" dirty="0" err="1">
                <a:solidFill>
                  <a:srgbClr val="0D0D0D"/>
                </a:solidFill>
                <a:effectLst/>
                <a:highlight>
                  <a:srgbClr val="FFFFFF"/>
                </a:highlight>
                <a:latin typeface="Söhne"/>
              </a:rPr>
              <a:t>Random</a:t>
            </a:r>
            <a:r>
              <a:rPr lang="fr-FR" b="0" i="0" dirty="0">
                <a:solidFill>
                  <a:srgbClr val="0D0D0D"/>
                </a:solidFill>
                <a:effectLst/>
                <a:highlight>
                  <a:srgbClr val="FFFFFF"/>
                </a:highlight>
                <a:latin typeface="Söhne"/>
              </a:rPr>
              <a:t> Forest s'est avéré être le plus performant, offrant une précision élevée dans la prédiction du diabète.</a:t>
            </a:r>
          </a:p>
          <a:p>
            <a:pPr algn="l"/>
            <a:r>
              <a:rPr lang="fr-FR" b="0" i="0" dirty="0">
                <a:solidFill>
                  <a:srgbClr val="0D0D0D"/>
                </a:solidFill>
                <a:effectLst/>
                <a:highlight>
                  <a:srgbClr val="FFFFFF"/>
                </a:highlight>
                <a:latin typeface="Söhne"/>
              </a:rPr>
              <a:t>De plus, nous avons identifié les variables les plus impactantes sur le modèle, notamment l’HbA1c et la glycémie, soulignant l'importance cruciale de ces mesures dans l'évaluation du risque de diabète.</a:t>
            </a:r>
          </a:p>
          <a:p>
            <a:pPr algn="l"/>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Pour aller plus loin dans cette étude, voici quelques suggestions :</a:t>
            </a:r>
          </a:p>
          <a:p>
            <a:pPr algn="l"/>
            <a:endParaRPr lang="fr-FR" b="0" i="0" dirty="0">
              <a:solidFill>
                <a:srgbClr val="0D0D0D"/>
              </a:solidFill>
              <a:effectLst/>
              <a:highlight>
                <a:srgbClr val="FFFFFF"/>
              </a:highlight>
              <a:latin typeface="Söhne"/>
            </a:endParaRPr>
          </a:p>
          <a:p>
            <a:pPr algn="l">
              <a:buFont typeface="+mj-lt"/>
              <a:buNone/>
            </a:pPr>
            <a:r>
              <a:rPr lang="fr-FR" b="0" i="0" dirty="0">
                <a:solidFill>
                  <a:srgbClr val="0D0D0D"/>
                </a:solidFill>
                <a:effectLst/>
                <a:highlight>
                  <a:srgbClr val="FFFFFF"/>
                </a:highlight>
                <a:latin typeface="Söhne"/>
              </a:rPr>
              <a:t>Nous pourrions explorer des techniques d'optimisation supplémentaires pour améliorer encore la performance du modèle </a:t>
            </a:r>
            <a:r>
              <a:rPr lang="fr-FR" b="0" i="0" dirty="0" err="1">
                <a:solidFill>
                  <a:srgbClr val="0D0D0D"/>
                </a:solidFill>
                <a:effectLst/>
                <a:highlight>
                  <a:srgbClr val="FFFFFF"/>
                </a:highlight>
                <a:latin typeface="Söhne"/>
              </a:rPr>
              <a:t>Random</a:t>
            </a:r>
            <a:r>
              <a:rPr lang="fr-FR" b="0" i="0" dirty="0">
                <a:solidFill>
                  <a:srgbClr val="0D0D0D"/>
                </a:solidFill>
                <a:effectLst/>
                <a:highlight>
                  <a:srgbClr val="FFFFFF"/>
                </a:highlight>
                <a:latin typeface="Söhne"/>
              </a:rPr>
              <a:t> Forest, telles que l'ajustement des hyperparamètres.</a:t>
            </a:r>
          </a:p>
          <a:p>
            <a:pPr algn="l">
              <a:buFont typeface="+mj-lt"/>
              <a:buNone/>
            </a:pPr>
            <a:endParaRPr lang="fr-FR" b="0" i="0" dirty="0">
              <a:solidFill>
                <a:srgbClr val="0D0D0D"/>
              </a:solidFill>
              <a:effectLst/>
              <a:highlight>
                <a:srgbClr val="FFFFFF"/>
              </a:highlight>
              <a:latin typeface="Söhne"/>
            </a:endParaRPr>
          </a:p>
          <a:p>
            <a:pPr algn="l">
              <a:buFont typeface="+mj-lt"/>
              <a:buNone/>
            </a:pPr>
            <a:r>
              <a:rPr lang="fr-FR" b="1" i="0" dirty="0">
                <a:solidFill>
                  <a:srgbClr val="0D0D0D"/>
                </a:solidFill>
                <a:effectLst/>
                <a:highlight>
                  <a:srgbClr val="FFFFFF"/>
                </a:highlight>
                <a:latin typeface="Söhne"/>
              </a:rPr>
              <a:t>L’exploration des autres </a:t>
            </a:r>
            <a:r>
              <a:rPr lang="fr-FR" b="1" i="0" dirty="0" err="1">
                <a:solidFill>
                  <a:srgbClr val="0D0D0D"/>
                </a:solidFill>
                <a:effectLst/>
                <a:highlight>
                  <a:srgbClr val="FFFFFF"/>
                </a:highlight>
                <a:latin typeface="Söhne"/>
              </a:rPr>
              <a:t>Features</a:t>
            </a:r>
            <a:r>
              <a:rPr lang="fr-FR" b="1" i="0" dirty="0">
                <a:solidFill>
                  <a:srgbClr val="0D0D0D"/>
                </a:solidFill>
                <a:effectLst/>
                <a:highlight>
                  <a:srgbClr val="FFFFFF"/>
                </a:highlight>
                <a:latin typeface="Söhne"/>
              </a:rPr>
              <a:t> :</a:t>
            </a:r>
            <a:r>
              <a:rPr lang="fr-FR" b="0" i="0" dirty="0">
                <a:solidFill>
                  <a:srgbClr val="0D0D0D"/>
                </a:solidFill>
                <a:effectLst/>
                <a:highlight>
                  <a:srgbClr val="FFFFFF"/>
                </a:highlight>
                <a:latin typeface="Söhne"/>
              </a:rPr>
              <a:t> Bien que nous ayons identifié les </a:t>
            </a:r>
            <a:r>
              <a:rPr lang="fr-FR" b="0" i="0" dirty="0" err="1">
                <a:solidFill>
                  <a:srgbClr val="0D0D0D"/>
                </a:solidFill>
                <a:effectLst/>
                <a:highlight>
                  <a:srgbClr val="FFFFFF"/>
                </a:highlight>
                <a:latin typeface="Söhne"/>
              </a:rPr>
              <a:t>Features</a:t>
            </a:r>
            <a:r>
              <a:rPr lang="fr-FR" b="0" i="0" dirty="0">
                <a:solidFill>
                  <a:srgbClr val="0D0D0D"/>
                </a:solidFill>
                <a:effectLst/>
                <a:highlight>
                  <a:srgbClr val="FFFFFF"/>
                </a:highlight>
                <a:latin typeface="Söhne"/>
              </a:rPr>
              <a:t> les plus impactantes, une analyse plus approfondie des autres variables pourrait révéler des relations subtiles ou des interactions complexes qui pourraient également contribuer à la prédiction du diabète.</a:t>
            </a:r>
          </a:p>
          <a:p>
            <a:pPr algn="l">
              <a:buFont typeface="+mj-lt"/>
              <a:buNone/>
            </a:pPr>
            <a:endParaRPr lang="fr-FR" b="0" i="0" dirty="0">
              <a:solidFill>
                <a:srgbClr val="0D0D0D"/>
              </a:solidFill>
              <a:effectLst/>
              <a:highlight>
                <a:srgbClr val="FFFFFF"/>
              </a:highlight>
              <a:latin typeface="Söhne"/>
            </a:endParaRPr>
          </a:p>
          <a:p>
            <a:pPr algn="l">
              <a:buFont typeface="+mj-lt"/>
              <a:buNone/>
            </a:pPr>
            <a:r>
              <a:rPr lang="fr-FR" b="1" i="0" dirty="0">
                <a:solidFill>
                  <a:srgbClr val="0D0D0D"/>
                </a:solidFill>
                <a:effectLst/>
                <a:highlight>
                  <a:srgbClr val="FFFFFF"/>
                </a:highlight>
                <a:latin typeface="Söhne"/>
              </a:rPr>
              <a:t>Validation Externe :</a:t>
            </a:r>
            <a:r>
              <a:rPr lang="fr-FR" b="0" i="0" dirty="0">
                <a:solidFill>
                  <a:srgbClr val="0D0D0D"/>
                </a:solidFill>
                <a:effectLst/>
                <a:highlight>
                  <a:srgbClr val="FFFFFF"/>
                </a:highlight>
                <a:latin typeface="Söhne"/>
              </a:rPr>
              <a:t> Il serait bénéfique de valider notre modèle sur des ensembles de données externes pour évaluer sa applicabilité et sa robustesse dans différents contextes et populations.</a:t>
            </a:r>
          </a:p>
          <a:p>
            <a:pPr algn="l">
              <a:buFont typeface="+mj-lt"/>
              <a:buNone/>
            </a:pPr>
            <a:endParaRPr lang="fr-FR" b="0" i="0" dirty="0">
              <a:solidFill>
                <a:srgbClr val="0D0D0D"/>
              </a:solidFill>
              <a:effectLst/>
              <a:highlight>
                <a:srgbClr val="FFFFFF"/>
              </a:highlight>
              <a:latin typeface="Söhne"/>
            </a:endParaRPr>
          </a:p>
          <a:p>
            <a:pPr algn="l">
              <a:buFont typeface="+mj-lt"/>
              <a:buNone/>
            </a:pPr>
            <a:r>
              <a:rPr lang="fr-FR" b="1" i="0" dirty="0">
                <a:solidFill>
                  <a:srgbClr val="0D0D0D"/>
                </a:solidFill>
                <a:effectLst/>
                <a:highlight>
                  <a:srgbClr val="FFFFFF"/>
                </a:highlight>
                <a:latin typeface="Söhne"/>
              </a:rPr>
              <a:t>L’intégration de Données Additionnelles :</a:t>
            </a:r>
            <a:r>
              <a:rPr lang="fr-FR" b="0" i="0" dirty="0">
                <a:solidFill>
                  <a:srgbClr val="0D0D0D"/>
                </a:solidFill>
                <a:effectLst/>
                <a:highlight>
                  <a:srgbClr val="FFFFFF"/>
                </a:highlight>
                <a:latin typeface="Söhne"/>
              </a:rPr>
              <a:t> telles que des données génétiques ou des mesures de style de vie, pourrait enrichir notre analyse et améliorer la précision de notre modèle.</a:t>
            </a:r>
          </a:p>
          <a:p>
            <a:pPr algn="l">
              <a:buFont typeface="+mj-lt"/>
              <a:buNone/>
            </a:pP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En poursuivant ces axes de recherche, nous pourrons approfondir notre compréhension de la détection précoce du diabète et développer des outils plus efficaces pour la prévention et la gestion de cette maladie chronique.</a:t>
            </a:r>
          </a:p>
          <a:p>
            <a:endParaRPr lang="fr-FR" dirty="0"/>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23</a:t>
            </a:fld>
            <a:endParaRPr lang="fr-FR"/>
          </a:p>
        </p:txBody>
      </p:sp>
    </p:spTree>
    <p:extLst>
      <p:ext uri="{BB962C8B-B14F-4D97-AF65-F5344CB8AC3E}">
        <p14:creationId xmlns:p14="http://schemas.microsoft.com/office/powerpoint/2010/main" val="3153474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Merci pour toute votre attention.</a:t>
            </a:r>
          </a:p>
          <a:p>
            <a:endParaRPr lang="fr-FR" dirty="0"/>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24</a:t>
            </a:fld>
            <a:endParaRPr lang="fr-FR"/>
          </a:p>
        </p:txBody>
      </p:sp>
    </p:spTree>
    <p:extLst>
      <p:ext uri="{BB962C8B-B14F-4D97-AF65-F5344CB8AC3E}">
        <p14:creationId xmlns:p14="http://schemas.microsoft.com/office/powerpoint/2010/main" val="365624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Commençons par les éléments qui donnent du sens à ce projet</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2</a:t>
            </a:fld>
            <a:endParaRPr lang="fr-FR"/>
          </a:p>
        </p:txBody>
      </p:sp>
    </p:spTree>
    <p:extLst>
      <p:ext uri="{BB962C8B-B14F-4D97-AF65-F5344CB8AC3E}">
        <p14:creationId xmlns:p14="http://schemas.microsoft.com/office/powerpoint/2010/main" val="4054479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Ce projet aborde une problématique de santé mondiale majeure touchant plus de 463 millions de personnes âgées de 20 à 80 ans.</a:t>
            </a:r>
          </a:p>
          <a:p>
            <a:pPr algn="l"/>
            <a:r>
              <a:rPr lang="fr-FR" b="0" i="0" dirty="0">
                <a:solidFill>
                  <a:srgbClr val="0D0D0D"/>
                </a:solidFill>
                <a:effectLst/>
                <a:highlight>
                  <a:srgbClr val="FFFFFF"/>
                </a:highlight>
                <a:latin typeface="Söhne"/>
              </a:rPr>
              <a:t>Cette ampleur souligne l'urgence et la pertinence de cette analyse, alors que les cas sont en forte augmentation depuis 25 ans.</a:t>
            </a:r>
          </a:p>
          <a:p>
            <a:pPr algn="l"/>
            <a:endParaRPr lang="fr-FR" b="1"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Le diabète est la 7ème cause de décès dans le monde selon l’OMS.</a:t>
            </a:r>
          </a:p>
          <a:p>
            <a:pPr algn="l"/>
            <a:r>
              <a:rPr lang="fr-FR" b="0" i="0" dirty="0">
                <a:solidFill>
                  <a:srgbClr val="0D0D0D"/>
                </a:solidFill>
                <a:effectLst/>
                <a:highlight>
                  <a:srgbClr val="FFFFFF"/>
                </a:highlight>
                <a:latin typeface="Söhne"/>
              </a:rPr>
              <a:t>Cette réalité met en lumière l'impératif de mieux comprendre les facteurs sous-jacents, de développer des méthodes de prévention efficaces et d'améliorer les stratégies de prise en charge.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3</a:t>
            </a:fld>
            <a:endParaRPr lang="fr-FR"/>
          </a:p>
        </p:txBody>
      </p:sp>
    </p:spTree>
    <p:extLst>
      <p:ext uri="{BB962C8B-B14F-4D97-AF65-F5344CB8AC3E}">
        <p14:creationId xmlns:p14="http://schemas.microsoft.com/office/powerpoint/2010/main" val="416207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t>Comment pourrait-on prédire ou identifier précocement des personnes atteintes ou à risque de développer le diabète ? </a:t>
            </a:r>
            <a:endParaRPr lang="fr-FR" dirty="0"/>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4</a:t>
            </a:fld>
            <a:endParaRPr lang="fr-FR"/>
          </a:p>
        </p:txBody>
      </p:sp>
    </p:spTree>
    <p:extLst>
      <p:ext uri="{BB962C8B-B14F-4D97-AF65-F5344CB8AC3E}">
        <p14:creationId xmlns:p14="http://schemas.microsoft.com/office/powerpoint/2010/main" val="2579704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3200" b="0" i="0" dirty="0">
                <a:solidFill>
                  <a:srgbClr val="0D0D0D"/>
                </a:solidFill>
                <a:effectLst/>
                <a:highlight>
                  <a:srgbClr val="FFFFFF"/>
                </a:highlight>
                <a:latin typeface="Söhne"/>
              </a:rPr>
              <a:t>Je suis motivé par la volonté de contribuer à la détection précoce, à la prévention et à la gestion efficace d'une maladie devenue chronique, qui a doublé en 20 ans.</a:t>
            </a:r>
          </a:p>
          <a:p>
            <a:pPr algn="l"/>
            <a:endParaRPr lang="fr-FR" sz="3200" b="0" i="0" dirty="0">
              <a:solidFill>
                <a:srgbClr val="0D0D0D"/>
              </a:solidFill>
              <a:effectLst/>
              <a:highlight>
                <a:srgbClr val="FFFFFF"/>
              </a:highlight>
              <a:latin typeface="Söhne"/>
            </a:endParaRPr>
          </a:p>
          <a:p>
            <a:pPr algn="l"/>
            <a:r>
              <a:rPr lang="fr-FR" sz="3200" b="0" i="0" dirty="0">
                <a:solidFill>
                  <a:srgbClr val="0D0D0D"/>
                </a:solidFill>
                <a:effectLst/>
                <a:highlight>
                  <a:srgbClr val="FFFFFF"/>
                </a:highlight>
                <a:latin typeface="Söhne"/>
              </a:rPr>
              <a:t>Mon objectif est de permette d'identifier précocement les personnes à risque de diabète.</a:t>
            </a:r>
          </a:p>
          <a:p>
            <a:pPr algn="l"/>
            <a:r>
              <a:rPr lang="fr-FR" sz="3200" b="0" i="0" dirty="0">
                <a:solidFill>
                  <a:srgbClr val="0D0D0D"/>
                </a:solidFill>
                <a:effectLst/>
                <a:highlight>
                  <a:srgbClr val="FFFFFF"/>
                </a:highlight>
                <a:latin typeface="Söhne"/>
              </a:rPr>
              <a:t>Comment : Par la construction d’un modèle de détection du diabète robuste et fiable, qui apprendra dans le temps pour s'adapter aux nouvelles données et informations disponibles.</a:t>
            </a:r>
          </a:p>
          <a:p>
            <a:pPr algn="l"/>
            <a:endParaRPr lang="fr-FR" sz="3200" b="0" i="0" dirty="0">
              <a:solidFill>
                <a:srgbClr val="0D0D0D"/>
              </a:solidFill>
              <a:effectLst/>
              <a:highlight>
                <a:srgbClr val="FFFFFF"/>
              </a:highlight>
              <a:latin typeface="Söhne"/>
            </a:endParaRPr>
          </a:p>
          <a:p>
            <a:pPr algn="l"/>
            <a:r>
              <a:rPr lang="fr-FR" sz="3200" b="0" i="0" dirty="0">
                <a:solidFill>
                  <a:srgbClr val="0D0D0D"/>
                </a:solidFill>
                <a:effectLst/>
                <a:highlight>
                  <a:srgbClr val="FFFFFF"/>
                </a:highlight>
                <a:latin typeface="Söhne"/>
              </a:rPr>
              <a:t>Ce modèle aura plusieurs applications :</a:t>
            </a:r>
          </a:p>
          <a:p>
            <a:pPr algn="l">
              <a:buFont typeface="Arial" panose="020B0604020202020204" pitchFamily="34" charset="0"/>
              <a:buNone/>
            </a:pPr>
            <a:r>
              <a:rPr lang="fr-FR" sz="3200" b="1" i="0" dirty="0">
                <a:solidFill>
                  <a:srgbClr val="0D0D0D"/>
                </a:solidFill>
                <a:effectLst/>
                <a:highlight>
                  <a:srgbClr val="FFFFFF"/>
                </a:highlight>
                <a:latin typeface="Söhne"/>
              </a:rPr>
              <a:t>La Prévention</a:t>
            </a:r>
            <a:r>
              <a:rPr lang="fr-FR" sz="3200" b="1" i="0" strike="sngStrike" dirty="0">
                <a:solidFill>
                  <a:srgbClr val="0D0D0D"/>
                </a:solidFill>
                <a:effectLst/>
                <a:highlight>
                  <a:srgbClr val="FFFFFF"/>
                </a:highlight>
                <a:latin typeface="Söhne"/>
              </a:rPr>
              <a:t>, </a:t>
            </a:r>
            <a:r>
              <a:rPr lang="fr-FR" sz="3200" b="0" i="0" strike="sngStrike" dirty="0">
                <a:solidFill>
                  <a:srgbClr val="0D0D0D"/>
                </a:solidFill>
                <a:effectLst/>
                <a:highlight>
                  <a:srgbClr val="FFFFFF"/>
                </a:highlight>
                <a:latin typeface="Söhne"/>
              </a:rPr>
              <a:t>en contribuant à la mise au point de programmes de prévention du diabète et en identifiant les individus à risque avant l'apparition de symptômes.</a:t>
            </a:r>
          </a:p>
          <a:p>
            <a:pPr algn="l">
              <a:buFont typeface="Arial" panose="020B0604020202020204" pitchFamily="34" charset="0"/>
              <a:buNone/>
            </a:pPr>
            <a:r>
              <a:rPr lang="fr-FR" sz="3200" b="1" i="0" dirty="0">
                <a:solidFill>
                  <a:srgbClr val="0D0D0D"/>
                </a:solidFill>
                <a:effectLst/>
                <a:highlight>
                  <a:srgbClr val="FFFFFF"/>
                </a:highlight>
                <a:latin typeface="Söhne"/>
              </a:rPr>
              <a:t>Le Suivi</a:t>
            </a:r>
            <a:r>
              <a:rPr lang="fr-FR" sz="3200" b="1" i="0" strike="sngStrike" dirty="0">
                <a:solidFill>
                  <a:srgbClr val="0D0D0D"/>
                </a:solidFill>
                <a:effectLst/>
                <a:highlight>
                  <a:srgbClr val="FFFFFF"/>
                </a:highlight>
                <a:latin typeface="Söhne"/>
              </a:rPr>
              <a:t>, </a:t>
            </a:r>
            <a:r>
              <a:rPr lang="fr-FR" sz="3200" b="0" i="0" strike="sngStrike" dirty="0">
                <a:solidFill>
                  <a:srgbClr val="0D0D0D"/>
                </a:solidFill>
                <a:effectLst/>
                <a:highlight>
                  <a:srgbClr val="FFFFFF"/>
                </a:highlight>
                <a:latin typeface="Söhne"/>
              </a:rPr>
              <a:t>en s’intégrant dans des technologies de santé connectée à distance ou portables pour permettre des protocoles de surveillance de la maladie à domicile.</a:t>
            </a:r>
          </a:p>
          <a:p>
            <a:pPr algn="l">
              <a:buFont typeface="Arial" panose="020B0604020202020204" pitchFamily="34" charset="0"/>
              <a:buNone/>
            </a:pPr>
            <a:endParaRPr lang="fr-FR" sz="3200" b="0" i="0" strike="sngStrike" dirty="0">
              <a:solidFill>
                <a:srgbClr val="0D0D0D"/>
              </a:solidFill>
              <a:effectLst/>
              <a:highlight>
                <a:srgbClr val="FFFFFF"/>
              </a:highlight>
              <a:latin typeface="Söhne"/>
            </a:endParaRPr>
          </a:p>
          <a:p>
            <a:pPr algn="l"/>
            <a:r>
              <a:rPr lang="fr-FR" sz="3200" b="0" i="0" dirty="0">
                <a:solidFill>
                  <a:srgbClr val="0D0D0D"/>
                </a:solidFill>
                <a:effectLst/>
                <a:highlight>
                  <a:srgbClr val="FFFFFF"/>
                </a:highlight>
                <a:latin typeface="Söhne"/>
              </a:rPr>
              <a:t>Ce modèle sera bénéfique pour divers acteurs :</a:t>
            </a:r>
          </a:p>
          <a:p>
            <a:pPr algn="l"/>
            <a:endParaRPr lang="fr-FR" sz="3200" b="0" i="0" dirty="0">
              <a:solidFill>
                <a:srgbClr val="0D0D0D"/>
              </a:solidFill>
              <a:effectLst/>
              <a:highlight>
                <a:srgbClr val="FFFFFF"/>
              </a:highlight>
              <a:latin typeface="Söhne"/>
            </a:endParaRPr>
          </a:p>
          <a:p>
            <a:pPr algn="l">
              <a:buFont typeface="Arial" panose="020B0604020202020204" pitchFamily="34" charset="0"/>
              <a:buNone/>
            </a:pPr>
            <a:r>
              <a:rPr lang="fr-FR" sz="3200" b="1" i="0" dirty="0">
                <a:solidFill>
                  <a:srgbClr val="0D0D0D"/>
                </a:solidFill>
                <a:effectLst/>
                <a:highlight>
                  <a:srgbClr val="FFFFFF"/>
                </a:highlight>
                <a:latin typeface="Söhne"/>
              </a:rPr>
              <a:t>Les Professionnels de la santé </a:t>
            </a:r>
            <a:r>
              <a:rPr lang="fr-FR" sz="3200" b="1" i="0" strike="sngStrike" dirty="0">
                <a:solidFill>
                  <a:srgbClr val="0D0D0D"/>
                </a:solidFill>
                <a:effectLst/>
                <a:highlight>
                  <a:srgbClr val="FFFFFF"/>
                </a:highlight>
                <a:latin typeface="Söhne"/>
              </a:rPr>
              <a:t>où </a:t>
            </a:r>
            <a:r>
              <a:rPr lang="fr-FR" sz="3200" b="0" i="0" strike="sngStrike" dirty="0">
                <a:solidFill>
                  <a:srgbClr val="0D0D0D"/>
                </a:solidFill>
                <a:effectLst/>
                <a:highlight>
                  <a:srgbClr val="FFFFFF"/>
                </a:highlight>
                <a:latin typeface="Söhne"/>
              </a:rPr>
              <a:t>Il servira d'outil de diagnostic et de suivi du diabète pour les praticiens, facilitant la prise en charge précoce et personnalisée des patients.</a:t>
            </a:r>
          </a:p>
          <a:p>
            <a:pPr algn="l">
              <a:buFont typeface="Arial" panose="020B0604020202020204" pitchFamily="34" charset="0"/>
              <a:buNone/>
            </a:pPr>
            <a:r>
              <a:rPr lang="fr-FR" sz="3200" b="1" i="0" dirty="0">
                <a:solidFill>
                  <a:srgbClr val="0D0D0D"/>
                </a:solidFill>
                <a:effectLst/>
                <a:highlight>
                  <a:srgbClr val="FFFFFF"/>
                </a:highlight>
                <a:latin typeface="Söhne"/>
              </a:rPr>
              <a:t>Pour les Entreprises MEDTECH </a:t>
            </a:r>
            <a:r>
              <a:rPr lang="fr-FR" sz="3200" b="1" i="0" strike="sngStrike" dirty="0">
                <a:solidFill>
                  <a:srgbClr val="0D0D0D"/>
                </a:solidFill>
                <a:effectLst/>
                <a:highlight>
                  <a:srgbClr val="FFFFFF"/>
                </a:highlight>
                <a:latin typeface="Söhne"/>
              </a:rPr>
              <a:t>avec l</a:t>
            </a:r>
            <a:r>
              <a:rPr lang="fr-FR" sz="3200" b="0" i="0" strike="sngStrike" dirty="0">
                <a:solidFill>
                  <a:srgbClr val="0D0D0D"/>
                </a:solidFill>
                <a:effectLst/>
                <a:highlight>
                  <a:srgbClr val="FFFFFF"/>
                </a:highlight>
                <a:latin typeface="Söhne"/>
              </a:rPr>
              <a:t>es dispositifs médicaux connectés et les applications ou solutions mobiles de détection qui pourront intégrer ce modèle pour améliorer la détection et le suivi du diabète.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5</a:t>
            </a:fld>
            <a:endParaRPr lang="fr-FR"/>
          </a:p>
        </p:txBody>
      </p:sp>
    </p:spTree>
    <p:extLst>
      <p:ext uri="{BB962C8B-B14F-4D97-AF65-F5344CB8AC3E}">
        <p14:creationId xmlns:p14="http://schemas.microsoft.com/office/powerpoint/2010/main" val="1783049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Tout d’abord, j'ai recherché une base de données sur le Diabète sur le site </a:t>
            </a:r>
            <a:r>
              <a:rPr lang="fr-FR" b="0" i="0" dirty="0" err="1">
                <a:solidFill>
                  <a:srgbClr val="0D0D0D"/>
                </a:solidFill>
                <a:effectLst/>
                <a:highlight>
                  <a:srgbClr val="FFFFFF"/>
                </a:highlight>
                <a:latin typeface="Söhne"/>
              </a:rPr>
              <a:t>Kaggle</a:t>
            </a:r>
            <a:r>
              <a:rPr lang="fr-FR" b="0" i="0" dirty="0">
                <a:solidFill>
                  <a:srgbClr val="0D0D0D"/>
                </a:solidFill>
                <a:effectLst/>
                <a:highlight>
                  <a:srgbClr val="FFFFFF"/>
                </a:highlight>
                <a:latin typeface="Söhne"/>
              </a:rPr>
              <a:t>.</a:t>
            </a:r>
          </a:p>
          <a:p>
            <a:pPr algn="l">
              <a:buFont typeface="Arial" panose="020B0604020202020204" pitchFamily="34" charset="0"/>
              <a:buNone/>
            </a:pPr>
            <a:r>
              <a:rPr lang="fr-FR" b="0" i="0" dirty="0">
                <a:solidFill>
                  <a:srgbClr val="0D0D0D"/>
                </a:solidFill>
                <a:effectLst/>
                <a:highlight>
                  <a:srgbClr val="FFFFFF"/>
                </a:highlight>
                <a:latin typeface="Söhne"/>
              </a:rPr>
              <a:t>J'ai sélectionné un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 possédant une taille significative pour mes analyses.</a:t>
            </a:r>
          </a:p>
          <a:p>
            <a:pPr algn="l"/>
            <a:endParaRPr lang="fr-FR" b="1"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Je suis passé à l’exploration des données, ce qui m’a permis d’identifier la variable cible : le "diabète"  </a:t>
            </a:r>
          </a:p>
          <a:p>
            <a:pPr algn="l"/>
            <a:r>
              <a:rPr lang="fr-FR" b="0" i="0" dirty="0">
                <a:solidFill>
                  <a:srgbClr val="0D0D0D"/>
                </a:solidFill>
                <a:effectLst/>
                <a:highlight>
                  <a:srgbClr val="FFFFFF"/>
                </a:highlight>
                <a:latin typeface="Söhne"/>
              </a:rPr>
              <a:t>Ensuite, j'ai exploré les relations entre la cible et les autres variables afin de comprendre les dynamiques sous-jacentes.</a:t>
            </a:r>
          </a:p>
          <a:p>
            <a:pPr algn="l"/>
            <a:r>
              <a:rPr lang="fr-FR" b="0" i="0" dirty="0">
                <a:solidFill>
                  <a:srgbClr val="0D0D0D"/>
                </a:solidFill>
                <a:effectLst/>
                <a:highlight>
                  <a:srgbClr val="FFFFFF"/>
                </a:highlight>
                <a:latin typeface="Söhne"/>
              </a:rPr>
              <a:t>J'ai également cherché à détecter d'éventuels déséquilibres dans mon jeu de données pour m'assurer de la représentativité des données.</a:t>
            </a:r>
          </a:p>
          <a:p>
            <a:pPr algn="l"/>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J’ai procédé aux traitements des données afin de les normaliser et de les standardiser.</a:t>
            </a:r>
          </a:p>
          <a:p>
            <a:pPr algn="l"/>
            <a:r>
              <a:rPr lang="fr-FR" b="0" i="0" dirty="0">
                <a:solidFill>
                  <a:srgbClr val="0D0D0D"/>
                </a:solidFill>
                <a:effectLst/>
                <a:highlight>
                  <a:srgbClr val="FFFFFF"/>
                </a:highlight>
                <a:latin typeface="Söhne"/>
              </a:rPr>
              <a:t>Puis j’ai procédé à un équilibrage des valeurs afin de minimiser les biais potentiels et d'assurer la robustesse de mes analyses.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D0D0D"/>
                </a:solidFill>
                <a:effectLst/>
                <a:highlight>
                  <a:srgbClr val="FFFFFF"/>
                </a:highlight>
                <a:latin typeface="Söhne"/>
              </a:rPr>
              <a:t>Ensuite, j'ai segmenté le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 en deux groupes distincts, pour faciliter les analyses ultérieures.</a:t>
            </a:r>
          </a:p>
          <a:p>
            <a:pPr algn="l"/>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Aux vues des données à prédire, j'ai sélectionné et créé plusieurs modèles de Machine Learning.</a:t>
            </a:r>
          </a:p>
          <a:p>
            <a:pPr algn="l"/>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Enfin, j'ai évalué les performances de chaque modèle pour déterminer leur efficacité dans la prédiction du diabète.</a:t>
            </a:r>
          </a:p>
          <a:p>
            <a:pPr algn="l"/>
            <a:r>
              <a:rPr lang="fr-FR" b="0" i="0" dirty="0">
                <a:solidFill>
                  <a:srgbClr val="0D0D0D"/>
                </a:solidFill>
                <a:effectLst/>
                <a:highlight>
                  <a:srgbClr val="FFFFFF"/>
                </a:highlight>
                <a:latin typeface="Söhne"/>
              </a:rPr>
              <a:t>Sur la base des scores obtenus, j'ai choisi le modèle le plus performant pour poursuivre mon analyse.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7</a:t>
            </a:fld>
            <a:endParaRPr lang="fr-FR"/>
          </a:p>
        </p:txBody>
      </p:sp>
    </p:spTree>
    <p:extLst>
      <p:ext uri="{BB962C8B-B14F-4D97-AF65-F5344CB8AC3E}">
        <p14:creationId xmlns:p14="http://schemas.microsoft.com/office/powerpoint/2010/main" val="322049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3200" b="0" i="0" dirty="0">
                <a:solidFill>
                  <a:srgbClr val="0D0D0D"/>
                </a:solidFill>
                <a:effectLst/>
                <a:highlight>
                  <a:srgbClr val="FFFFFF"/>
                </a:highlight>
                <a:latin typeface="Söhne"/>
              </a:rPr>
              <a:t>Le </a:t>
            </a:r>
            <a:r>
              <a:rPr lang="fr-FR" sz="3200" b="0" i="0" dirty="0" err="1">
                <a:solidFill>
                  <a:srgbClr val="0D0D0D"/>
                </a:solidFill>
                <a:effectLst/>
                <a:highlight>
                  <a:srgbClr val="FFFFFF"/>
                </a:highlight>
                <a:latin typeface="Söhne"/>
              </a:rPr>
              <a:t>Dataset</a:t>
            </a:r>
            <a:r>
              <a:rPr lang="fr-FR" sz="3200" b="0" i="0" dirty="0">
                <a:solidFill>
                  <a:srgbClr val="0D0D0D"/>
                </a:solidFill>
                <a:effectLst/>
                <a:highlight>
                  <a:srgbClr val="FFFFFF"/>
                </a:highlight>
                <a:latin typeface="Söhne"/>
              </a:rPr>
              <a:t> se compose de 9 colonnes et de 100 000 lignes</a:t>
            </a:r>
          </a:p>
          <a:p>
            <a:r>
              <a:rPr lang="fr-FR" sz="3200" b="0" i="0" dirty="0">
                <a:solidFill>
                  <a:srgbClr val="0D0D0D"/>
                </a:solidFill>
                <a:effectLst/>
                <a:highlight>
                  <a:srgbClr val="FFFFFF"/>
                </a:highlight>
                <a:latin typeface="Söhne"/>
              </a:rPr>
              <a:t>Lors de l’affichage des données dans Python, j'ai remarqué un déséquilibre des valeurs sur la variable cible.</a:t>
            </a:r>
          </a:p>
          <a:p>
            <a:r>
              <a:rPr lang="fr-FR" sz="3200" b="0" i="0" dirty="0">
                <a:solidFill>
                  <a:srgbClr val="0D0D0D"/>
                </a:solidFill>
                <a:effectLst/>
                <a:highlight>
                  <a:srgbClr val="FFFFFF"/>
                </a:highlight>
                <a:latin typeface="Söhne"/>
              </a:rPr>
              <a:t>Ce déséquilibre souligne l'importance de prendre des mesures appropriées pour garantir la représentativité des données dans les analyses.</a:t>
            </a:r>
            <a:endParaRPr lang="fr-FR" sz="1800" dirty="0"/>
          </a:p>
          <a:p>
            <a:endParaRPr lang="fr-FR" dirty="0"/>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9</a:t>
            </a:fld>
            <a:endParaRPr lang="fr-FR"/>
          </a:p>
        </p:txBody>
      </p:sp>
    </p:spTree>
    <p:extLst>
      <p:ext uri="{BB962C8B-B14F-4D97-AF65-F5344CB8AC3E}">
        <p14:creationId xmlns:p14="http://schemas.microsoft.com/office/powerpoint/2010/main" val="2527941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L'objectif de cette étape est de découvrir et de comprendre les caractéristiques essentielles des données, afin d'en retirer des informations pertinentes pour l’analyse.</a:t>
            </a:r>
            <a:endParaRPr lang="fr-FR" dirty="0"/>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10</a:t>
            </a:fld>
            <a:endParaRPr lang="fr-FR"/>
          </a:p>
        </p:txBody>
      </p:sp>
    </p:spTree>
    <p:extLst>
      <p:ext uri="{BB962C8B-B14F-4D97-AF65-F5344CB8AC3E}">
        <p14:creationId xmlns:p14="http://schemas.microsoft.com/office/powerpoint/2010/main" val="782527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J'ai réalisé une matrice de corrélation pour explorer les relations entre les différentes variables de notre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a:t>
            </a:r>
          </a:p>
          <a:p>
            <a:pPr algn="l"/>
            <a:r>
              <a:rPr lang="fr-FR" b="0" i="0" dirty="0">
                <a:solidFill>
                  <a:srgbClr val="0D0D0D"/>
                </a:solidFill>
                <a:effectLst/>
                <a:highlight>
                  <a:srgbClr val="FFFFFF"/>
                </a:highlight>
                <a:latin typeface="Söhne"/>
              </a:rPr>
              <a:t>Cette matrice met en avant l'importance des facteurs suivants :</a:t>
            </a:r>
          </a:p>
          <a:p>
            <a:pPr algn="l">
              <a:buFont typeface="+mj-lt"/>
              <a:buNone/>
            </a:pPr>
            <a:endParaRPr lang="fr-FR" b="0" i="0" dirty="0">
              <a:solidFill>
                <a:srgbClr val="0D0D0D"/>
              </a:solidFill>
              <a:effectLst/>
              <a:highlight>
                <a:srgbClr val="FFFFFF"/>
              </a:highlight>
              <a:latin typeface="Söhne"/>
            </a:endParaRPr>
          </a:p>
          <a:p>
            <a:pPr marL="171450" indent="-171450" algn="l">
              <a:buFont typeface="Arial" panose="020B0604020202020204" pitchFamily="34" charset="0"/>
              <a:buChar char="•"/>
            </a:pPr>
            <a:r>
              <a:rPr lang="fr-FR" b="0" i="0" dirty="0">
                <a:solidFill>
                  <a:srgbClr val="0D0D0D"/>
                </a:solidFill>
                <a:effectLst/>
                <a:highlight>
                  <a:srgbClr val="FFFFFF"/>
                </a:highlight>
                <a:latin typeface="Söhne"/>
              </a:rPr>
              <a:t>Le glucose</a:t>
            </a:r>
          </a:p>
          <a:p>
            <a:pPr marL="171450" indent="-171450" algn="l">
              <a:buFont typeface="Arial" panose="020B0604020202020204" pitchFamily="34" charset="0"/>
              <a:buChar char="•"/>
            </a:pPr>
            <a:r>
              <a:rPr lang="fr-FR" b="0" i="0" dirty="0">
                <a:solidFill>
                  <a:srgbClr val="0D0D0D"/>
                </a:solidFill>
                <a:effectLst/>
                <a:highlight>
                  <a:srgbClr val="FFFFFF"/>
                </a:highlight>
                <a:latin typeface="Söhne"/>
              </a:rPr>
              <a:t>Le taux d’hémoglobine</a:t>
            </a:r>
          </a:p>
          <a:p>
            <a:pPr marL="171450" indent="-171450" algn="l">
              <a:buFont typeface="Arial" panose="020B0604020202020204" pitchFamily="34" charset="0"/>
              <a:buChar char="•"/>
            </a:pPr>
            <a:r>
              <a:rPr lang="fr-FR" b="0" i="0" dirty="0">
                <a:solidFill>
                  <a:srgbClr val="0D0D0D"/>
                </a:solidFill>
                <a:effectLst/>
                <a:highlight>
                  <a:srgbClr val="FFFFFF"/>
                </a:highlight>
                <a:latin typeface="Söhne"/>
              </a:rPr>
              <a:t>L’âge</a:t>
            </a:r>
          </a:p>
          <a:p>
            <a:pPr marL="171450" indent="-171450" algn="l">
              <a:buFont typeface="Arial" panose="020B0604020202020204" pitchFamily="34" charset="0"/>
              <a:buChar char="•"/>
            </a:pPr>
            <a:r>
              <a:rPr lang="fr-FR" b="0" i="0" dirty="0">
                <a:solidFill>
                  <a:srgbClr val="0D0D0D"/>
                </a:solidFill>
                <a:effectLst/>
                <a:highlight>
                  <a:srgbClr val="FFFFFF"/>
                </a:highlight>
                <a:latin typeface="Söhne"/>
              </a:rPr>
              <a:t>L’indice de masse corporelle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11</a:t>
            </a:fld>
            <a:endParaRPr lang="fr-FR"/>
          </a:p>
        </p:txBody>
      </p:sp>
    </p:spTree>
    <p:extLst>
      <p:ext uri="{BB962C8B-B14F-4D97-AF65-F5344CB8AC3E}">
        <p14:creationId xmlns:p14="http://schemas.microsoft.com/office/powerpoint/2010/main" val="1260299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7D6FEC-413C-25BA-495F-5C40F26ED7E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DEE04DD-F2CE-ABAE-5FCF-8D0A72E626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9D2D80-8712-D616-286D-E8A8B554A4C4}"/>
              </a:ext>
            </a:extLst>
          </p:cNvPr>
          <p:cNvSpPr>
            <a:spLocks noGrp="1"/>
          </p:cNvSpPr>
          <p:nvPr>
            <p:ph type="dt" sz="half" idx="10"/>
          </p:nvPr>
        </p:nvSpPr>
        <p:spPr/>
        <p:txBody>
          <a:bodyPr/>
          <a:lstStyle/>
          <a:p>
            <a:fld id="{15CAAC29-4497-4979-92E5-D420D34B4F7C}" type="datetimeFigureOut">
              <a:rPr lang="fr-FR" smtClean="0"/>
              <a:t>26/04/2024</a:t>
            </a:fld>
            <a:endParaRPr lang="fr-FR"/>
          </a:p>
        </p:txBody>
      </p:sp>
      <p:sp>
        <p:nvSpPr>
          <p:cNvPr id="5" name="Espace réservé du pied de page 4">
            <a:extLst>
              <a:ext uri="{FF2B5EF4-FFF2-40B4-BE49-F238E27FC236}">
                <a16:creationId xmlns:a16="http://schemas.microsoft.com/office/drawing/2014/main" id="{FB58D259-F068-D0D1-6EB3-3EA24A6045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19C407-DEC1-820E-E0A2-776512A5F603}"/>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392809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F758D-E00B-D360-B7D8-C43653ACF41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FECB3BB-A0FF-B47F-130D-95775A70F66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F7CC71D-D1E0-9538-3BED-8F2C479325DB}"/>
              </a:ext>
            </a:extLst>
          </p:cNvPr>
          <p:cNvSpPr>
            <a:spLocks noGrp="1"/>
          </p:cNvSpPr>
          <p:nvPr>
            <p:ph type="dt" sz="half" idx="10"/>
          </p:nvPr>
        </p:nvSpPr>
        <p:spPr/>
        <p:txBody>
          <a:bodyPr/>
          <a:lstStyle/>
          <a:p>
            <a:fld id="{15CAAC29-4497-4979-92E5-D420D34B4F7C}" type="datetimeFigureOut">
              <a:rPr lang="fr-FR" smtClean="0"/>
              <a:t>26/04/2024</a:t>
            </a:fld>
            <a:endParaRPr lang="fr-FR"/>
          </a:p>
        </p:txBody>
      </p:sp>
      <p:sp>
        <p:nvSpPr>
          <p:cNvPr id="5" name="Espace réservé du pied de page 4">
            <a:extLst>
              <a:ext uri="{FF2B5EF4-FFF2-40B4-BE49-F238E27FC236}">
                <a16:creationId xmlns:a16="http://schemas.microsoft.com/office/drawing/2014/main" id="{7D39CD47-009D-C7A5-874F-9FF593887E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8DC9D6-23E6-371A-82DE-ABA5870723FF}"/>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375317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7959995-25B7-DDB9-AC40-9318974322F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0895F02-F48C-C083-223D-A50D8840D8E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CE4342-70E9-7F02-AA1E-15F7B8D74D04}"/>
              </a:ext>
            </a:extLst>
          </p:cNvPr>
          <p:cNvSpPr>
            <a:spLocks noGrp="1"/>
          </p:cNvSpPr>
          <p:nvPr>
            <p:ph type="dt" sz="half" idx="10"/>
          </p:nvPr>
        </p:nvSpPr>
        <p:spPr/>
        <p:txBody>
          <a:bodyPr/>
          <a:lstStyle/>
          <a:p>
            <a:fld id="{15CAAC29-4497-4979-92E5-D420D34B4F7C}" type="datetimeFigureOut">
              <a:rPr lang="fr-FR" smtClean="0"/>
              <a:t>26/04/2024</a:t>
            </a:fld>
            <a:endParaRPr lang="fr-FR"/>
          </a:p>
        </p:txBody>
      </p:sp>
      <p:sp>
        <p:nvSpPr>
          <p:cNvPr id="5" name="Espace réservé du pied de page 4">
            <a:extLst>
              <a:ext uri="{FF2B5EF4-FFF2-40B4-BE49-F238E27FC236}">
                <a16:creationId xmlns:a16="http://schemas.microsoft.com/office/drawing/2014/main" id="{BFA8DF49-DC42-6FD9-8C2E-28F36C00BAA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F9A5ED-7BE5-E7C7-C225-3F4BEAE9BFFF}"/>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190319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B09124-252E-4B10-C47B-06E69BDDFBC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D5412EB-11EC-D29D-BCA9-6EB50ADE8D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D56E0F-482C-504A-F201-0B57D9198820}"/>
              </a:ext>
            </a:extLst>
          </p:cNvPr>
          <p:cNvSpPr>
            <a:spLocks noGrp="1"/>
          </p:cNvSpPr>
          <p:nvPr>
            <p:ph type="dt" sz="half" idx="10"/>
          </p:nvPr>
        </p:nvSpPr>
        <p:spPr/>
        <p:txBody>
          <a:bodyPr/>
          <a:lstStyle/>
          <a:p>
            <a:fld id="{15CAAC29-4497-4979-92E5-D420D34B4F7C}" type="datetimeFigureOut">
              <a:rPr lang="fr-FR" smtClean="0"/>
              <a:t>26/04/2024</a:t>
            </a:fld>
            <a:endParaRPr lang="fr-FR"/>
          </a:p>
        </p:txBody>
      </p:sp>
      <p:sp>
        <p:nvSpPr>
          <p:cNvPr id="5" name="Espace réservé du pied de page 4">
            <a:extLst>
              <a:ext uri="{FF2B5EF4-FFF2-40B4-BE49-F238E27FC236}">
                <a16:creationId xmlns:a16="http://schemas.microsoft.com/office/drawing/2014/main" id="{CD6C0537-13D5-10F9-8063-265A7E9F48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99A901-F675-4B4A-59D1-48562B69AFA7}"/>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372480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75B0A-46F4-F586-9583-5BC9DA909E4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A1C6420-2751-7373-1F4A-DAB8D4FB49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64FA297-500E-06BF-4844-8A08904E2ACA}"/>
              </a:ext>
            </a:extLst>
          </p:cNvPr>
          <p:cNvSpPr>
            <a:spLocks noGrp="1"/>
          </p:cNvSpPr>
          <p:nvPr>
            <p:ph type="dt" sz="half" idx="10"/>
          </p:nvPr>
        </p:nvSpPr>
        <p:spPr/>
        <p:txBody>
          <a:bodyPr/>
          <a:lstStyle/>
          <a:p>
            <a:fld id="{15CAAC29-4497-4979-92E5-D420D34B4F7C}" type="datetimeFigureOut">
              <a:rPr lang="fr-FR" smtClean="0"/>
              <a:t>26/04/2024</a:t>
            </a:fld>
            <a:endParaRPr lang="fr-FR"/>
          </a:p>
        </p:txBody>
      </p:sp>
      <p:sp>
        <p:nvSpPr>
          <p:cNvPr id="5" name="Espace réservé du pied de page 4">
            <a:extLst>
              <a:ext uri="{FF2B5EF4-FFF2-40B4-BE49-F238E27FC236}">
                <a16:creationId xmlns:a16="http://schemas.microsoft.com/office/drawing/2014/main" id="{B9BB9ADD-8D10-81D5-A010-8836561332F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7BFF0E-BB27-D8F5-616B-8FCB73453163}"/>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141736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CB0F6F-B6D6-EF70-8E0A-8041706E835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FA869B5-8EBA-633C-2A22-6142FD8E9F2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32A9F1E-ECAB-C215-E05D-A79DA2477A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EA2EB69-CBD8-5168-1D80-561D5E89A932}"/>
              </a:ext>
            </a:extLst>
          </p:cNvPr>
          <p:cNvSpPr>
            <a:spLocks noGrp="1"/>
          </p:cNvSpPr>
          <p:nvPr>
            <p:ph type="dt" sz="half" idx="10"/>
          </p:nvPr>
        </p:nvSpPr>
        <p:spPr/>
        <p:txBody>
          <a:bodyPr/>
          <a:lstStyle/>
          <a:p>
            <a:fld id="{15CAAC29-4497-4979-92E5-D420D34B4F7C}" type="datetimeFigureOut">
              <a:rPr lang="fr-FR" smtClean="0"/>
              <a:t>26/04/2024</a:t>
            </a:fld>
            <a:endParaRPr lang="fr-FR"/>
          </a:p>
        </p:txBody>
      </p:sp>
      <p:sp>
        <p:nvSpPr>
          <p:cNvPr id="6" name="Espace réservé du pied de page 5">
            <a:extLst>
              <a:ext uri="{FF2B5EF4-FFF2-40B4-BE49-F238E27FC236}">
                <a16:creationId xmlns:a16="http://schemas.microsoft.com/office/drawing/2014/main" id="{BC0FC573-788E-F86E-8553-6020E69805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5B9A6AD-5968-AA78-F2B7-8F495EF57487}"/>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278252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2319D0-9B09-5ECD-EF92-93265AD0549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3EFD379-51EB-DDBE-0260-8736B53ED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2BCEAAE-B79E-CA2B-D367-131D2353FE5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E0BB974-25CB-6C62-156F-ED1FABAC55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34C991D-64DA-477E-3B21-5966251478C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3E52033-DE46-A3E0-F4A4-8D285178E605}"/>
              </a:ext>
            </a:extLst>
          </p:cNvPr>
          <p:cNvSpPr>
            <a:spLocks noGrp="1"/>
          </p:cNvSpPr>
          <p:nvPr>
            <p:ph type="dt" sz="half" idx="10"/>
          </p:nvPr>
        </p:nvSpPr>
        <p:spPr/>
        <p:txBody>
          <a:bodyPr/>
          <a:lstStyle/>
          <a:p>
            <a:fld id="{15CAAC29-4497-4979-92E5-D420D34B4F7C}" type="datetimeFigureOut">
              <a:rPr lang="fr-FR" smtClean="0"/>
              <a:t>26/04/2024</a:t>
            </a:fld>
            <a:endParaRPr lang="fr-FR"/>
          </a:p>
        </p:txBody>
      </p:sp>
      <p:sp>
        <p:nvSpPr>
          <p:cNvPr id="8" name="Espace réservé du pied de page 7">
            <a:extLst>
              <a:ext uri="{FF2B5EF4-FFF2-40B4-BE49-F238E27FC236}">
                <a16:creationId xmlns:a16="http://schemas.microsoft.com/office/drawing/2014/main" id="{F75E8001-2516-5541-B729-1F19195BE73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484D441-5AF7-7CA4-9C0D-9FF48A435BED}"/>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361499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3EAA0E-E459-3244-BBF7-AF68C5A82C2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DCA0710-F50C-4CA2-D978-8C5BF53C7387}"/>
              </a:ext>
            </a:extLst>
          </p:cNvPr>
          <p:cNvSpPr>
            <a:spLocks noGrp="1"/>
          </p:cNvSpPr>
          <p:nvPr>
            <p:ph type="dt" sz="half" idx="10"/>
          </p:nvPr>
        </p:nvSpPr>
        <p:spPr/>
        <p:txBody>
          <a:bodyPr/>
          <a:lstStyle/>
          <a:p>
            <a:fld id="{15CAAC29-4497-4979-92E5-D420D34B4F7C}" type="datetimeFigureOut">
              <a:rPr lang="fr-FR" smtClean="0"/>
              <a:t>26/04/2024</a:t>
            </a:fld>
            <a:endParaRPr lang="fr-FR"/>
          </a:p>
        </p:txBody>
      </p:sp>
      <p:sp>
        <p:nvSpPr>
          <p:cNvPr id="4" name="Espace réservé du pied de page 3">
            <a:extLst>
              <a:ext uri="{FF2B5EF4-FFF2-40B4-BE49-F238E27FC236}">
                <a16:creationId xmlns:a16="http://schemas.microsoft.com/office/drawing/2014/main" id="{7F7093DA-02CB-3FA9-25AF-1C8048B708B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F153A97-5132-98AD-2593-247356B347B7}"/>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109827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70C2382-EF2B-EFC9-D8D9-CA039D6BF376}"/>
              </a:ext>
            </a:extLst>
          </p:cNvPr>
          <p:cNvSpPr>
            <a:spLocks noGrp="1"/>
          </p:cNvSpPr>
          <p:nvPr>
            <p:ph type="dt" sz="half" idx="10"/>
          </p:nvPr>
        </p:nvSpPr>
        <p:spPr/>
        <p:txBody>
          <a:bodyPr/>
          <a:lstStyle/>
          <a:p>
            <a:fld id="{15CAAC29-4497-4979-92E5-D420D34B4F7C}" type="datetimeFigureOut">
              <a:rPr lang="fr-FR" smtClean="0"/>
              <a:t>26/04/2024</a:t>
            </a:fld>
            <a:endParaRPr lang="fr-FR"/>
          </a:p>
        </p:txBody>
      </p:sp>
      <p:sp>
        <p:nvSpPr>
          <p:cNvPr id="3" name="Espace réservé du pied de page 2">
            <a:extLst>
              <a:ext uri="{FF2B5EF4-FFF2-40B4-BE49-F238E27FC236}">
                <a16:creationId xmlns:a16="http://schemas.microsoft.com/office/drawing/2014/main" id="{81074B4D-508C-C971-D93C-682334A05AA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9369E56-62DA-FFB9-C231-5C494E6B7167}"/>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177842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3C3586-ABD1-064F-BA72-1BE14C1AFCD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E4E89E0-44B7-73E3-5613-FDB3D49AD6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3A276FE-1774-DE63-9C20-ABC22C07C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8E763C6-ED6E-732D-6C1F-CFB09FAAAFF3}"/>
              </a:ext>
            </a:extLst>
          </p:cNvPr>
          <p:cNvSpPr>
            <a:spLocks noGrp="1"/>
          </p:cNvSpPr>
          <p:nvPr>
            <p:ph type="dt" sz="half" idx="10"/>
          </p:nvPr>
        </p:nvSpPr>
        <p:spPr/>
        <p:txBody>
          <a:bodyPr/>
          <a:lstStyle/>
          <a:p>
            <a:fld id="{15CAAC29-4497-4979-92E5-D420D34B4F7C}" type="datetimeFigureOut">
              <a:rPr lang="fr-FR" smtClean="0"/>
              <a:t>26/04/2024</a:t>
            </a:fld>
            <a:endParaRPr lang="fr-FR"/>
          </a:p>
        </p:txBody>
      </p:sp>
      <p:sp>
        <p:nvSpPr>
          <p:cNvPr id="6" name="Espace réservé du pied de page 5">
            <a:extLst>
              <a:ext uri="{FF2B5EF4-FFF2-40B4-BE49-F238E27FC236}">
                <a16:creationId xmlns:a16="http://schemas.microsoft.com/office/drawing/2014/main" id="{0B68A41D-3815-26F1-7807-8300837671D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09F6199-EAFA-24E6-C32D-C85A5B7B4AC9}"/>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73979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061B13-7713-2A56-B743-4686802E6ED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68CAABA-12C6-5B07-74B3-FD5A5F64F6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4BAE21E-A2FF-D641-55E9-9F0B1E666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0687FF-E9AB-F8C7-798C-A7B45EA64AD3}"/>
              </a:ext>
            </a:extLst>
          </p:cNvPr>
          <p:cNvSpPr>
            <a:spLocks noGrp="1"/>
          </p:cNvSpPr>
          <p:nvPr>
            <p:ph type="dt" sz="half" idx="10"/>
          </p:nvPr>
        </p:nvSpPr>
        <p:spPr/>
        <p:txBody>
          <a:bodyPr/>
          <a:lstStyle/>
          <a:p>
            <a:fld id="{15CAAC29-4497-4979-92E5-D420D34B4F7C}" type="datetimeFigureOut">
              <a:rPr lang="fr-FR" smtClean="0"/>
              <a:t>26/04/2024</a:t>
            </a:fld>
            <a:endParaRPr lang="fr-FR"/>
          </a:p>
        </p:txBody>
      </p:sp>
      <p:sp>
        <p:nvSpPr>
          <p:cNvPr id="6" name="Espace réservé du pied de page 5">
            <a:extLst>
              <a:ext uri="{FF2B5EF4-FFF2-40B4-BE49-F238E27FC236}">
                <a16:creationId xmlns:a16="http://schemas.microsoft.com/office/drawing/2014/main" id="{DC472CA4-CE7A-82F1-D9F3-BFD7B1F4594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58846A-CF96-6912-61AF-DBE1C551518D}"/>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114930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1C36086-6128-6124-8B20-D07B5131B0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54E2EBB-2667-DC61-01A7-BADE3D487A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A04689-2AE8-C200-1FF5-3307F47B83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CAAC29-4497-4979-92E5-D420D34B4F7C}" type="datetimeFigureOut">
              <a:rPr lang="fr-FR" smtClean="0"/>
              <a:t>26/04/2024</a:t>
            </a:fld>
            <a:endParaRPr lang="fr-FR"/>
          </a:p>
        </p:txBody>
      </p:sp>
      <p:sp>
        <p:nvSpPr>
          <p:cNvPr id="5" name="Espace réservé du pied de page 4">
            <a:extLst>
              <a:ext uri="{FF2B5EF4-FFF2-40B4-BE49-F238E27FC236}">
                <a16:creationId xmlns:a16="http://schemas.microsoft.com/office/drawing/2014/main" id="{BCD078E9-E581-C570-A86C-8B7B22985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A08477-0D0B-2B08-B1BF-11DAE87C2B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299EF2-2B88-41B5-8557-470F5A72D413}" type="slidenum">
              <a:rPr lang="fr-FR" smtClean="0"/>
              <a:t>‹N°›</a:t>
            </a:fld>
            <a:endParaRPr lang="fr-FR"/>
          </a:p>
        </p:txBody>
      </p:sp>
    </p:spTree>
    <p:extLst>
      <p:ext uri="{BB962C8B-B14F-4D97-AF65-F5344CB8AC3E}">
        <p14:creationId xmlns:p14="http://schemas.microsoft.com/office/powerpoint/2010/main" val="28254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sv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png"/><Relationship Id="rId7" Type="http://schemas.openxmlformats.org/officeDocument/2006/relationships/diagramQuickStyle" Target="../diagrams/quickStyle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svg"/><Relationship Id="rId9" Type="http://schemas.microsoft.com/office/2007/relationships/diagramDrawing" Target="../diagrams/drawing4.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svg"/><Relationship Id="rId9" Type="http://schemas.microsoft.com/office/2007/relationships/diagramDrawing" Target="../diagrams/drawing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png"/><Relationship Id="rId7" Type="http://schemas.openxmlformats.org/officeDocument/2006/relationships/diagramQuickStyle" Target="../diagrams/quickStyle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svg"/><Relationship Id="rId9" Type="http://schemas.microsoft.com/office/2007/relationships/diagramDrawing" Target="../diagrams/drawing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2.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4.sv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svg"/><Relationship Id="rId4" Type="http://schemas.openxmlformats.org/officeDocument/2006/relationships/diagramLayout" Target="../diagrams/layout1.xm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sv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rgbClr val="EFEFEF"/>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E20AF01B-D099-4710-BF18-E2832A9B6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EEF052A9-7E5D-E24B-B93F-1F6A5F6060C8}"/>
              </a:ext>
            </a:extLst>
          </p:cNvPr>
          <p:cNvSpPr>
            <a:spLocks noGrp="1"/>
          </p:cNvSpPr>
          <p:nvPr>
            <p:ph type="ctrTitle"/>
          </p:nvPr>
        </p:nvSpPr>
        <p:spPr>
          <a:xfrm>
            <a:off x="616893" y="1238250"/>
            <a:ext cx="7003107" cy="4381500"/>
          </a:xfrm>
        </p:spPr>
        <p:txBody>
          <a:bodyPr anchor="ctr">
            <a:normAutofit/>
          </a:bodyPr>
          <a:lstStyle/>
          <a:p>
            <a:pPr algn="l"/>
            <a:r>
              <a:rPr lang="fr-FR" sz="7200" dirty="0"/>
              <a:t>PROJET DIABETE</a:t>
            </a:r>
          </a:p>
        </p:txBody>
      </p:sp>
      <p:sp>
        <p:nvSpPr>
          <p:cNvPr id="3" name="Sous-titre 2">
            <a:extLst>
              <a:ext uri="{FF2B5EF4-FFF2-40B4-BE49-F238E27FC236}">
                <a16:creationId xmlns:a16="http://schemas.microsoft.com/office/drawing/2014/main" id="{817D994E-6B5F-DEE6-7498-2034796D5479}"/>
              </a:ext>
            </a:extLst>
          </p:cNvPr>
          <p:cNvSpPr>
            <a:spLocks noGrp="1"/>
          </p:cNvSpPr>
          <p:nvPr>
            <p:ph type="subTitle" idx="1"/>
          </p:nvPr>
        </p:nvSpPr>
        <p:spPr>
          <a:xfrm>
            <a:off x="8791575" y="1238250"/>
            <a:ext cx="3000375" cy="4381500"/>
          </a:xfrm>
        </p:spPr>
        <p:txBody>
          <a:bodyPr anchor="ctr">
            <a:normAutofit/>
          </a:bodyPr>
          <a:lstStyle/>
          <a:p>
            <a:pPr algn="l"/>
            <a:r>
              <a:rPr lang="fr-FR" sz="2800" dirty="0"/>
              <a:t>Patrice DANGER</a:t>
            </a:r>
          </a:p>
          <a:p>
            <a:pPr algn="l"/>
            <a:r>
              <a:rPr lang="fr-FR" sz="2800" dirty="0"/>
              <a:t>Data Analyses</a:t>
            </a:r>
          </a:p>
          <a:p>
            <a:pPr algn="l"/>
            <a:r>
              <a:rPr lang="fr-FR" sz="2800" dirty="0"/>
              <a:t>JEDHA</a:t>
            </a:r>
          </a:p>
        </p:txBody>
      </p:sp>
      <p:sp>
        <p:nvSpPr>
          <p:cNvPr id="37" name="Rectangle 36">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que 3">
            <a:extLst>
              <a:ext uri="{FF2B5EF4-FFF2-40B4-BE49-F238E27FC236}">
                <a16:creationId xmlns:a16="http://schemas.microsoft.com/office/drawing/2014/main" id="{9A1C6AEA-5832-941E-2742-A489C53B3E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6847" y="0"/>
            <a:ext cx="1185153" cy="1185153"/>
          </a:xfrm>
          <a:prstGeom prst="rect">
            <a:avLst/>
          </a:prstGeom>
        </p:spPr>
      </p:pic>
    </p:spTree>
    <p:extLst>
      <p:ext uri="{BB962C8B-B14F-4D97-AF65-F5344CB8AC3E}">
        <p14:creationId xmlns:p14="http://schemas.microsoft.com/office/powerpoint/2010/main" val="147753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2FBC964-1034-BC8A-8177-5C7E08B65D0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EDA</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Graphique 2">
            <a:extLst>
              <a:ext uri="{FF2B5EF4-FFF2-40B4-BE49-F238E27FC236}">
                <a16:creationId xmlns:a16="http://schemas.microsoft.com/office/drawing/2014/main" id="{60872423-5848-A444-1681-21BF6AE6B4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388593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Freeform: Shape 4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4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itre 20">
            <a:extLst>
              <a:ext uri="{FF2B5EF4-FFF2-40B4-BE49-F238E27FC236}">
                <a16:creationId xmlns:a16="http://schemas.microsoft.com/office/drawing/2014/main" id="{16EDA497-6A7E-D11C-4F2F-89632FE04BB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err="1">
                <a:solidFill>
                  <a:schemeClr val="tx1"/>
                </a:solidFill>
                <a:latin typeface="+mj-lt"/>
                <a:ea typeface="+mj-ea"/>
                <a:cs typeface="+mj-cs"/>
              </a:rPr>
              <a:t>Matrice</a:t>
            </a:r>
            <a:r>
              <a:rPr lang="en-US" sz="4800" kern="1200" dirty="0">
                <a:solidFill>
                  <a:schemeClr val="tx1"/>
                </a:solidFill>
                <a:latin typeface="+mj-lt"/>
                <a:ea typeface="+mj-ea"/>
                <a:cs typeface="+mj-cs"/>
              </a:rPr>
              <a:t> de </a:t>
            </a:r>
            <a:r>
              <a:rPr lang="en-US" sz="4800" kern="1200" dirty="0" err="1">
                <a:solidFill>
                  <a:schemeClr val="tx1"/>
                </a:solidFill>
                <a:latin typeface="+mj-lt"/>
                <a:ea typeface="+mj-ea"/>
                <a:cs typeface="+mj-cs"/>
              </a:rPr>
              <a:t>corrélation</a:t>
            </a:r>
            <a:endParaRPr lang="en-US" sz="4800" kern="1200" dirty="0">
              <a:solidFill>
                <a:schemeClr val="tx1"/>
              </a:solidFill>
              <a:latin typeface="+mj-lt"/>
              <a:ea typeface="+mj-ea"/>
              <a:cs typeface="+mj-cs"/>
            </a:endParaRPr>
          </a:p>
        </p:txBody>
      </p:sp>
      <p:sp>
        <p:nvSpPr>
          <p:cNvPr id="53" name="Rectangle 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5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Espace réservé du contenu 8">
            <a:extLst>
              <a:ext uri="{FF2B5EF4-FFF2-40B4-BE49-F238E27FC236}">
                <a16:creationId xmlns:a16="http://schemas.microsoft.com/office/drawing/2014/main" id="{5627692D-D128-E1F8-15AD-827463C92A24}"/>
              </a:ext>
            </a:extLst>
          </p:cNvPr>
          <p:cNvPicPr>
            <a:picLocks noGrp="1" noChangeAspect="1"/>
          </p:cNvPicPr>
          <p:nvPr>
            <p:ph idx="1"/>
          </p:nvPr>
        </p:nvPicPr>
        <p:blipFill rotWithShape="1">
          <a:blip r:embed="rId3"/>
          <a:stretch/>
        </p:blipFill>
        <p:spPr>
          <a:xfrm>
            <a:off x="5414356" y="1102270"/>
            <a:ext cx="6408836" cy="4502207"/>
          </a:xfrm>
          <a:prstGeom prst="rect">
            <a:avLst/>
          </a:prstGeom>
        </p:spPr>
      </p:pic>
      <p:sp>
        <p:nvSpPr>
          <p:cNvPr id="41" name="Rectangle 40">
            <a:extLst>
              <a:ext uri="{FF2B5EF4-FFF2-40B4-BE49-F238E27FC236}">
                <a16:creationId xmlns:a16="http://schemas.microsoft.com/office/drawing/2014/main" id="{47684F27-F358-2D07-70DD-83224370FDE6}"/>
              </a:ext>
            </a:extLst>
          </p:cNvPr>
          <p:cNvSpPr/>
          <p:nvPr/>
        </p:nvSpPr>
        <p:spPr>
          <a:xfrm>
            <a:off x="8867775" y="3868738"/>
            <a:ext cx="2132085" cy="17357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44">
            <a:extLst>
              <a:ext uri="{FF2B5EF4-FFF2-40B4-BE49-F238E27FC236}">
                <a16:creationId xmlns:a16="http://schemas.microsoft.com/office/drawing/2014/main" id="{855EC300-E79A-3605-C3FA-A5B535E840A5}"/>
              </a:ext>
            </a:extLst>
          </p:cNvPr>
          <p:cNvSpPr/>
          <p:nvPr/>
        </p:nvSpPr>
        <p:spPr>
          <a:xfrm>
            <a:off x="6724650" y="3861720"/>
            <a:ext cx="677646" cy="17357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9241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67E649D-ED88-A424-2541-94D135BDC92B}"/>
              </a:ext>
            </a:extLst>
          </p:cNvPr>
          <p:cNvSpPr>
            <a:spLocks noGrp="1"/>
          </p:cNvSpPr>
          <p:nvPr>
            <p:ph type="title"/>
          </p:nvPr>
        </p:nvSpPr>
        <p:spPr>
          <a:xfrm>
            <a:off x="838200" y="978408"/>
            <a:ext cx="3721608" cy="1106424"/>
          </a:xfrm>
        </p:spPr>
        <p:txBody>
          <a:bodyPr>
            <a:normAutofit fontScale="90000"/>
          </a:bodyPr>
          <a:lstStyle/>
          <a:p>
            <a:r>
              <a:rPr lang="fr-FR" sz="2800" dirty="0"/>
              <a:t>Facteur discriminants pour déclencher un diabète</a:t>
            </a:r>
          </a:p>
        </p:txBody>
      </p:sp>
      <p:sp>
        <p:nvSpPr>
          <p:cNvPr id="23" name="Rectangle 22">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Content Placeholder 15">
            <a:extLst>
              <a:ext uri="{FF2B5EF4-FFF2-40B4-BE49-F238E27FC236}">
                <a16:creationId xmlns:a16="http://schemas.microsoft.com/office/drawing/2014/main" id="{64F8CC69-6A13-700E-5617-8E2F11F28642}"/>
              </a:ext>
            </a:extLst>
          </p:cNvPr>
          <p:cNvSpPr>
            <a:spLocks noGrp="1"/>
          </p:cNvSpPr>
          <p:nvPr>
            <p:ph idx="1"/>
          </p:nvPr>
        </p:nvSpPr>
        <p:spPr>
          <a:xfrm>
            <a:off x="838200" y="2368296"/>
            <a:ext cx="3721608" cy="3502152"/>
          </a:xfrm>
        </p:spPr>
        <p:txBody>
          <a:bodyPr>
            <a:normAutofit/>
          </a:bodyPr>
          <a:lstStyle/>
          <a:p>
            <a:r>
              <a:rPr lang="en-US" sz="1700" dirty="0" err="1"/>
              <a:t>Blood_glucose</a:t>
            </a:r>
            <a:endParaRPr lang="en-US" sz="1700" dirty="0"/>
          </a:p>
          <a:p>
            <a:pPr lvl="1"/>
            <a:r>
              <a:rPr lang="en-US" sz="1300" dirty="0" err="1"/>
              <a:t>Supérieur</a:t>
            </a:r>
            <a:r>
              <a:rPr lang="en-US" sz="1300" dirty="0"/>
              <a:t> à 152</a:t>
            </a:r>
          </a:p>
          <a:p>
            <a:r>
              <a:rPr lang="en-US" sz="1700" dirty="0"/>
              <a:t>HbA1c</a:t>
            </a:r>
          </a:p>
          <a:p>
            <a:pPr lvl="1"/>
            <a:r>
              <a:rPr lang="en-US" sz="1300" dirty="0" err="1"/>
              <a:t>Supérieur</a:t>
            </a:r>
            <a:r>
              <a:rPr lang="en-US" sz="1300" dirty="0"/>
              <a:t> à 6,3</a:t>
            </a:r>
          </a:p>
          <a:p>
            <a:r>
              <a:rPr lang="en-US" sz="1700" dirty="0" err="1"/>
              <a:t>Âge</a:t>
            </a:r>
            <a:endParaRPr lang="en-US" sz="1700" dirty="0"/>
          </a:p>
          <a:p>
            <a:pPr lvl="1"/>
            <a:r>
              <a:rPr lang="en-US" sz="1300" dirty="0" err="1"/>
              <a:t>Supérieur</a:t>
            </a:r>
            <a:r>
              <a:rPr lang="en-US" sz="1300" dirty="0"/>
              <a:t> à 55 </a:t>
            </a:r>
            <a:r>
              <a:rPr lang="en-US" sz="1300" dirty="0" err="1"/>
              <a:t>ans</a:t>
            </a:r>
            <a:r>
              <a:rPr lang="en-US" sz="1300" dirty="0"/>
              <a:t> </a:t>
            </a:r>
          </a:p>
          <a:p>
            <a:r>
              <a:rPr lang="en-US" sz="1700" dirty="0"/>
              <a:t>BMI</a:t>
            </a:r>
          </a:p>
          <a:p>
            <a:pPr lvl="1"/>
            <a:r>
              <a:rPr lang="en-US" sz="1300" dirty="0" err="1"/>
              <a:t>Supérieur</a:t>
            </a:r>
            <a:r>
              <a:rPr lang="en-US" sz="1300" dirty="0"/>
              <a:t> à 50</a:t>
            </a:r>
          </a:p>
          <a:p>
            <a:endParaRPr lang="en-US" sz="1700" dirty="0"/>
          </a:p>
          <a:p>
            <a:endParaRPr lang="en-US" sz="1700" dirty="0"/>
          </a:p>
        </p:txBody>
      </p:sp>
      <p:pic>
        <p:nvPicPr>
          <p:cNvPr id="7" name="Image 6">
            <a:extLst>
              <a:ext uri="{FF2B5EF4-FFF2-40B4-BE49-F238E27FC236}">
                <a16:creationId xmlns:a16="http://schemas.microsoft.com/office/drawing/2014/main" id="{56B52104-A394-634F-0D04-F406176C4CB7}"/>
              </a:ext>
            </a:extLst>
          </p:cNvPr>
          <p:cNvPicPr>
            <a:picLocks noChangeAspect="1"/>
          </p:cNvPicPr>
          <p:nvPr/>
        </p:nvPicPr>
        <p:blipFill>
          <a:blip r:embed="rId3"/>
          <a:stretch>
            <a:fillRect/>
          </a:stretch>
        </p:blipFill>
        <p:spPr>
          <a:xfrm>
            <a:off x="5460904" y="633615"/>
            <a:ext cx="2793076" cy="2688336"/>
          </a:xfrm>
          <a:prstGeom prst="rect">
            <a:avLst/>
          </a:prstGeom>
        </p:spPr>
      </p:pic>
      <p:pic>
        <p:nvPicPr>
          <p:cNvPr id="9" name="Image 8">
            <a:extLst>
              <a:ext uri="{FF2B5EF4-FFF2-40B4-BE49-F238E27FC236}">
                <a16:creationId xmlns:a16="http://schemas.microsoft.com/office/drawing/2014/main" id="{BE004805-3CF9-7B0F-597F-F1964E8FE54C}"/>
              </a:ext>
            </a:extLst>
          </p:cNvPr>
          <p:cNvPicPr>
            <a:picLocks noChangeAspect="1"/>
          </p:cNvPicPr>
          <p:nvPr/>
        </p:nvPicPr>
        <p:blipFill>
          <a:blip r:embed="rId4"/>
          <a:stretch>
            <a:fillRect/>
          </a:stretch>
        </p:blipFill>
        <p:spPr>
          <a:xfrm>
            <a:off x="8660138" y="633617"/>
            <a:ext cx="3107903" cy="2688336"/>
          </a:xfrm>
          <a:prstGeom prst="rect">
            <a:avLst/>
          </a:prstGeom>
        </p:spPr>
      </p:pic>
      <p:pic>
        <p:nvPicPr>
          <p:cNvPr id="5" name="Espace réservé du contenu 4">
            <a:extLst>
              <a:ext uri="{FF2B5EF4-FFF2-40B4-BE49-F238E27FC236}">
                <a16:creationId xmlns:a16="http://schemas.microsoft.com/office/drawing/2014/main" id="{5976D37E-42B5-1261-C5DB-89E171EE3F17}"/>
              </a:ext>
            </a:extLst>
          </p:cNvPr>
          <p:cNvPicPr>
            <a:picLocks noChangeAspect="1"/>
          </p:cNvPicPr>
          <p:nvPr/>
        </p:nvPicPr>
        <p:blipFill>
          <a:blip r:embed="rId5"/>
          <a:stretch>
            <a:fillRect/>
          </a:stretch>
        </p:blipFill>
        <p:spPr>
          <a:xfrm>
            <a:off x="5525269" y="3436664"/>
            <a:ext cx="2664350" cy="2691264"/>
          </a:xfrm>
          <a:prstGeom prst="rect">
            <a:avLst/>
          </a:prstGeom>
        </p:spPr>
      </p:pic>
      <p:pic>
        <p:nvPicPr>
          <p:cNvPr id="11" name="Image 10">
            <a:extLst>
              <a:ext uri="{FF2B5EF4-FFF2-40B4-BE49-F238E27FC236}">
                <a16:creationId xmlns:a16="http://schemas.microsoft.com/office/drawing/2014/main" id="{23844AC7-3177-3B17-C8A5-E3F85C2A78D7}"/>
              </a:ext>
            </a:extLst>
          </p:cNvPr>
          <p:cNvPicPr>
            <a:picLocks noChangeAspect="1"/>
          </p:cNvPicPr>
          <p:nvPr/>
        </p:nvPicPr>
        <p:blipFill>
          <a:blip r:embed="rId6"/>
          <a:stretch>
            <a:fillRect/>
          </a:stretch>
        </p:blipFill>
        <p:spPr>
          <a:xfrm>
            <a:off x="8589914" y="3436664"/>
            <a:ext cx="3248352" cy="2688336"/>
          </a:xfrm>
          <a:prstGeom prst="rect">
            <a:avLst/>
          </a:prstGeom>
        </p:spPr>
      </p:pic>
      <p:sp>
        <p:nvSpPr>
          <p:cNvPr id="3" name="Rectangle 2">
            <a:extLst>
              <a:ext uri="{FF2B5EF4-FFF2-40B4-BE49-F238E27FC236}">
                <a16:creationId xmlns:a16="http://schemas.microsoft.com/office/drawing/2014/main" id="{17C5A2F9-FADB-EEE4-3A3D-C068A1C44BF2}"/>
              </a:ext>
            </a:extLst>
          </p:cNvPr>
          <p:cNvSpPr/>
          <p:nvPr/>
        </p:nvSpPr>
        <p:spPr>
          <a:xfrm>
            <a:off x="6970976" y="1461233"/>
            <a:ext cx="925249" cy="5294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3B444D99-67D0-D21F-EFF3-7D45C882AE96}"/>
              </a:ext>
            </a:extLst>
          </p:cNvPr>
          <p:cNvSpPr/>
          <p:nvPr/>
        </p:nvSpPr>
        <p:spPr>
          <a:xfrm>
            <a:off x="7077075" y="5114925"/>
            <a:ext cx="895350" cy="20492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E9D1FE4B-64F6-50DD-3CB4-8D18307C5C97}"/>
              </a:ext>
            </a:extLst>
          </p:cNvPr>
          <p:cNvSpPr/>
          <p:nvPr/>
        </p:nvSpPr>
        <p:spPr>
          <a:xfrm>
            <a:off x="10314252" y="1442673"/>
            <a:ext cx="877624" cy="91609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F07FC52A-552F-F577-5AE8-D38164F8CDA1}"/>
              </a:ext>
            </a:extLst>
          </p:cNvPr>
          <p:cNvSpPr/>
          <p:nvPr/>
        </p:nvSpPr>
        <p:spPr>
          <a:xfrm>
            <a:off x="10495226" y="3907945"/>
            <a:ext cx="1106224" cy="5143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3271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22A577C-12B3-C7E0-37EB-61E107022A2C}"/>
              </a:ext>
            </a:extLst>
          </p:cNvPr>
          <p:cNvSpPr>
            <a:spLocks noGrp="1"/>
          </p:cNvSpPr>
          <p:nvPr>
            <p:ph type="title"/>
          </p:nvPr>
        </p:nvSpPr>
        <p:spPr>
          <a:xfrm>
            <a:off x="838200" y="978408"/>
            <a:ext cx="3721608" cy="1106424"/>
          </a:xfrm>
        </p:spPr>
        <p:txBody>
          <a:bodyPr>
            <a:normAutofit fontScale="90000"/>
          </a:bodyPr>
          <a:lstStyle/>
          <a:p>
            <a:r>
              <a:rPr lang="fr-FR" sz="2800" dirty="0"/>
              <a:t>Facteur NON discriminants pour déclencher un diabète</a:t>
            </a:r>
          </a:p>
        </p:txBody>
      </p:sp>
      <p:sp>
        <p:nvSpPr>
          <p:cNvPr id="22" name="Rectangle 21">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83377E2B-3204-BEE2-ED5B-5A8F7E26BE89}"/>
              </a:ext>
            </a:extLst>
          </p:cNvPr>
          <p:cNvSpPr>
            <a:spLocks noGrp="1"/>
          </p:cNvSpPr>
          <p:nvPr>
            <p:ph idx="1"/>
          </p:nvPr>
        </p:nvSpPr>
        <p:spPr>
          <a:xfrm>
            <a:off x="838200" y="2368296"/>
            <a:ext cx="3721608" cy="3502152"/>
          </a:xfrm>
        </p:spPr>
        <p:txBody>
          <a:bodyPr>
            <a:normAutofit/>
          </a:bodyPr>
          <a:lstStyle/>
          <a:p>
            <a:r>
              <a:rPr lang="en-US" sz="1700" dirty="0"/>
              <a:t>Hypertension</a:t>
            </a:r>
          </a:p>
          <a:p>
            <a:r>
              <a:rPr lang="en-US" sz="1700" dirty="0"/>
              <a:t>Heart disease</a:t>
            </a:r>
          </a:p>
          <a:p>
            <a:r>
              <a:rPr lang="en-US" sz="1700" dirty="0"/>
              <a:t>Gender</a:t>
            </a:r>
          </a:p>
          <a:p>
            <a:r>
              <a:rPr lang="en-US" sz="1700" dirty="0"/>
              <a:t>Smoking history</a:t>
            </a:r>
          </a:p>
        </p:txBody>
      </p:sp>
      <p:pic>
        <p:nvPicPr>
          <p:cNvPr id="7" name="Image 6">
            <a:extLst>
              <a:ext uri="{FF2B5EF4-FFF2-40B4-BE49-F238E27FC236}">
                <a16:creationId xmlns:a16="http://schemas.microsoft.com/office/drawing/2014/main" id="{54BDCDB4-0D53-E1F8-5110-17E680F4FC73}"/>
              </a:ext>
            </a:extLst>
          </p:cNvPr>
          <p:cNvPicPr>
            <a:picLocks noChangeAspect="1"/>
          </p:cNvPicPr>
          <p:nvPr/>
        </p:nvPicPr>
        <p:blipFill>
          <a:blip r:embed="rId3"/>
          <a:stretch>
            <a:fillRect/>
          </a:stretch>
        </p:blipFill>
        <p:spPr>
          <a:xfrm>
            <a:off x="5384381" y="633615"/>
            <a:ext cx="2946122" cy="2688336"/>
          </a:xfrm>
          <a:prstGeom prst="rect">
            <a:avLst/>
          </a:prstGeom>
        </p:spPr>
      </p:pic>
      <p:pic>
        <p:nvPicPr>
          <p:cNvPr id="5" name="Image 4">
            <a:extLst>
              <a:ext uri="{FF2B5EF4-FFF2-40B4-BE49-F238E27FC236}">
                <a16:creationId xmlns:a16="http://schemas.microsoft.com/office/drawing/2014/main" id="{8C2644CF-F257-B853-92EC-EAC8E24060CB}"/>
              </a:ext>
            </a:extLst>
          </p:cNvPr>
          <p:cNvPicPr>
            <a:picLocks noChangeAspect="1"/>
          </p:cNvPicPr>
          <p:nvPr/>
        </p:nvPicPr>
        <p:blipFill>
          <a:blip r:embed="rId4"/>
          <a:stretch>
            <a:fillRect/>
          </a:stretch>
        </p:blipFill>
        <p:spPr>
          <a:xfrm>
            <a:off x="8589914" y="674384"/>
            <a:ext cx="3248352" cy="2606802"/>
          </a:xfrm>
          <a:prstGeom prst="rect">
            <a:avLst/>
          </a:prstGeom>
        </p:spPr>
      </p:pic>
      <p:pic>
        <p:nvPicPr>
          <p:cNvPr id="11" name="Image 10">
            <a:extLst>
              <a:ext uri="{FF2B5EF4-FFF2-40B4-BE49-F238E27FC236}">
                <a16:creationId xmlns:a16="http://schemas.microsoft.com/office/drawing/2014/main" id="{404438BC-19C2-F591-9114-84E92BBADFE7}"/>
              </a:ext>
            </a:extLst>
          </p:cNvPr>
          <p:cNvPicPr>
            <a:picLocks noChangeAspect="1"/>
          </p:cNvPicPr>
          <p:nvPr/>
        </p:nvPicPr>
        <p:blipFill>
          <a:blip r:embed="rId5"/>
          <a:stretch>
            <a:fillRect/>
          </a:stretch>
        </p:blipFill>
        <p:spPr>
          <a:xfrm>
            <a:off x="5459385" y="3436664"/>
            <a:ext cx="2796118" cy="2691264"/>
          </a:xfrm>
          <a:prstGeom prst="rect">
            <a:avLst/>
          </a:prstGeom>
        </p:spPr>
      </p:pic>
      <p:pic>
        <p:nvPicPr>
          <p:cNvPr id="9" name="Espace réservé du contenu 8">
            <a:extLst>
              <a:ext uri="{FF2B5EF4-FFF2-40B4-BE49-F238E27FC236}">
                <a16:creationId xmlns:a16="http://schemas.microsoft.com/office/drawing/2014/main" id="{C6B01890-B18C-7BA5-2DC1-D4B2FF04B39B}"/>
              </a:ext>
            </a:extLst>
          </p:cNvPr>
          <p:cNvPicPr>
            <a:picLocks noChangeAspect="1"/>
          </p:cNvPicPr>
          <p:nvPr/>
        </p:nvPicPr>
        <p:blipFill>
          <a:blip r:embed="rId6"/>
          <a:stretch>
            <a:fillRect/>
          </a:stretch>
        </p:blipFill>
        <p:spPr>
          <a:xfrm>
            <a:off x="8589914" y="3477431"/>
            <a:ext cx="3248352" cy="2606802"/>
          </a:xfrm>
          <a:prstGeom prst="rect">
            <a:avLst/>
          </a:prstGeom>
        </p:spPr>
      </p:pic>
      <p:sp>
        <p:nvSpPr>
          <p:cNvPr id="12" name="Rectangle 11">
            <a:extLst>
              <a:ext uri="{FF2B5EF4-FFF2-40B4-BE49-F238E27FC236}">
                <a16:creationId xmlns:a16="http://schemas.microsoft.com/office/drawing/2014/main" id="{DAD76B77-106E-F9DD-A31C-61857CF0624C}"/>
              </a:ext>
            </a:extLst>
          </p:cNvPr>
          <p:cNvSpPr/>
          <p:nvPr/>
        </p:nvSpPr>
        <p:spPr>
          <a:xfrm>
            <a:off x="10458450" y="5343525"/>
            <a:ext cx="1323976" cy="33508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1EB22932-1285-723D-E84D-D0E6CCA94D66}"/>
              </a:ext>
            </a:extLst>
          </p:cNvPr>
          <p:cNvSpPr/>
          <p:nvPr/>
        </p:nvSpPr>
        <p:spPr>
          <a:xfrm>
            <a:off x="10470486" y="2536122"/>
            <a:ext cx="1323976" cy="33508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60A3C291-B547-2067-D127-795FF4909E4A}"/>
              </a:ext>
            </a:extLst>
          </p:cNvPr>
          <p:cNvSpPr/>
          <p:nvPr/>
        </p:nvSpPr>
        <p:spPr>
          <a:xfrm>
            <a:off x="7248524" y="2368580"/>
            <a:ext cx="1019613" cy="33508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AB4FE89C-19AD-D326-5E47-6AB6AA498AC5}"/>
              </a:ext>
            </a:extLst>
          </p:cNvPr>
          <p:cNvSpPr/>
          <p:nvPr/>
        </p:nvSpPr>
        <p:spPr>
          <a:xfrm>
            <a:off x="6962774" y="5175983"/>
            <a:ext cx="1218643" cy="33508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5484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81131EB-DFEF-1DC1-E543-F58B7BF8E0D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PREPROCESSING</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Graphique 2">
            <a:extLst>
              <a:ext uri="{FF2B5EF4-FFF2-40B4-BE49-F238E27FC236}">
                <a16:creationId xmlns:a16="http://schemas.microsoft.com/office/drawing/2014/main" id="{9B04B524-98F8-4A79-57F3-A2BEA33E5D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3925751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re 2">
            <a:extLst>
              <a:ext uri="{FF2B5EF4-FFF2-40B4-BE49-F238E27FC236}">
                <a16:creationId xmlns:a16="http://schemas.microsoft.com/office/drawing/2014/main" id="{82B35621-964C-6305-0A09-8F80E7B28B80}"/>
              </a:ext>
            </a:extLst>
          </p:cNvPr>
          <p:cNvSpPr>
            <a:spLocks noGrp="1"/>
          </p:cNvSpPr>
          <p:nvPr>
            <p:ph type="title"/>
          </p:nvPr>
        </p:nvSpPr>
        <p:spPr>
          <a:xfrm>
            <a:off x="1115568" y="548640"/>
            <a:ext cx="10168128" cy="1179576"/>
          </a:xfrm>
        </p:spPr>
        <p:txBody>
          <a:bodyPr>
            <a:normAutofit/>
          </a:bodyPr>
          <a:lstStyle/>
          <a:p>
            <a:r>
              <a:rPr lang="fr-FR" sz="4000" dirty="0" err="1"/>
              <a:t>Préprocessing</a:t>
            </a:r>
            <a:r>
              <a:rPr lang="fr-FR" sz="4000" dirty="0"/>
              <a:t> – Traitement des données</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Espace réservé du contenu 4">
            <a:extLst>
              <a:ext uri="{FF2B5EF4-FFF2-40B4-BE49-F238E27FC236}">
                <a16:creationId xmlns:a16="http://schemas.microsoft.com/office/drawing/2014/main" id="{F9D0149D-B03C-60FC-C14B-FC245A1EA2E5}"/>
              </a:ext>
            </a:extLst>
          </p:cNvPr>
          <p:cNvGraphicFramePr>
            <a:graphicFrameLocks noGrp="1"/>
          </p:cNvGraphicFramePr>
          <p:nvPr>
            <p:ph idx="1"/>
            <p:extLst>
              <p:ext uri="{D42A27DB-BD31-4B8C-83A1-F6EECF244321}">
                <p14:modId xmlns:p14="http://schemas.microsoft.com/office/powerpoint/2010/main" val="2111924771"/>
              </p:ext>
            </p:extLst>
          </p:nvPr>
        </p:nvGraphicFramePr>
        <p:xfrm>
          <a:off x="838200" y="2276856"/>
          <a:ext cx="10515600" cy="3997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que 5">
            <a:extLst>
              <a:ext uri="{FF2B5EF4-FFF2-40B4-BE49-F238E27FC236}">
                <a16:creationId xmlns:a16="http://schemas.microsoft.com/office/drawing/2014/main" id="{2D79B02B-F450-399D-4A11-6DCD2B248D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145407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40142A2-A212-EEDD-8326-8FC803863CAC}"/>
              </a:ext>
            </a:extLst>
          </p:cNvPr>
          <p:cNvSpPr>
            <a:spLocks noGrp="1"/>
          </p:cNvSpPr>
          <p:nvPr>
            <p:ph type="title"/>
          </p:nvPr>
        </p:nvSpPr>
        <p:spPr>
          <a:xfrm>
            <a:off x="621792" y="1161288"/>
            <a:ext cx="3602736" cy="4526280"/>
          </a:xfrm>
        </p:spPr>
        <p:txBody>
          <a:bodyPr>
            <a:normAutofit/>
          </a:bodyPr>
          <a:lstStyle/>
          <a:p>
            <a:r>
              <a:rPr lang="en-US" sz="5400" b="0" i="0" dirty="0">
                <a:effectLst/>
                <a:highlight>
                  <a:srgbClr val="FFFFFF"/>
                </a:highlight>
                <a:latin typeface="Söhne"/>
              </a:rPr>
              <a:t>SMOT</a:t>
            </a:r>
            <a:endParaRPr lang="fr-FR" sz="4000" dirty="0"/>
          </a:p>
        </p:txBody>
      </p:sp>
      <p:sp>
        <p:nvSpPr>
          <p:cNvPr id="29" name="Rectangle 2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E1C6545F-A2E3-5801-6AD2-B5EF6E11EAD9}"/>
              </a:ext>
            </a:extLst>
          </p:cNvPr>
          <p:cNvSpPr>
            <a:spLocks noGrp="1"/>
          </p:cNvSpPr>
          <p:nvPr>
            <p:ph idx="1"/>
          </p:nvPr>
        </p:nvSpPr>
        <p:spPr>
          <a:xfrm>
            <a:off x="5440679" y="627888"/>
            <a:ext cx="5916603" cy="3128064"/>
          </a:xfrm>
        </p:spPr>
        <p:txBody>
          <a:bodyPr anchor="ctr">
            <a:normAutofit/>
          </a:bodyPr>
          <a:lstStyle/>
          <a:p>
            <a:pPr marL="0" indent="0" algn="just">
              <a:buNone/>
            </a:pPr>
            <a:r>
              <a:rPr lang="fr-FR" sz="2000" b="0" i="0" dirty="0">
                <a:effectLst/>
                <a:highlight>
                  <a:srgbClr val="FFFFFF"/>
                </a:highlight>
                <a:latin typeface="Söhne"/>
              </a:rPr>
              <a:t>La technique SMOTE (</a:t>
            </a:r>
            <a:r>
              <a:rPr lang="fr-FR" sz="2000" b="0" i="0" dirty="0" err="1">
                <a:effectLst/>
                <a:highlight>
                  <a:srgbClr val="FFFFFF"/>
                </a:highlight>
                <a:latin typeface="Söhne"/>
              </a:rPr>
              <a:t>Synthetic</a:t>
            </a:r>
            <a:r>
              <a:rPr lang="fr-FR" sz="2000" b="0" i="0" dirty="0">
                <a:effectLst/>
                <a:highlight>
                  <a:srgbClr val="FFFFFF"/>
                </a:highlight>
                <a:latin typeface="Söhne"/>
              </a:rPr>
              <a:t> </a:t>
            </a:r>
            <a:r>
              <a:rPr lang="fr-FR" sz="2000" b="0" i="0" dirty="0" err="1">
                <a:effectLst/>
                <a:highlight>
                  <a:srgbClr val="FFFFFF"/>
                </a:highlight>
                <a:latin typeface="Söhne"/>
              </a:rPr>
              <a:t>Minority</a:t>
            </a:r>
            <a:r>
              <a:rPr lang="fr-FR" sz="2000" b="0" i="0" dirty="0">
                <a:effectLst/>
                <a:highlight>
                  <a:srgbClr val="FFFFFF"/>
                </a:highlight>
                <a:latin typeface="Söhne"/>
              </a:rPr>
              <a:t> Over-sampling Technique) s’applique pour sur-échantillonner la classe minoritaire de la colonne « diabètes ».</a:t>
            </a:r>
          </a:p>
          <a:p>
            <a:pPr marL="0" indent="0" algn="just">
              <a:buNone/>
            </a:pPr>
            <a:r>
              <a:rPr lang="fr-FR" sz="2000" b="0" i="0" dirty="0">
                <a:effectLst/>
                <a:highlight>
                  <a:srgbClr val="FFFFFF"/>
                </a:highlight>
                <a:latin typeface="Söhne"/>
              </a:rPr>
              <a:t>SMOTE génère des exemples synthétiques de la classe minoritaire en créant de nouveaux exemples qui sont des interpolations entre les exemples existants de la même classe.</a:t>
            </a:r>
          </a:p>
          <a:p>
            <a:pPr marL="0" indent="0" algn="just">
              <a:buNone/>
            </a:pPr>
            <a:r>
              <a:rPr lang="fr-FR" sz="2000" b="0" i="0" dirty="0">
                <a:effectLst/>
                <a:highlight>
                  <a:srgbClr val="FFFFFF"/>
                </a:highlight>
                <a:latin typeface="Söhne"/>
              </a:rPr>
              <a:t>Cela permet de rendre les classes plus équilibrées dans l'ensemble de données.</a:t>
            </a:r>
          </a:p>
        </p:txBody>
      </p:sp>
      <p:pic>
        <p:nvPicPr>
          <p:cNvPr id="4" name="Graphique 3">
            <a:extLst>
              <a:ext uri="{FF2B5EF4-FFF2-40B4-BE49-F238E27FC236}">
                <a16:creationId xmlns:a16="http://schemas.microsoft.com/office/drawing/2014/main" id="{DC942E71-794B-BE3C-1D35-4747F386CE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graphicFrame>
        <p:nvGraphicFramePr>
          <p:cNvPr id="6" name="Diagramme 5">
            <a:extLst>
              <a:ext uri="{FF2B5EF4-FFF2-40B4-BE49-F238E27FC236}">
                <a16:creationId xmlns:a16="http://schemas.microsoft.com/office/drawing/2014/main" id="{90E6973C-270F-AA81-92F7-6701600E512D}"/>
              </a:ext>
            </a:extLst>
          </p:cNvPr>
          <p:cNvGraphicFramePr/>
          <p:nvPr>
            <p:extLst>
              <p:ext uri="{D42A27DB-BD31-4B8C-83A1-F6EECF244321}">
                <p14:modId xmlns:p14="http://schemas.microsoft.com/office/powerpoint/2010/main" val="466752647"/>
              </p:ext>
            </p:extLst>
          </p:nvPr>
        </p:nvGraphicFramePr>
        <p:xfrm>
          <a:off x="5440679" y="3755952"/>
          <a:ext cx="5916603" cy="27500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17966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E5FE529-16DD-82C1-B7B5-3CBB9BBDBEB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MACHINE LEARNING</a:t>
            </a:r>
          </a:p>
        </p:txBody>
      </p:sp>
      <p:sp>
        <p:nvSpPr>
          <p:cNvPr id="23" name="Rectangle 2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que 4">
            <a:extLst>
              <a:ext uri="{FF2B5EF4-FFF2-40B4-BE49-F238E27FC236}">
                <a16:creationId xmlns:a16="http://schemas.microsoft.com/office/drawing/2014/main" id="{C35B73F7-C278-D1F1-4570-AE7F8261E7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213403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6238355-A386-B0C8-9D9D-2B149EF634C6}"/>
              </a:ext>
            </a:extLst>
          </p:cNvPr>
          <p:cNvSpPr>
            <a:spLocks noGrp="1"/>
          </p:cNvSpPr>
          <p:nvPr>
            <p:ph type="title"/>
          </p:nvPr>
        </p:nvSpPr>
        <p:spPr>
          <a:xfrm>
            <a:off x="1115568" y="548640"/>
            <a:ext cx="10168128" cy="1179576"/>
          </a:xfrm>
        </p:spPr>
        <p:txBody>
          <a:bodyPr>
            <a:normAutofit/>
          </a:bodyPr>
          <a:lstStyle/>
          <a:p>
            <a:r>
              <a:rPr lang="fr-FR" sz="4000" dirty="0"/>
              <a:t>Les modèles de Machine Learning</a:t>
            </a:r>
          </a:p>
        </p:txBody>
      </p:sp>
      <p:sp>
        <p:nvSpPr>
          <p:cNvPr id="15" name="Rectangle 14">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Graphique 2">
            <a:extLst>
              <a:ext uri="{FF2B5EF4-FFF2-40B4-BE49-F238E27FC236}">
                <a16:creationId xmlns:a16="http://schemas.microsoft.com/office/drawing/2014/main" id="{91F80F79-AC05-E7E7-37D1-8A1C57B624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graphicFrame>
        <p:nvGraphicFramePr>
          <p:cNvPr id="7" name="Espace réservé du contenu 3">
            <a:extLst>
              <a:ext uri="{FF2B5EF4-FFF2-40B4-BE49-F238E27FC236}">
                <a16:creationId xmlns:a16="http://schemas.microsoft.com/office/drawing/2014/main" id="{BEE30DC5-BCC5-E668-47E8-9DEAD74FAB00}"/>
              </a:ext>
            </a:extLst>
          </p:cNvPr>
          <p:cNvGraphicFramePr>
            <a:graphicFrameLocks noGrp="1"/>
          </p:cNvGraphicFramePr>
          <p:nvPr>
            <p:ph idx="1"/>
            <p:extLst>
              <p:ext uri="{D42A27DB-BD31-4B8C-83A1-F6EECF244321}">
                <p14:modId xmlns:p14="http://schemas.microsoft.com/office/powerpoint/2010/main" val="304613728"/>
              </p:ext>
            </p:extLst>
          </p:nvPr>
        </p:nvGraphicFramePr>
        <p:xfrm>
          <a:off x="838200" y="2270125"/>
          <a:ext cx="10515600" cy="39068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5541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70167ED-B030-6DB9-3AE8-205ECD4FD67B}"/>
              </a:ext>
            </a:extLst>
          </p:cNvPr>
          <p:cNvSpPr>
            <a:spLocks noGrp="1"/>
          </p:cNvSpPr>
          <p:nvPr>
            <p:ph type="title"/>
          </p:nvPr>
        </p:nvSpPr>
        <p:spPr>
          <a:xfrm>
            <a:off x="1115568" y="548640"/>
            <a:ext cx="10168128" cy="1179576"/>
          </a:xfrm>
        </p:spPr>
        <p:txBody>
          <a:bodyPr>
            <a:normAutofit/>
          </a:bodyPr>
          <a:lstStyle/>
          <a:p>
            <a:r>
              <a:rPr lang="fr-FR" sz="4000" dirty="0"/>
              <a:t>Résultats - performance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Espace réservé du contenu 3">
            <a:extLst>
              <a:ext uri="{FF2B5EF4-FFF2-40B4-BE49-F238E27FC236}">
                <a16:creationId xmlns:a16="http://schemas.microsoft.com/office/drawing/2014/main" id="{E0C8E398-CE73-A401-79E4-FEA504B785DF}"/>
              </a:ext>
            </a:extLst>
          </p:cNvPr>
          <p:cNvGraphicFramePr>
            <a:graphicFrameLocks noGrp="1"/>
          </p:cNvGraphicFramePr>
          <p:nvPr>
            <p:ph idx="1"/>
            <p:extLst>
              <p:ext uri="{D42A27DB-BD31-4B8C-83A1-F6EECF244321}">
                <p14:modId xmlns:p14="http://schemas.microsoft.com/office/powerpoint/2010/main" val="1351680695"/>
              </p:ext>
            </p:extLst>
          </p:nvPr>
        </p:nvGraphicFramePr>
        <p:xfrm>
          <a:off x="838200" y="2276856"/>
          <a:ext cx="10515600" cy="404942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18275480"/>
                    </a:ext>
                  </a:extLst>
                </a:gridCol>
                <a:gridCol w="2103120">
                  <a:extLst>
                    <a:ext uri="{9D8B030D-6E8A-4147-A177-3AD203B41FA5}">
                      <a16:colId xmlns:a16="http://schemas.microsoft.com/office/drawing/2014/main" val="3999702236"/>
                    </a:ext>
                  </a:extLst>
                </a:gridCol>
                <a:gridCol w="2103120">
                  <a:extLst>
                    <a:ext uri="{9D8B030D-6E8A-4147-A177-3AD203B41FA5}">
                      <a16:colId xmlns:a16="http://schemas.microsoft.com/office/drawing/2014/main" val="1503443006"/>
                    </a:ext>
                  </a:extLst>
                </a:gridCol>
                <a:gridCol w="2103120">
                  <a:extLst>
                    <a:ext uri="{9D8B030D-6E8A-4147-A177-3AD203B41FA5}">
                      <a16:colId xmlns:a16="http://schemas.microsoft.com/office/drawing/2014/main" val="1404587757"/>
                    </a:ext>
                  </a:extLst>
                </a:gridCol>
                <a:gridCol w="2103120">
                  <a:extLst>
                    <a:ext uri="{9D8B030D-6E8A-4147-A177-3AD203B41FA5}">
                      <a16:colId xmlns:a16="http://schemas.microsoft.com/office/drawing/2014/main" val="3892186675"/>
                    </a:ext>
                  </a:extLst>
                </a:gridCol>
              </a:tblGrid>
              <a:tr h="757589">
                <a:tc>
                  <a:txBody>
                    <a:bodyPr/>
                    <a:lstStyle/>
                    <a:p>
                      <a:pPr algn="ctr"/>
                      <a:r>
                        <a:rPr lang="fr-FR" sz="2800" dirty="0"/>
                        <a:t>Modèle</a:t>
                      </a:r>
                    </a:p>
                  </a:txBody>
                  <a:tcPr anchor="ctr"/>
                </a:tc>
                <a:tc>
                  <a:txBody>
                    <a:bodyPr/>
                    <a:lstStyle/>
                    <a:p>
                      <a:pPr algn="ctr"/>
                      <a:r>
                        <a:rPr lang="fr-FR" sz="2800" dirty="0" err="1"/>
                        <a:t>Accuracy</a:t>
                      </a:r>
                      <a:endParaRPr lang="fr-FR" sz="2800" dirty="0"/>
                    </a:p>
                  </a:txBody>
                  <a:tcPr anchor="ctr"/>
                </a:tc>
                <a:tc>
                  <a:txBody>
                    <a:bodyPr/>
                    <a:lstStyle/>
                    <a:p>
                      <a:pPr algn="ctr"/>
                      <a:r>
                        <a:rPr lang="fr-FR" sz="2800" dirty="0" err="1"/>
                        <a:t>Precission</a:t>
                      </a:r>
                      <a:endParaRPr lang="fr-FR" sz="2800" dirty="0"/>
                    </a:p>
                  </a:txBody>
                  <a:tcPr anchor="ctr"/>
                </a:tc>
                <a:tc>
                  <a:txBody>
                    <a:bodyPr/>
                    <a:lstStyle/>
                    <a:p>
                      <a:pPr algn="ctr"/>
                      <a:r>
                        <a:rPr lang="fr-FR" sz="2800" dirty="0" err="1"/>
                        <a:t>Recall</a:t>
                      </a:r>
                      <a:endParaRPr lang="fr-FR" sz="2800" dirty="0"/>
                    </a:p>
                  </a:txBody>
                  <a:tcPr anchor="ctr"/>
                </a:tc>
                <a:tc>
                  <a:txBody>
                    <a:bodyPr/>
                    <a:lstStyle/>
                    <a:p>
                      <a:pPr algn="ctr"/>
                      <a:r>
                        <a:rPr lang="fr-FR" sz="2800" dirty="0"/>
                        <a:t>F1 Score</a:t>
                      </a:r>
                    </a:p>
                  </a:txBody>
                  <a:tcPr anchor="ctr"/>
                </a:tc>
                <a:extLst>
                  <a:ext uri="{0D108BD9-81ED-4DB2-BD59-A6C34878D82A}">
                    <a16:rowId xmlns:a16="http://schemas.microsoft.com/office/drawing/2014/main" val="2190796089"/>
                  </a:ext>
                </a:extLst>
              </a:tr>
              <a:tr h="757589">
                <a:tc>
                  <a:txBody>
                    <a:bodyPr/>
                    <a:lstStyle/>
                    <a:p>
                      <a:pPr algn="ctr"/>
                      <a:r>
                        <a:rPr lang="fr-FR" sz="2400" dirty="0" err="1"/>
                        <a:t>Descision</a:t>
                      </a:r>
                      <a:r>
                        <a:rPr lang="fr-FR" sz="2400" dirty="0"/>
                        <a:t> </a:t>
                      </a:r>
                      <a:r>
                        <a:rPr lang="fr-FR" sz="2400" dirty="0" err="1"/>
                        <a:t>Tree</a:t>
                      </a:r>
                      <a:endParaRPr lang="fr-FR" sz="2400" dirty="0"/>
                    </a:p>
                  </a:txBody>
                  <a:tcPr anchor="ctr"/>
                </a:tc>
                <a:tc>
                  <a:txBody>
                    <a:bodyPr/>
                    <a:lstStyle/>
                    <a:p>
                      <a:pPr algn="ctr"/>
                      <a:r>
                        <a:rPr lang="fr-FR" sz="2400" dirty="0"/>
                        <a:t>97,125</a:t>
                      </a:r>
                    </a:p>
                  </a:txBody>
                  <a:tcPr anchor="ctr"/>
                </a:tc>
                <a:tc>
                  <a:txBody>
                    <a:bodyPr/>
                    <a:lstStyle/>
                    <a:p>
                      <a:pPr algn="ctr"/>
                      <a:r>
                        <a:rPr lang="fr-FR" sz="2400" dirty="0"/>
                        <a:t>0,968</a:t>
                      </a:r>
                    </a:p>
                  </a:txBody>
                  <a:tcPr anchor="ctr"/>
                </a:tc>
                <a:tc>
                  <a:txBody>
                    <a:bodyPr/>
                    <a:lstStyle/>
                    <a:p>
                      <a:pPr algn="ctr"/>
                      <a:r>
                        <a:rPr lang="fr-FR" sz="2400" dirty="0"/>
                        <a:t>0,974</a:t>
                      </a:r>
                    </a:p>
                  </a:txBody>
                  <a:tcPr anchor="ctr"/>
                </a:tc>
                <a:tc>
                  <a:txBody>
                    <a:bodyPr/>
                    <a:lstStyle/>
                    <a:p>
                      <a:pPr algn="ctr"/>
                      <a:r>
                        <a:rPr lang="fr-FR" sz="2400" dirty="0"/>
                        <a:t>0,971</a:t>
                      </a:r>
                    </a:p>
                  </a:txBody>
                  <a:tcPr anchor="ctr"/>
                </a:tc>
                <a:extLst>
                  <a:ext uri="{0D108BD9-81ED-4DB2-BD59-A6C34878D82A}">
                    <a16:rowId xmlns:a16="http://schemas.microsoft.com/office/drawing/2014/main" val="3590853020"/>
                  </a:ext>
                </a:extLst>
              </a:tr>
              <a:tr h="757589">
                <a:tc>
                  <a:txBody>
                    <a:bodyPr/>
                    <a:lstStyle/>
                    <a:p>
                      <a:pPr algn="ctr"/>
                      <a:r>
                        <a:rPr lang="fr-FR" sz="2400" dirty="0" err="1"/>
                        <a:t>Logistic</a:t>
                      </a:r>
                      <a:r>
                        <a:rPr lang="fr-FR" sz="2400" dirty="0"/>
                        <a:t> </a:t>
                      </a:r>
                      <a:r>
                        <a:rPr lang="fr-FR" sz="2400" dirty="0" err="1"/>
                        <a:t>Regression</a:t>
                      </a:r>
                      <a:endParaRPr lang="fr-FR" sz="2400" dirty="0"/>
                    </a:p>
                  </a:txBody>
                  <a:tcPr anchor="ctr"/>
                </a:tc>
                <a:tc>
                  <a:txBody>
                    <a:bodyPr/>
                    <a:lstStyle/>
                    <a:p>
                      <a:pPr algn="ctr"/>
                      <a:r>
                        <a:rPr lang="fr-FR" sz="2400" dirty="0"/>
                        <a:t>88,508</a:t>
                      </a:r>
                    </a:p>
                  </a:txBody>
                  <a:tcPr anchor="ctr"/>
                </a:tc>
                <a:tc>
                  <a:txBody>
                    <a:bodyPr/>
                    <a:lstStyle/>
                    <a:p>
                      <a:pPr algn="ctr"/>
                      <a:r>
                        <a:rPr lang="fr-FR" sz="2400" dirty="0"/>
                        <a:t>0,884</a:t>
                      </a:r>
                    </a:p>
                  </a:txBody>
                  <a:tcPr anchor="ctr"/>
                </a:tc>
                <a:tc>
                  <a:txBody>
                    <a:bodyPr/>
                    <a:lstStyle/>
                    <a:p>
                      <a:pPr algn="ctr"/>
                      <a:r>
                        <a:rPr lang="fr-FR" sz="2400" dirty="0"/>
                        <a:t>0,885</a:t>
                      </a:r>
                    </a:p>
                  </a:txBody>
                  <a:tcPr anchor="ctr"/>
                </a:tc>
                <a:tc>
                  <a:txBody>
                    <a:bodyPr/>
                    <a:lstStyle/>
                    <a:p>
                      <a:pPr algn="ctr"/>
                      <a:r>
                        <a:rPr lang="fr-FR" sz="2400" dirty="0"/>
                        <a:t>0,885</a:t>
                      </a:r>
                    </a:p>
                  </a:txBody>
                  <a:tcPr anchor="ctr"/>
                </a:tc>
                <a:extLst>
                  <a:ext uri="{0D108BD9-81ED-4DB2-BD59-A6C34878D82A}">
                    <a16:rowId xmlns:a16="http://schemas.microsoft.com/office/drawing/2014/main" val="2311525397"/>
                  </a:ext>
                </a:extLst>
              </a:tr>
              <a:tr h="757589">
                <a:tc>
                  <a:txBody>
                    <a:bodyPr/>
                    <a:lstStyle/>
                    <a:p>
                      <a:pPr algn="ctr"/>
                      <a:r>
                        <a:rPr lang="fr-FR" sz="2400" dirty="0" err="1">
                          <a:highlight>
                            <a:srgbClr val="FFFF00"/>
                          </a:highlight>
                        </a:rPr>
                        <a:t>Random</a:t>
                      </a:r>
                      <a:r>
                        <a:rPr lang="fr-FR" sz="2400" dirty="0">
                          <a:highlight>
                            <a:srgbClr val="FFFF00"/>
                          </a:highlight>
                        </a:rPr>
                        <a:t> Forest</a:t>
                      </a:r>
                    </a:p>
                  </a:txBody>
                  <a:tcPr anchor="ctr"/>
                </a:tc>
                <a:tc>
                  <a:txBody>
                    <a:bodyPr/>
                    <a:lstStyle/>
                    <a:p>
                      <a:pPr algn="ctr"/>
                      <a:r>
                        <a:rPr lang="fr-FR" sz="2400" dirty="0">
                          <a:highlight>
                            <a:srgbClr val="FFFF00"/>
                          </a:highlight>
                        </a:rPr>
                        <a:t>97,349</a:t>
                      </a:r>
                    </a:p>
                  </a:txBody>
                  <a:tcPr anchor="ctr"/>
                </a:tc>
                <a:tc>
                  <a:txBody>
                    <a:bodyPr/>
                    <a:lstStyle/>
                    <a:p>
                      <a:pPr algn="ctr"/>
                      <a:r>
                        <a:rPr lang="fr-FR" sz="2400" dirty="0">
                          <a:highlight>
                            <a:srgbClr val="FFFF00"/>
                          </a:highlight>
                        </a:rPr>
                        <a:t>0,973</a:t>
                      </a:r>
                    </a:p>
                  </a:txBody>
                  <a:tcPr anchor="ctr"/>
                </a:tc>
                <a:tc>
                  <a:txBody>
                    <a:bodyPr/>
                    <a:lstStyle/>
                    <a:p>
                      <a:pPr algn="ctr"/>
                      <a:r>
                        <a:rPr lang="fr-FR" sz="2400" dirty="0">
                          <a:highlight>
                            <a:srgbClr val="FFFF00"/>
                          </a:highlight>
                        </a:rPr>
                        <a:t>0,973</a:t>
                      </a:r>
                    </a:p>
                  </a:txBody>
                  <a:tcPr anchor="ctr"/>
                </a:tc>
                <a:tc>
                  <a:txBody>
                    <a:bodyPr/>
                    <a:lstStyle/>
                    <a:p>
                      <a:pPr algn="ctr"/>
                      <a:r>
                        <a:rPr lang="fr-FR" sz="2400" dirty="0">
                          <a:highlight>
                            <a:srgbClr val="FFFF00"/>
                          </a:highlight>
                        </a:rPr>
                        <a:t>0,973</a:t>
                      </a:r>
                    </a:p>
                  </a:txBody>
                  <a:tcPr anchor="ctr"/>
                </a:tc>
                <a:extLst>
                  <a:ext uri="{0D108BD9-81ED-4DB2-BD59-A6C34878D82A}">
                    <a16:rowId xmlns:a16="http://schemas.microsoft.com/office/drawing/2014/main" val="1199752606"/>
                  </a:ext>
                </a:extLst>
              </a:tr>
              <a:tr h="757589">
                <a:tc>
                  <a:txBody>
                    <a:bodyPr/>
                    <a:lstStyle/>
                    <a:p>
                      <a:pPr algn="ctr"/>
                      <a:r>
                        <a:rPr lang="fr-FR" sz="2400" dirty="0"/>
                        <a:t>Gradient </a:t>
                      </a:r>
                      <a:r>
                        <a:rPr lang="fr-FR" sz="2400" dirty="0" err="1"/>
                        <a:t>Boosting</a:t>
                      </a:r>
                      <a:endParaRPr lang="fr-FR" sz="2400" dirty="0"/>
                    </a:p>
                  </a:txBody>
                  <a:tcPr anchor="ctr"/>
                </a:tc>
                <a:tc>
                  <a:txBody>
                    <a:bodyPr/>
                    <a:lstStyle/>
                    <a:p>
                      <a:pPr algn="ctr"/>
                      <a:r>
                        <a:rPr lang="fr-FR" sz="2400" dirty="0"/>
                        <a:t>96,551</a:t>
                      </a:r>
                    </a:p>
                  </a:txBody>
                  <a:tcPr anchor="ctr"/>
                </a:tc>
                <a:tc>
                  <a:txBody>
                    <a:bodyPr/>
                    <a:lstStyle/>
                    <a:p>
                      <a:pPr algn="ctr"/>
                      <a:r>
                        <a:rPr lang="fr-FR" sz="2400" dirty="0"/>
                        <a:t>0,984</a:t>
                      </a:r>
                    </a:p>
                  </a:txBody>
                  <a:tcPr anchor="ctr"/>
                </a:tc>
                <a:tc>
                  <a:txBody>
                    <a:bodyPr/>
                    <a:lstStyle/>
                    <a:p>
                      <a:pPr algn="ctr"/>
                      <a:r>
                        <a:rPr lang="fr-FR" sz="2400" dirty="0"/>
                        <a:t>0,946</a:t>
                      </a:r>
                    </a:p>
                  </a:txBody>
                  <a:tcPr anchor="ctr"/>
                </a:tc>
                <a:tc>
                  <a:txBody>
                    <a:bodyPr/>
                    <a:lstStyle/>
                    <a:p>
                      <a:pPr algn="ctr"/>
                      <a:r>
                        <a:rPr lang="fr-FR" sz="2400" dirty="0"/>
                        <a:t>0,964</a:t>
                      </a:r>
                    </a:p>
                  </a:txBody>
                  <a:tcPr anchor="ctr"/>
                </a:tc>
                <a:extLst>
                  <a:ext uri="{0D108BD9-81ED-4DB2-BD59-A6C34878D82A}">
                    <a16:rowId xmlns:a16="http://schemas.microsoft.com/office/drawing/2014/main" val="3229783668"/>
                  </a:ext>
                </a:extLst>
              </a:tr>
            </a:tbl>
          </a:graphicData>
        </a:graphic>
      </p:graphicFrame>
      <p:sp>
        <p:nvSpPr>
          <p:cNvPr id="5" name="Rectangle 4">
            <a:extLst>
              <a:ext uri="{FF2B5EF4-FFF2-40B4-BE49-F238E27FC236}">
                <a16:creationId xmlns:a16="http://schemas.microsoft.com/office/drawing/2014/main" id="{4433836B-23E6-4745-412B-775E8C5F8C75}"/>
              </a:ext>
            </a:extLst>
          </p:cNvPr>
          <p:cNvSpPr/>
          <p:nvPr/>
        </p:nvSpPr>
        <p:spPr>
          <a:xfrm>
            <a:off x="9267216" y="2276856"/>
            <a:ext cx="2086583" cy="40325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371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0BD3CCB-46BB-140C-9451-DFF772D57209}"/>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r>
              <a:rPr lang="en-US" sz="7200" kern="1200" dirty="0">
                <a:solidFill>
                  <a:schemeClr val="tx1"/>
                </a:solidFill>
                <a:latin typeface="+mj-lt"/>
                <a:ea typeface="+mj-ea"/>
                <a:cs typeface="+mj-cs"/>
              </a:rPr>
              <a:t>RAISONS</a:t>
            </a:r>
            <a:br>
              <a:rPr lang="en-US" sz="7200" kern="1200" dirty="0">
                <a:solidFill>
                  <a:schemeClr val="tx1"/>
                </a:solidFill>
                <a:latin typeface="+mj-lt"/>
                <a:ea typeface="+mj-ea"/>
                <a:cs typeface="+mj-cs"/>
              </a:rPr>
            </a:br>
            <a:r>
              <a:rPr lang="en-US" sz="7200" kern="1200" dirty="0">
                <a:solidFill>
                  <a:schemeClr val="tx1"/>
                </a:solidFill>
                <a:latin typeface="+mj-lt"/>
                <a:ea typeface="+mj-ea"/>
                <a:cs typeface="+mj-cs"/>
              </a:rPr>
              <a:t>&amp;</a:t>
            </a:r>
            <a:br>
              <a:rPr lang="en-US" sz="7200" kern="1200" dirty="0">
                <a:solidFill>
                  <a:schemeClr val="tx1"/>
                </a:solidFill>
                <a:latin typeface="+mj-lt"/>
                <a:ea typeface="+mj-ea"/>
                <a:cs typeface="+mj-cs"/>
              </a:rPr>
            </a:br>
            <a:r>
              <a:rPr lang="en-US" sz="7200" kern="1200" dirty="0">
                <a:solidFill>
                  <a:schemeClr val="tx1"/>
                </a:solidFill>
                <a:latin typeface="+mj-lt"/>
                <a:ea typeface="+mj-ea"/>
                <a:cs typeface="+mj-cs"/>
              </a:rPr>
              <a:t>OPPORTUNITES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Graphique 2">
            <a:extLst>
              <a:ext uri="{FF2B5EF4-FFF2-40B4-BE49-F238E27FC236}">
                <a16:creationId xmlns:a16="http://schemas.microsoft.com/office/drawing/2014/main" id="{8D64B505-3BFC-314E-68E9-FA3F0AAA4F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91385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555BF3AD-50DF-EB8D-598C-5FD202B06DEC}"/>
              </a:ext>
            </a:extLst>
          </p:cNvPr>
          <p:cNvSpPr>
            <a:spLocks noGrp="1"/>
          </p:cNvSpPr>
          <p:nvPr>
            <p:ph type="title"/>
          </p:nvPr>
        </p:nvSpPr>
        <p:spPr>
          <a:xfrm>
            <a:off x="1115568" y="548640"/>
            <a:ext cx="10168128" cy="1179576"/>
          </a:xfrm>
        </p:spPr>
        <p:txBody>
          <a:bodyPr>
            <a:normAutofit/>
          </a:bodyPr>
          <a:lstStyle/>
          <a:p>
            <a:r>
              <a:rPr lang="fr-FR" sz="4000" dirty="0" err="1"/>
              <a:t>Random</a:t>
            </a:r>
            <a:r>
              <a:rPr lang="fr-FR" sz="4000" dirty="0"/>
              <a:t> Forest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278B07B9-73E3-25AA-371B-1751DA67A5CC}"/>
              </a:ext>
            </a:extLst>
          </p:cNvPr>
          <p:cNvSpPr>
            <a:spLocks noGrp="1"/>
          </p:cNvSpPr>
          <p:nvPr>
            <p:ph idx="1"/>
          </p:nvPr>
        </p:nvSpPr>
        <p:spPr>
          <a:xfrm>
            <a:off x="1115568" y="2481943"/>
            <a:ext cx="3485615" cy="3617300"/>
          </a:xfrm>
        </p:spPr>
        <p:txBody>
          <a:bodyPr>
            <a:normAutofit/>
          </a:bodyPr>
          <a:lstStyle/>
          <a:p>
            <a:pPr marL="0" indent="0">
              <a:buNone/>
            </a:pPr>
            <a:r>
              <a:rPr lang="fr-FR" sz="2400" dirty="0">
                <a:latin typeface="+mj-lt"/>
              </a:rPr>
              <a:t>Matrice de confusion</a:t>
            </a:r>
          </a:p>
          <a:p>
            <a:pPr marL="0" indent="0">
              <a:buNone/>
            </a:pPr>
            <a:endParaRPr lang="fr-FR" sz="2400" dirty="0">
              <a:latin typeface="+mj-lt"/>
            </a:endParaRPr>
          </a:p>
          <a:p>
            <a:pPr marL="0" indent="0">
              <a:buNone/>
            </a:pPr>
            <a:r>
              <a:rPr lang="fr-FR" sz="2400" dirty="0">
                <a:latin typeface="+mj-lt"/>
              </a:rPr>
              <a:t>Sur l’ensemble du test seul 486 sont prédit Négatif pour un réel Positif</a:t>
            </a:r>
          </a:p>
          <a:p>
            <a:pPr marL="0" indent="0">
              <a:buNone/>
            </a:pPr>
            <a:endParaRPr lang="fr-FR" sz="2200" dirty="0"/>
          </a:p>
        </p:txBody>
      </p:sp>
      <p:pic>
        <p:nvPicPr>
          <p:cNvPr id="4" name="Espace réservé du contenu 6">
            <a:extLst>
              <a:ext uri="{FF2B5EF4-FFF2-40B4-BE49-F238E27FC236}">
                <a16:creationId xmlns:a16="http://schemas.microsoft.com/office/drawing/2014/main" id="{1EDE49D6-4AE7-F2DB-97B6-7A80831A8ED4}"/>
              </a:ext>
            </a:extLst>
          </p:cNvPr>
          <p:cNvPicPr>
            <a:picLocks noChangeAspect="1"/>
          </p:cNvPicPr>
          <p:nvPr/>
        </p:nvPicPr>
        <p:blipFill>
          <a:blip r:embed="rId3"/>
          <a:stretch>
            <a:fillRect/>
          </a:stretch>
        </p:blipFill>
        <p:spPr>
          <a:xfrm>
            <a:off x="6305145" y="2262734"/>
            <a:ext cx="4568538" cy="3836509"/>
          </a:xfrm>
          <a:prstGeom prst="rect">
            <a:avLst/>
          </a:prstGeom>
        </p:spPr>
      </p:pic>
      <p:sp>
        <p:nvSpPr>
          <p:cNvPr id="5" name="Rectangle 4">
            <a:extLst>
              <a:ext uri="{FF2B5EF4-FFF2-40B4-BE49-F238E27FC236}">
                <a16:creationId xmlns:a16="http://schemas.microsoft.com/office/drawing/2014/main" id="{07C573AA-BACE-39D7-26F2-77809AF91C2B}"/>
              </a:ext>
            </a:extLst>
          </p:cNvPr>
          <p:cNvSpPr/>
          <p:nvPr/>
        </p:nvSpPr>
        <p:spPr>
          <a:xfrm>
            <a:off x="8518185" y="2586902"/>
            <a:ext cx="1511031" cy="148377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72111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E593DB3B-197F-799A-8DFA-1D3B3F92DC42}"/>
              </a:ext>
            </a:extLst>
          </p:cNvPr>
          <p:cNvSpPr>
            <a:spLocks noGrp="1"/>
          </p:cNvSpPr>
          <p:nvPr>
            <p:ph type="title"/>
          </p:nvPr>
        </p:nvSpPr>
        <p:spPr>
          <a:xfrm>
            <a:off x="1115568" y="548640"/>
            <a:ext cx="10168128" cy="1179576"/>
          </a:xfrm>
        </p:spPr>
        <p:txBody>
          <a:bodyPr>
            <a:normAutofit fontScale="90000"/>
          </a:bodyPr>
          <a:lstStyle/>
          <a:p>
            <a:r>
              <a:rPr lang="fr-FR" sz="4000" dirty="0"/>
              <a:t>EDA – Relation entre « All » variables et variable cible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Espace réservé du contenu 3">
            <a:extLst>
              <a:ext uri="{FF2B5EF4-FFF2-40B4-BE49-F238E27FC236}">
                <a16:creationId xmlns:a16="http://schemas.microsoft.com/office/drawing/2014/main" id="{42C9D30D-1CC0-7326-A993-117D18AA7928}"/>
              </a:ext>
            </a:extLst>
          </p:cNvPr>
          <p:cNvGraphicFramePr>
            <a:graphicFrameLocks noGrp="1"/>
          </p:cNvGraphicFramePr>
          <p:nvPr>
            <p:ph idx="1"/>
            <p:extLst>
              <p:ext uri="{D42A27DB-BD31-4B8C-83A1-F6EECF244321}">
                <p14:modId xmlns:p14="http://schemas.microsoft.com/office/powerpoint/2010/main" val="1174755666"/>
              </p:ext>
            </p:extLst>
          </p:nvPr>
        </p:nvGraphicFramePr>
        <p:xfrm>
          <a:off x="740923" y="2276856"/>
          <a:ext cx="3568430" cy="3841839"/>
        </p:xfrm>
        <a:graphic>
          <a:graphicData uri="http://schemas.openxmlformats.org/drawingml/2006/table">
            <a:tbl>
              <a:tblPr firstRow="1" bandRow="1">
                <a:tableStyleId>{5C22544A-7EE6-4342-B048-85BDC9FD1C3A}</a:tableStyleId>
              </a:tblPr>
              <a:tblGrid>
                <a:gridCol w="2595664">
                  <a:extLst>
                    <a:ext uri="{9D8B030D-6E8A-4147-A177-3AD203B41FA5}">
                      <a16:colId xmlns:a16="http://schemas.microsoft.com/office/drawing/2014/main" val="96100592"/>
                    </a:ext>
                  </a:extLst>
                </a:gridCol>
                <a:gridCol w="972766">
                  <a:extLst>
                    <a:ext uri="{9D8B030D-6E8A-4147-A177-3AD203B41FA5}">
                      <a16:colId xmlns:a16="http://schemas.microsoft.com/office/drawing/2014/main" val="3681816478"/>
                    </a:ext>
                  </a:extLst>
                </a:gridCol>
              </a:tblGrid>
              <a:tr h="42687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Feature Importance</a:t>
                      </a:r>
                    </a:p>
                  </a:txBody>
                  <a:tcPr/>
                </a:tc>
                <a:tc hMerge="1">
                  <a:txBody>
                    <a:bodyPr/>
                    <a:lstStyle/>
                    <a:p>
                      <a:endParaRPr lang="fr-FR" dirty="0"/>
                    </a:p>
                  </a:txBody>
                  <a:tcPr/>
                </a:tc>
                <a:extLst>
                  <a:ext uri="{0D108BD9-81ED-4DB2-BD59-A6C34878D82A}">
                    <a16:rowId xmlns:a16="http://schemas.microsoft.com/office/drawing/2014/main" val="2613511618"/>
                  </a:ext>
                </a:extLst>
              </a:tr>
              <a:tr h="426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HbA1c_level</a:t>
                      </a:r>
                    </a:p>
                  </a:txBody>
                  <a:tcPr/>
                </a:tc>
                <a:tc>
                  <a:txBody>
                    <a:bodyPr/>
                    <a:lstStyle/>
                    <a:p>
                      <a:pPr algn="ctr"/>
                      <a:r>
                        <a:rPr lang="en-US" sz="1800" b="0" i="0" kern="1200" dirty="0">
                          <a:solidFill>
                            <a:schemeClr val="dk1"/>
                          </a:solidFill>
                          <a:effectLst/>
                          <a:latin typeface="+mn-lt"/>
                          <a:ea typeface="+mn-ea"/>
                          <a:cs typeface="+mn-cs"/>
                        </a:rPr>
                        <a:t>40</a:t>
                      </a:r>
                      <a:r>
                        <a:rPr lang="en-US" sz="1800" kern="1200" dirty="0">
                          <a:solidFill>
                            <a:schemeClr val="dk1"/>
                          </a:solidFill>
                          <a:latin typeface="+mn-lt"/>
                          <a:ea typeface="+mn-ea"/>
                          <a:cs typeface="+mn-cs"/>
                        </a:rPr>
                        <a:t>,</a:t>
                      </a:r>
                      <a:r>
                        <a:rPr lang="en-US" sz="1800" b="0" i="0" kern="1200" dirty="0">
                          <a:solidFill>
                            <a:schemeClr val="dk1"/>
                          </a:solidFill>
                          <a:effectLst/>
                          <a:latin typeface="+mn-lt"/>
                          <a:ea typeface="+mn-ea"/>
                          <a:cs typeface="+mn-cs"/>
                        </a:rPr>
                        <a:t>9%</a:t>
                      </a:r>
                      <a:endParaRPr lang="fr-FR" dirty="0"/>
                    </a:p>
                  </a:txBody>
                  <a:tcPr/>
                </a:tc>
                <a:extLst>
                  <a:ext uri="{0D108BD9-81ED-4DB2-BD59-A6C34878D82A}">
                    <a16:rowId xmlns:a16="http://schemas.microsoft.com/office/drawing/2014/main" val="1663630704"/>
                  </a:ext>
                </a:extLst>
              </a:tr>
              <a:tr h="426871">
                <a:tc>
                  <a:txBody>
                    <a:bodyPr/>
                    <a:lstStyle/>
                    <a:p>
                      <a:r>
                        <a:rPr lang="en-US" sz="1800" b="0" i="0" kern="1200" dirty="0" err="1">
                          <a:solidFill>
                            <a:schemeClr val="dk1"/>
                          </a:solidFill>
                          <a:effectLst/>
                          <a:latin typeface="+mn-lt"/>
                          <a:ea typeface="+mn-ea"/>
                          <a:cs typeface="+mn-cs"/>
                        </a:rPr>
                        <a:t>blood_glucose_level</a:t>
                      </a:r>
                      <a:r>
                        <a:rPr lang="en-US" sz="1800" b="0" i="0" kern="1200" dirty="0">
                          <a:solidFill>
                            <a:schemeClr val="dk1"/>
                          </a:solidFill>
                          <a:effectLst/>
                          <a:latin typeface="+mn-lt"/>
                          <a:ea typeface="+mn-ea"/>
                          <a:cs typeface="+mn-cs"/>
                        </a:rPr>
                        <a:t> </a:t>
                      </a: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25,9</a:t>
                      </a:r>
                      <a:r>
                        <a:rPr lang="en-US" sz="1800" kern="1200" dirty="0">
                          <a:solidFill>
                            <a:schemeClr val="dk1"/>
                          </a:solidFill>
                          <a:latin typeface="+mn-lt"/>
                          <a:ea typeface="+mn-ea"/>
                          <a:cs typeface="+mn-cs"/>
                        </a:rPr>
                        <a:t>%</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813512841"/>
                  </a:ext>
                </a:extLst>
              </a:tr>
              <a:tr h="426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age</a:t>
                      </a:r>
                    </a:p>
                  </a:txBody>
                  <a:tcPr/>
                </a:tc>
                <a:tc>
                  <a:txBody>
                    <a:bodyPr/>
                    <a:lstStyle/>
                    <a:p>
                      <a:pPr algn="ctr"/>
                      <a:r>
                        <a:rPr lang="en-US" sz="1800" b="0" i="0" kern="1200" dirty="0">
                          <a:solidFill>
                            <a:schemeClr val="dk1"/>
                          </a:solidFill>
                          <a:effectLst/>
                          <a:latin typeface="+mn-lt"/>
                          <a:ea typeface="+mn-ea"/>
                          <a:cs typeface="+mn-cs"/>
                        </a:rPr>
                        <a:t>17,2%</a:t>
                      </a:r>
                      <a:endParaRPr lang="fr-FR" dirty="0"/>
                    </a:p>
                  </a:txBody>
                  <a:tcPr/>
                </a:tc>
                <a:extLst>
                  <a:ext uri="{0D108BD9-81ED-4DB2-BD59-A6C34878D82A}">
                    <a16:rowId xmlns:a16="http://schemas.microsoft.com/office/drawing/2014/main" val="3513674403"/>
                  </a:ext>
                </a:extLst>
              </a:tr>
              <a:tr h="426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bmi</a:t>
                      </a:r>
                      <a:endParaRPr lang="en-US" sz="1800" b="0" i="0" kern="1200" dirty="0">
                        <a:solidFill>
                          <a:schemeClr val="dk1"/>
                        </a:solidFill>
                        <a:effectLst/>
                        <a:latin typeface="+mn-lt"/>
                        <a:ea typeface="+mn-ea"/>
                        <a:cs typeface="+mn-cs"/>
                      </a:endParaRPr>
                    </a:p>
                  </a:txBody>
                  <a:tcPr/>
                </a:tc>
                <a:tc>
                  <a:txBody>
                    <a:bodyPr/>
                    <a:lstStyle/>
                    <a:p>
                      <a:pPr algn="ctr"/>
                      <a:r>
                        <a:rPr lang="en-US" sz="1800" b="0" i="0" kern="1200" dirty="0">
                          <a:solidFill>
                            <a:schemeClr val="dk1"/>
                          </a:solidFill>
                          <a:effectLst/>
                          <a:latin typeface="+mn-lt"/>
                          <a:ea typeface="+mn-ea"/>
                          <a:cs typeface="+mn-cs"/>
                        </a:rPr>
                        <a:t>11,4%</a:t>
                      </a:r>
                      <a:endParaRPr lang="fr-FR" dirty="0"/>
                    </a:p>
                  </a:txBody>
                  <a:tcPr/>
                </a:tc>
                <a:extLst>
                  <a:ext uri="{0D108BD9-81ED-4DB2-BD59-A6C34878D82A}">
                    <a16:rowId xmlns:a16="http://schemas.microsoft.com/office/drawing/2014/main" val="3854456166"/>
                  </a:ext>
                </a:extLst>
              </a:tr>
              <a:tr h="426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smoking_history</a:t>
                      </a:r>
                      <a:endParaRPr lang="en-US" sz="1800" b="0" i="0" kern="1200" dirty="0">
                        <a:solidFill>
                          <a:schemeClr val="dk1"/>
                        </a:solidFill>
                        <a:effectLst/>
                        <a:latin typeface="+mn-lt"/>
                        <a:ea typeface="+mn-ea"/>
                        <a:cs typeface="+mn-cs"/>
                      </a:endParaRPr>
                    </a:p>
                  </a:txBody>
                  <a:tcPr/>
                </a:tc>
                <a:tc>
                  <a:txBody>
                    <a:bodyPr/>
                    <a:lstStyle/>
                    <a:p>
                      <a:pPr algn="ctr"/>
                      <a:r>
                        <a:rPr lang="en-US" sz="1800" b="0" i="0" kern="1200" dirty="0">
                          <a:solidFill>
                            <a:schemeClr val="dk1"/>
                          </a:solidFill>
                          <a:effectLst/>
                          <a:latin typeface="+mn-lt"/>
                          <a:ea typeface="+mn-ea"/>
                          <a:cs typeface="+mn-cs"/>
                        </a:rPr>
                        <a:t>0,30%</a:t>
                      </a:r>
                      <a:endParaRPr lang="fr-FR" dirty="0"/>
                    </a:p>
                  </a:txBody>
                  <a:tcPr/>
                </a:tc>
                <a:extLst>
                  <a:ext uri="{0D108BD9-81ED-4DB2-BD59-A6C34878D82A}">
                    <a16:rowId xmlns:a16="http://schemas.microsoft.com/office/drawing/2014/main" val="1255140229"/>
                  </a:ext>
                </a:extLst>
              </a:tr>
              <a:tr h="426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gender</a:t>
                      </a:r>
                    </a:p>
                  </a:txBody>
                  <a:tcPr/>
                </a:tc>
                <a:tc>
                  <a:txBody>
                    <a:bodyPr/>
                    <a:lstStyle/>
                    <a:p>
                      <a:pPr algn="ctr"/>
                      <a:r>
                        <a:rPr lang="en-US" sz="1800" b="0" i="0" kern="1200" dirty="0">
                          <a:solidFill>
                            <a:schemeClr val="dk1"/>
                          </a:solidFill>
                          <a:effectLst/>
                          <a:latin typeface="+mn-lt"/>
                          <a:ea typeface="+mn-ea"/>
                          <a:cs typeface="+mn-cs"/>
                        </a:rPr>
                        <a:t>0,08%</a:t>
                      </a:r>
                      <a:endParaRPr lang="fr-FR" dirty="0"/>
                    </a:p>
                  </a:txBody>
                  <a:tcPr/>
                </a:tc>
                <a:extLst>
                  <a:ext uri="{0D108BD9-81ED-4DB2-BD59-A6C34878D82A}">
                    <a16:rowId xmlns:a16="http://schemas.microsoft.com/office/drawing/2014/main" val="2025046268"/>
                  </a:ext>
                </a:extLst>
              </a:tr>
              <a:tr h="426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hypertension</a:t>
                      </a:r>
                    </a:p>
                  </a:txBody>
                  <a:tcPr/>
                </a:tc>
                <a:tc>
                  <a:txBody>
                    <a:bodyPr/>
                    <a:lstStyle/>
                    <a:p>
                      <a:pPr algn="ctr"/>
                      <a:r>
                        <a:rPr lang="en-US" sz="1800" b="0" i="0" kern="1200" dirty="0">
                          <a:solidFill>
                            <a:schemeClr val="dk1"/>
                          </a:solidFill>
                          <a:effectLst/>
                          <a:latin typeface="+mn-lt"/>
                          <a:ea typeface="+mn-ea"/>
                          <a:cs typeface="+mn-cs"/>
                        </a:rPr>
                        <a:t>0,03%</a:t>
                      </a:r>
                      <a:endParaRPr lang="fr-FR" dirty="0"/>
                    </a:p>
                  </a:txBody>
                  <a:tcPr/>
                </a:tc>
                <a:extLst>
                  <a:ext uri="{0D108BD9-81ED-4DB2-BD59-A6C34878D82A}">
                    <a16:rowId xmlns:a16="http://schemas.microsoft.com/office/drawing/2014/main" val="1696128673"/>
                  </a:ext>
                </a:extLst>
              </a:tr>
              <a:tr h="426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heart_disease</a:t>
                      </a:r>
                      <a:endParaRPr lang="fr-FR" sz="1800" kern="1200" dirty="0">
                        <a:solidFill>
                          <a:schemeClr val="dk1"/>
                        </a:solidFill>
                        <a:latin typeface="+mn-lt"/>
                        <a:ea typeface="+mn-ea"/>
                        <a:cs typeface="+mn-cs"/>
                      </a:endParaRPr>
                    </a:p>
                  </a:txBody>
                  <a:tcPr/>
                </a:tc>
                <a:tc>
                  <a:txBody>
                    <a:bodyPr/>
                    <a:lstStyle/>
                    <a:p>
                      <a:pPr algn="ctr"/>
                      <a:r>
                        <a:rPr lang="en-US" sz="1800" b="0" i="0" kern="1200" dirty="0">
                          <a:solidFill>
                            <a:schemeClr val="dk1"/>
                          </a:solidFill>
                          <a:effectLst/>
                          <a:latin typeface="+mn-lt"/>
                          <a:ea typeface="+mn-ea"/>
                          <a:cs typeface="+mn-cs"/>
                        </a:rPr>
                        <a:t>0,02%</a:t>
                      </a:r>
                      <a:endParaRPr lang="fr-FR" dirty="0"/>
                    </a:p>
                  </a:txBody>
                  <a:tcPr/>
                </a:tc>
                <a:extLst>
                  <a:ext uri="{0D108BD9-81ED-4DB2-BD59-A6C34878D82A}">
                    <a16:rowId xmlns:a16="http://schemas.microsoft.com/office/drawing/2014/main" val="2170351518"/>
                  </a:ext>
                </a:extLst>
              </a:tr>
            </a:tbl>
          </a:graphicData>
        </a:graphic>
      </p:graphicFrame>
      <p:pic>
        <p:nvPicPr>
          <p:cNvPr id="5" name="Graphique 4">
            <a:extLst>
              <a:ext uri="{FF2B5EF4-FFF2-40B4-BE49-F238E27FC236}">
                <a16:creationId xmlns:a16="http://schemas.microsoft.com/office/drawing/2014/main" id="{280BE3FC-1822-9A91-DD09-970D440FA3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pic>
        <p:nvPicPr>
          <p:cNvPr id="6" name="Espace réservé du contenu 6">
            <a:extLst>
              <a:ext uri="{FF2B5EF4-FFF2-40B4-BE49-F238E27FC236}">
                <a16:creationId xmlns:a16="http://schemas.microsoft.com/office/drawing/2014/main" id="{6F1FD08B-B2A9-6563-59EC-D096804455AB}"/>
              </a:ext>
            </a:extLst>
          </p:cNvPr>
          <p:cNvPicPr>
            <a:picLocks noChangeAspect="1"/>
          </p:cNvPicPr>
          <p:nvPr/>
        </p:nvPicPr>
        <p:blipFill>
          <a:blip r:embed="rId5"/>
          <a:stretch>
            <a:fillRect/>
          </a:stretch>
        </p:blipFill>
        <p:spPr>
          <a:xfrm>
            <a:off x="5498432" y="2276856"/>
            <a:ext cx="5855368" cy="3877056"/>
          </a:xfrm>
          <a:prstGeom prst="rect">
            <a:avLst/>
          </a:prstGeom>
        </p:spPr>
      </p:pic>
      <p:sp>
        <p:nvSpPr>
          <p:cNvPr id="7" name="Rectangle 6">
            <a:extLst>
              <a:ext uri="{FF2B5EF4-FFF2-40B4-BE49-F238E27FC236}">
                <a16:creationId xmlns:a16="http://schemas.microsoft.com/office/drawing/2014/main" id="{49F4EB5F-8722-EBB2-2927-F4FD59C5592B}"/>
              </a:ext>
            </a:extLst>
          </p:cNvPr>
          <p:cNvSpPr/>
          <p:nvPr/>
        </p:nvSpPr>
        <p:spPr>
          <a:xfrm>
            <a:off x="6585157" y="2504874"/>
            <a:ext cx="4698539" cy="8399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48557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E5FE529-16DD-82C1-B7B5-3CBB9BBDBEB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CONCLUSION</a:t>
            </a:r>
            <a:endParaRPr lang="en-US" sz="7200"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que 4">
            <a:extLst>
              <a:ext uri="{FF2B5EF4-FFF2-40B4-BE49-F238E27FC236}">
                <a16:creationId xmlns:a16="http://schemas.microsoft.com/office/drawing/2014/main" id="{C35B73F7-C278-D1F1-4570-AE7F8261E7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63186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E6BE4E2-8ED9-39F0-4602-612F682A356C}"/>
              </a:ext>
            </a:extLst>
          </p:cNvPr>
          <p:cNvSpPr>
            <a:spLocks noGrp="1"/>
          </p:cNvSpPr>
          <p:nvPr>
            <p:ph type="title"/>
          </p:nvPr>
        </p:nvSpPr>
        <p:spPr>
          <a:xfrm>
            <a:off x="411480" y="991443"/>
            <a:ext cx="4443154" cy="1087819"/>
          </a:xfrm>
        </p:spPr>
        <p:txBody>
          <a:bodyPr anchor="b">
            <a:normAutofit/>
          </a:bodyPr>
          <a:lstStyle/>
          <a:p>
            <a:r>
              <a:rPr lang="fr-FR" sz="3400"/>
              <a:t>Recommandations - Axes d’améliorations</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Graphique 5">
            <a:extLst>
              <a:ext uri="{FF2B5EF4-FFF2-40B4-BE49-F238E27FC236}">
                <a16:creationId xmlns:a16="http://schemas.microsoft.com/office/drawing/2014/main" id="{416B92B2-A6A8-1F12-762F-35D66AAD26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graphicFrame>
        <p:nvGraphicFramePr>
          <p:cNvPr id="5" name="Diagramme 4">
            <a:extLst>
              <a:ext uri="{FF2B5EF4-FFF2-40B4-BE49-F238E27FC236}">
                <a16:creationId xmlns:a16="http://schemas.microsoft.com/office/drawing/2014/main" id="{2C93E5C3-6E05-3324-DF31-65426927D8E4}"/>
              </a:ext>
            </a:extLst>
          </p:cNvPr>
          <p:cNvGraphicFramePr/>
          <p:nvPr>
            <p:extLst>
              <p:ext uri="{D42A27DB-BD31-4B8C-83A1-F6EECF244321}">
                <p14:modId xmlns:p14="http://schemas.microsoft.com/office/powerpoint/2010/main" val="3122351370"/>
              </p:ext>
            </p:extLst>
          </p:nvPr>
        </p:nvGraphicFramePr>
        <p:xfrm>
          <a:off x="872149" y="2303828"/>
          <a:ext cx="10553323" cy="379522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9773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C12BD53-7AA4-8886-CB16-C0648EA96ED2}"/>
              </a:ext>
            </a:extLst>
          </p:cNvPr>
          <p:cNvSpPr>
            <a:spLocks noGrp="1"/>
          </p:cNvSpPr>
          <p:nvPr>
            <p:ph type="title"/>
          </p:nvPr>
        </p:nvSpPr>
        <p:spPr>
          <a:xfrm>
            <a:off x="411480" y="991443"/>
            <a:ext cx="4443154" cy="1087819"/>
          </a:xfrm>
        </p:spPr>
        <p:txBody>
          <a:bodyPr anchor="b">
            <a:normAutofit/>
          </a:bodyPr>
          <a:lstStyle/>
          <a:p>
            <a:r>
              <a:rPr lang="fr-FR" sz="3400"/>
              <a:t>Merci</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 name="Espace réservé du contenu 9" descr="Une image contenant clipart, symbole, Graphique, dessin humoristique&#10;&#10;Description générée automatiquement">
            <a:extLst>
              <a:ext uri="{FF2B5EF4-FFF2-40B4-BE49-F238E27FC236}">
                <a16:creationId xmlns:a16="http://schemas.microsoft.com/office/drawing/2014/main" id="{7A95C1FA-1705-B93E-D55B-4D9F0C5AAF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8743" y="2684463"/>
            <a:ext cx="3408251" cy="3492500"/>
          </a:xfrm>
        </p:spPr>
      </p:pic>
      <p:pic>
        <p:nvPicPr>
          <p:cNvPr id="8" name="Graphic 7" descr="Winking Face with No Fill">
            <a:extLst>
              <a:ext uri="{FF2B5EF4-FFF2-40B4-BE49-F238E27FC236}">
                <a16:creationId xmlns:a16="http://schemas.microsoft.com/office/drawing/2014/main" id="{0A015B58-3AB3-23CB-2BED-30F2493FDB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30388" y="625683"/>
            <a:ext cx="5551280" cy="5551280"/>
          </a:xfrm>
          <a:prstGeom prst="rect">
            <a:avLst/>
          </a:prstGeom>
        </p:spPr>
      </p:pic>
      <p:pic>
        <p:nvPicPr>
          <p:cNvPr id="5" name="Graphique 4">
            <a:extLst>
              <a:ext uri="{FF2B5EF4-FFF2-40B4-BE49-F238E27FC236}">
                <a16:creationId xmlns:a16="http://schemas.microsoft.com/office/drawing/2014/main" id="{E8A503B2-6592-F137-02AB-BF93F5C1E8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319865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re 2">
            <a:extLst>
              <a:ext uri="{FF2B5EF4-FFF2-40B4-BE49-F238E27FC236}">
                <a16:creationId xmlns:a16="http://schemas.microsoft.com/office/drawing/2014/main" id="{5D21E00D-3211-FEFF-B62F-E63C488837A4}"/>
              </a:ext>
            </a:extLst>
          </p:cNvPr>
          <p:cNvSpPr>
            <a:spLocks noGrp="1"/>
          </p:cNvSpPr>
          <p:nvPr>
            <p:ph type="title"/>
          </p:nvPr>
        </p:nvSpPr>
        <p:spPr>
          <a:xfrm>
            <a:off x="1115568" y="548640"/>
            <a:ext cx="10168128" cy="1179576"/>
          </a:xfrm>
        </p:spPr>
        <p:txBody>
          <a:bodyPr>
            <a:normAutofit/>
          </a:bodyPr>
          <a:lstStyle/>
          <a:p>
            <a:r>
              <a:rPr lang="fr-FR" sz="4000" dirty="0"/>
              <a:t>Les raisons</a:t>
            </a:r>
          </a:p>
        </p:txBody>
      </p:sp>
      <p:sp>
        <p:nvSpPr>
          <p:cNvPr id="16" name="Rectangle 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Espace réservé du contenu 4">
            <a:extLst>
              <a:ext uri="{FF2B5EF4-FFF2-40B4-BE49-F238E27FC236}">
                <a16:creationId xmlns:a16="http://schemas.microsoft.com/office/drawing/2014/main" id="{F1D7B017-28CF-E59C-3080-7484E78ADF22}"/>
              </a:ext>
            </a:extLst>
          </p:cNvPr>
          <p:cNvGraphicFramePr>
            <a:graphicFrameLocks noGrp="1"/>
          </p:cNvGraphicFramePr>
          <p:nvPr>
            <p:ph idx="1"/>
            <p:extLst>
              <p:ext uri="{D42A27DB-BD31-4B8C-83A1-F6EECF244321}">
                <p14:modId xmlns:p14="http://schemas.microsoft.com/office/powerpoint/2010/main" val="2196795178"/>
              </p:ext>
            </p:extLst>
          </p:nvPr>
        </p:nvGraphicFramePr>
        <p:xfrm>
          <a:off x="4263510" y="2165684"/>
          <a:ext cx="7020186" cy="4190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Espace réservé du contenu 9">
            <a:extLst>
              <a:ext uri="{FF2B5EF4-FFF2-40B4-BE49-F238E27FC236}">
                <a16:creationId xmlns:a16="http://schemas.microsoft.com/office/drawing/2014/main" id="{12400497-034A-4BA2-A1E4-DF77B0DF4FD7}"/>
              </a:ext>
            </a:extLst>
          </p:cNvPr>
          <p:cNvPicPr>
            <a:picLocks noChangeAspect="1"/>
          </p:cNvPicPr>
          <p:nvPr/>
        </p:nvPicPr>
        <p:blipFill rotWithShape="1">
          <a:blip r:embed="rId8"/>
          <a:srcRect r="8280"/>
          <a:stretch/>
        </p:blipFill>
        <p:spPr>
          <a:xfrm>
            <a:off x="1115568" y="2165684"/>
            <a:ext cx="2464825" cy="4190666"/>
          </a:xfrm>
          <a:prstGeom prst="rect">
            <a:avLst/>
          </a:prstGeom>
        </p:spPr>
      </p:pic>
      <p:pic>
        <p:nvPicPr>
          <p:cNvPr id="7" name="Graphique 6">
            <a:extLst>
              <a:ext uri="{FF2B5EF4-FFF2-40B4-BE49-F238E27FC236}">
                <a16:creationId xmlns:a16="http://schemas.microsoft.com/office/drawing/2014/main" id="{2C0E0BDB-EDB2-A52D-F66C-CFFB5AE32A6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1418491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6B68B8B-12DA-A367-D1BA-21ED2084F8DF}"/>
              </a:ext>
            </a:extLst>
          </p:cNvPr>
          <p:cNvSpPr>
            <a:spLocks noGrp="1"/>
          </p:cNvSpPr>
          <p:nvPr>
            <p:ph type="title"/>
          </p:nvPr>
        </p:nvSpPr>
        <p:spPr>
          <a:xfrm>
            <a:off x="621792" y="1161288"/>
            <a:ext cx="3602736" cy="4526280"/>
          </a:xfrm>
        </p:spPr>
        <p:txBody>
          <a:bodyPr>
            <a:normAutofit/>
          </a:bodyPr>
          <a:lstStyle/>
          <a:p>
            <a:r>
              <a:rPr lang="fr-FR" sz="4000" dirty="0"/>
              <a:t>Notre problématique</a:t>
            </a:r>
          </a:p>
        </p:txBody>
      </p:sp>
      <p:sp>
        <p:nvSpPr>
          <p:cNvPr id="20"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5AB5B3F8-6FC8-647E-C245-6865AF26AF71}"/>
              </a:ext>
            </a:extLst>
          </p:cNvPr>
          <p:cNvSpPr>
            <a:spLocks noGrp="1"/>
          </p:cNvSpPr>
          <p:nvPr>
            <p:ph idx="1"/>
          </p:nvPr>
        </p:nvSpPr>
        <p:spPr>
          <a:xfrm>
            <a:off x="5434149" y="932688"/>
            <a:ext cx="5916603" cy="4992624"/>
          </a:xfrm>
        </p:spPr>
        <p:txBody>
          <a:bodyPr anchor="ctr">
            <a:normAutofit/>
          </a:bodyPr>
          <a:lstStyle/>
          <a:p>
            <a:pPr marL="0" indent="0" algn="just">
              <a:lnSpc>
                <a:spcPct val="150000"/>
              </a:lnSpc>
              <a:spcAft>
                <a:spcPts val="1200"/>
              </a:spcAft>
              <a:buNone/>
            </a:pPr>
            <a:r>
              <a:rPr lang="fr-FR" sz="2400" dirty="0"/>
              <a:t>« Comment pourrait-on prédire ou identifier précocement des personnes atteintes ou à risque de développer le diabète ? » </a:t>
            </a:r>
          </a:p>
        </p:txBody>
      </p:sp>
      <p:pic>
        <p:nvPicPr>
          <p:cNvPr id="5" name="Graphique 4">
            <a:extLst>
              <a:ext uri="{FF2B5EF4-FFF2-40B4-BE49-F238E27FC236}">
                <a16:creationId xmlns:a16="http://schemas.microsoft.com/office/drawing/2014/main" id="{F8E23B58-07A4-93A5-2722-4C0C615B62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403161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re 2">
            <a:extLst>
              <a:ext uri="{FF2B5EF4-FFF2-40B4-BE49-F238E27FC236}">
                <a16:creationId xmlns:a16="http://schemas.microsoft.com/office/drawing/2014/main" id="{5D21E00D-3211-FEFF-B62F-E63C488837A4}"/>
              </a:ext>
            </a:extLst>
          </p:cNvPr>
          <p:cNvSpPr>
            <a:spLocks noGrp="1"/>
          </p:cNvSpPr>
          <p:nvPr>
            <p:ph type="title"/>
          </p:nvPr>
        </p:nvSpPr>
        <p:spPr>
          <a:xfrm>
            <a:off x="1115568" y="548640"/>
            <a:ext cx="10168128" cy="1179576"/>
          </a:xfrm>
        </p:spPr>
        <p:txBody>
          <a:bodyPr>
            <a:normAutofit/>
          </a:bodyPr>
          <a:lstStyle/>
          <a:p>
            <a:r>
              <a:rPr lang="fr-FR" sz="4000" dirty="0"/>
              <a:t>Opportunités du projet DIABETE</a:t>
            </a: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Espace réservé du contenu 3">
            <a:extLst>
              <a:ext uri="{FF2B5EF4-FFF2-40B4-BE49-F238E27FC236}">
                <a16:creationId xmlns:a16="http://schemas.microsoft.com/office/drawing/2014/main" id="{B304A2BF-7FD7-DE16-83C5-02C48159B283}"/>
              </a:ext>
            </a:extLst>
          </p:cNvPr>
          <p:cNvSpPr>
            <a:spLocks noGrp="1"/>
          </p:cNvSpPr>
          <p:nvPr>
            <p:ph idx="1"/>
          </p:nvPr>
        </p:nvSpPr>
        <p:spPr>
          <a:xfrm>
            <a:off x="790396" y="2481943"/>
            <a:ext cx="4501452" cy="3785652"/>
          </a:xfrm>
        </p:spPr>
        <p:txBody>
          <a:bodyPr>
            <a:normAutofit fontScale="92500" lnSpcReduction="20000"/>
          </a:bodyPr>
          <a:lstStyle/>
          <a:p>
            <a:r>
              <a:rPr lang="fr-FR" sz="2000" b="1" dirty="0">
                <a:highlight>
                  <a:srgbClr val="92D4E2"/>
                </a:highlight>
                <a:latin typeface="Arial" panose="020B0604020202020204" pitchFamily="34" charset="0"/>
                <a:cs typeface="Arial" panose="020B0604020202020204" pitchFamily="34" charset="0"/>
              </a:rPr>
              <a:t>WHY</a:t>
            </a:r>
            <a:r>
              <a:rPr lang="fr-FR" sz="2000" dirty="0">
                <a:highlight>
                  <a:srgbClr val="92D4E2"/>
                </a:highlight>
                <a:latin typeface="Arial" panose="020B0604020202020204" pitchFamily="34" charset="0"/>
                <a:cs typeface="Arial" panose="020B0604020202020204" pitchFamily="34" charset="0"/>
              </a:rPr>
              <a:t> ?  </a:t>
            </a:r>
          </a:p>
          <a:p>
            <a:pPr lvl="1"/>
            <a:r>
              <a:rPr lang="fr-FR" sz="2000" dirty="0">
                <a:latin typeface="Arial" panose="020B0604020202020204" pitchFamily="34" charset="0"/>
                <a:cs typeface="Arial" panose="020B0604020202020204" pitchFamily="34" charset="0"/>
              </a:rPr>
              <a:t>Contribuer à l’échelle mondiale à la détection précoce, à la prévention et à la gestion efficace d’une maladie devenue chronique, qui a doublé en 20 ans et la faire reculer significativement.</a:t>
            </a:r>
          </a:p>
          <a:p>
            <a:r>
              <a:rPr lang="fr-FR" sz="2000" b="1" dirty="0">
                <a:highlight>
                  <a:srgbClr val="92D4E2"/>
                </a:highlight>
                <a:latin typeface="Arial" panose="020B0604020202020204" pitchFamily="34" charset="0"/>
                <a:cs typeface="Arial" panose="020B0604020202020204" pitchFamily="34" charset="0"/>
              </a:rPr>
              <a:t>WHAT ? </a:t>
            </a:r>
          </a:p>
          <a:p>
            <a:pPr lvl="1"/>
            <a:r>
              <a:rPr lang="fr-FR" sz="2000" dirty="0">
                <a:latin typeface="Arial" panose="020B0604020202020204" pitchFamily="34" charset="0"/>
                <a:cs typeface="Arial" panose="020B0604020202020204" pitchFamily="34" charset="0"/>
              </a:rPr>
              <a:t>Identifier précocement les personnes à risque.</a:t>
            </a:r>
          </a:p>
          <a:p>
            <a:r>
              <a:rPr lang="fr-FR" sz="2000" b="1" dirty="0">
                <a:highlight>
                  <a:srgbClr val="92D4E2"/>
                </a:highlight>
                <a:latin typeface="Arial" panose="020B0604020202020204" pitchFamily="34" charset="0"/>
                <a:cs typeface="Arial" panose="020B0604020202020204" pitchFamily="34" charset="0"/>
              </a:rPr>
              <a:t>HOW ?</a:t>
            </a:r>
          </a:p>
          <a:p>
            <a:pPr lvl="1"/>
            <a:r>
              <a:rPr lang="fr-FR" sz="2000" dirty="0">
                <a:latin typeface="Arial" panose="020B0604020202020204" pitchFamily="34" charset="0"/>
                <a:cs typeface="Arial" panose="020B0604020202020204" pitchFamily="34" charset="0"/>
              </a:rPr>
              <a:t>Par la construction d’un modèle de détection du diabète robuste et fiable et apprenant dans le temps.</a:t>
            </a:r>
          </a:p>
        </p:txBody>
      </p:sp>
      <p:pic>
        <p:nvPicPr>
          <p:cNvPr id="7" name="Graphique 6">
            <a:extLst>
              <a:ext uri="{FF2B5EF4-FFF2-40B4-BE49-F238E27FC236}">
                <a16:creationId xmlns:a16="http://schemas.microsoft.com/office/drawing/2014/main" id="{2C0E0BDB-EDB2-A52D-F66C-CFFB5AE32A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sp>
        <p:nvSpPr>
          <p:cNvPr id="17" name="ZoneTexte 16">
            <a:extLst>
              <a:ext uri="{FF2B5EF4-FFF2-40B4-BE49-F238E27FC236}">
                <a16:creationId xmlns:a16="http://schemas.microsoft.com/office/drawing/2014/main" id="{2E9715CB-6539-1DDF-66D5-67461658D653}"/>
              </a:ext>
            </a:extLst>
          </p:cNvPr>
          <p:cNvSpPr txBox="1"/>
          <p:nvPr/>
        </p:nvSpPr>
        <p:spPr>
          <a:xfrm>
            <a:off x="6096000" y="2481943"/>
            <a:ext cx="5626608" cy="3754874"/>
          </a:xfrm>
          <a:prstGeom prst="rect">
            <a:avLst/>
          </a:prstGeom>
          <a:noFill/>
        </p:spPr>
        <p:txBody>
          <a:bodyPr wrap="square" rtlCol="0">
            <a:spAutoFit/>
          </a:bodyPr>
          <a:lstStyle/>
          <a:p>
            <a:r>
              <a:rPr lang="fr-FR" sz="1700" b="1" dirty="0">
                <a:highlight>
                  <a:srgbClr val="92D4E2"/>
                </a:highlight>
                <a:latin typeface="Arial" panose="020B0604020202020204" pitchFamily="34" charset="0"/>
                <a:cs typeface="Arial" panose="020B0604020202020204" pitchFamily="34" charset="0"/>
              </a:rPr>
              <a:t>POUR QUELS USAGES ?  </a:t>
            </a:r>
          </a:p>
          <a:p>
            <a:pPr marL="742950" lvl="1" indent="-285750">
              <a:buFont typeface="Arial" panose="020B0604020202020204" pitchFamily="34" charset="0"/>
              <a:buChar char="•"/>
            </a:pPr>
            <a:r>
              <a:rPr lang="fr-FR" sz="1700" b="1" dirty="0">
                <a:latin typeface="Arial" panose="020B0604020202020204" pitchFamily="34" charset="0"/>
                <a:cs typeface="Arial" panose="020B0604020202020204" pitchFamily="34" charset="0"/>
              </a:rPr>
              <a:t>PREVENTION</a:t>
            </a:r>
            <a:r>
              <a:rPr lang="fr-FR" sz="1700" dirty="0">
                <a:latin typeface="Arial" panose="020B0604020202020204" pitchFamily="34" charset="0"/>
                <a:cs typeface="Arial" panose="020B0604020202020204" pitchFamily="34" charset="0"/>
              </a:rPr>
              <a:t>  :  mise au point de programmes de prévention du diabète.</a:t>
            </a:r>
          </a:p>
          <a:p>
            <a:pPr marL="742950" lvl="1" indent="-285750">
              <a:buFont typeface="Arial" panose="020B0604020202020204" pitchFamily="34" charset="0"/>
              <a:buChar char="•"/>
            </a:pPr>
            <a:r>
              <a:rPr lang="fr-FR" sz="1700" b="1" dirty="0">
                <a:latin typeface="Arial" panose="020B0604020202020204" pitchFamily="34" charset="0"/>
                <a:cs typeface="Arial" panose="020B0604020202020204" pitchFamily="34" charset="0"/>
              </a:rPr>
              <a:t>SUIVI</a:t>
            </a:r>
            <a:r>
              <a:rPr lang="fr-FR" sz="1700" dirty="0">
                <a:latin typeface="Arial" panose="020B0604020202020204" pitchFamily="34" charset="0"/>
                <a:cs typeface="Arial" panose="020B0604020202020204" pitchFamily="34" charset="0"/>
              </a:rPr>
              <a:t>  : S’intégrer dans des technologies de santé connectée à distance et/ou portables pour des protocoles de surveillance de la maladie. </a:t>
            </a:r>
          </a:p>
          <a:p>
            <a:endParaRPr lang="fr-FR" sz="1700" dirty="0">
              <a:latin typeface="Arial" panose="020B0604020202020204" pitchFamily="34" charset="0"/>
              <a:cs typeface="Arial" panose="020B0604020202020204" pitchFamily="34" charset="0"/>
            </a:endParaRPr>
          </a:p>
          <a:p>
            <a:r>
              <a:rPr lang="fr-FR" sz="1700" b="1" dirty="0">
                <a:highlight>
                  <a:srgbClr val="92D4E2"/>
                </a:highlight>
                <a:latin typeface="Arial" panose="020B0604020202020204" pitchFamily="34" charset="0"/>
                <a:cs typeface="Arial" panose="020B0604020202020204" pitchFamily="34" charset="0"/>
              </a:rPr>
              <a:t>POUR QUELS CLIENTS ? </a:t>
            </a:r>
          </a:p>
          <a:p>
            <a:pPr marL="742950" lvl="1" indent="-285750">
              <a:buFont typeface="Arial" panose="020B0604020202020204" pitchFamily="34" charset="0"/>
              <a:buChar char="•"/>
            </a:pPr>
            <a:r>
              <a:rPr lang="fr-FR" sz="1700" dirty="0">
                <a:latin typeface="Arial" panose="020B0604020202020204" pitchFamily="34" charset="0"/>
                <a:cs typeface="Arial" panose="020B0604020202020204" pitchFamily="34" charset="0"/>
              </a:rPr>
              <a:t>Au service des professionnels de la santé publique et privée – outil de diagnostic et de suivi du diabète.</a:t>
            </a:r>
          </a:p>
          <a:p>
            <a:pPr marL="742950" lvl="1" indent="-285750">
              <a:buFont typeface="Arial" panose="020B0604020202020204" pitchFamily="34" charset="0"/>
              <a:buChar char="•"/>
            </a:pPr>
            <a:r>
              <a:rPr lang="fr-FR" sz="1700" dirty="0">
                <a:latin typeface="Arial" panose="020B0604020202020204" pitchFamily="34" charset="0"/>
                <a:cs typeface="Arial" panose="020B0604020202020204" pitchFamily="34" charset="0"/>
              </a:rPr>
              <a:t>Entreprises MEDTECH – dispositifs de médicaux connectés ou applications / solutions mobiles de détection.</a:t>
            </a:r>
          </a:p>
        </p:txBody>
      </p:sp>
      <p:grpSp>
        <p:nvGrpSpPr>
          <p:cNvPr id="19" name="Groupe 18">
            <a:extLst>
              <a:ext uri="{FF2B5EF4-FFF2-40B4-BE49-F238E27FC236}">
                <a16:creationId xmlns:a16="http://schemas.microsoft.com/office/drawing/2014/main" id="{4A801B92-FC7B-4510-456A-986FBE4DF414}"/>
              </a:ext>
            </a:extLst>
          </p:cNvPr>
          <p:cNvGrpSpPr/>
          <p:nvPr/>
        </p:nvGrpSpPr>
        <p:grpSpPr>
          <a:xfrm>
            <a:off x="4698460" y="3555464"/>
            <a:ext cx="1439134" cy="1421187"/>
            <a:chOff x="4973741" y="2495469"/>
            <a:chExt cx="1928027" cy="1867062"/>
          </a:xfrm>
        </p:grpSpPr>
        <p:pic>
          <p:nvPicPr>
            <p:cNvPr id="20" name="Image 19">
              <a:extLst>
                <a:ext uri="{FF2B5EF4-FFF2-40B4-BE49-F238E27FC236}">
                  <a16:creationId xmlns:a16="http://schemas.microsoft.com/office/drawing/2014/main" id="{2A9ECE2A-90D9-DCC0-E1A3-9463CC2EBE3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973741" y="2495469"/>
              <a:ext cx="1928027" cy="1867062"/>
            </a:xfrm>
            <a:prstGeom prst="rect">
              <a:avLst/>
            </a:prstGeom>
          </p:spPr>
        </p:pic>
        <p:sp>
          <p:nvSpPr>
            <p:cNvPr id="21" name="Rectangle 20">
              <a:extLst>
                <a:ext uri="{FF2B5EF4-FFF2-40B4-BE49-F238E27FC236}">
                  <a16:creationId xmlns:a16="http://schemas.microsoft.com/office/drawing/2014/main" id="{2AB2A7A7-52B7-A0FE-555E-CCE5AD048050}"/>
                </a:ext>
              </a:extLst>
            </p:cNvPr>
            <p:cNvSpPr/>
            <p:nvPr/>
          </p:nvSpPr>
          <p:spPr>
            <a:xfrm>
              <a:off x="6494318" y="4021282"/>
              <a:ext cx="398318" cy="3412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35443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703CBDB-870D-76B2-BA2B-6436A6E6597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METHODOLOGIE</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Graphique 2">
            <a:extLst>
              <a:ext uri="{FF2B5EF4-FFF2-40B4-BE49-F238E27FC236}">
                <a16:creationId xmlns:a16="http://schemas.microsoft.com/office/drawing/2014/main" id="{F2F69A53-34FB-0550-B2FB-AB6A937077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404345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49B933A-DF88-5D84-296B-2E32A57942F7}"/>
              </a:ext>
            </a:extLst>
          </p:cNvPr>
          <p:cNvSpPr>
            <a:spLocks noGrp="1"/>
          </p:cNvSpPr>
          <p:nvPr>
            <p:ph type="title"/>
          </p:nvPr>
        </p:nvSpPr>
        <p:spPr>
          <a:xfrm>
            <a:off x="1115568" y="548640"/>
            <a:ext cx="10168128" cy="1179576"/>
          </a:xfrm>
        </p:spPr>
        <p:txBody>
          <a:bodyPr>
            <a:normAutofit/>
          </a:bodyPr>
          <a:lstStyle/>
          <a:p>
            <a:r>
              <a:rPr lang="fr-FR" sz="4000"/>
              <a:t>Méthodologie</a:t>
            </a:r>
          </a:p>
        </p:txBody>
      </p:sp>
      <p:sp>
        <p:nvSpPr>
          <p:cNvPr id="1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que 4">
            <a:extLst>
              <a:ext uri="{FF2B5EF4-FFF2-40B4-BE49-F238E27FC236}">
                <a16:creationId xmlns:a16="http://schemas.microsoft.com/office/drawing/2014/main" id="{394E7836-3D07-099E-900F-8058ED1A46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graphicFrame>
        <p:nvGraphicFramePr>
          <p:cNvPr id="3" name="Diagramme 2">
            <a:extLst>
              <a:ext uri="{FF2B5EF4-FFF2-40B4-BE49-F238E27FC236}">
                <a16:creationId xmlns:a16="http://schemas.microsoft.com/office/drawing/2014/main" id="{23287335-1065-3227-8093-4BBE4D24768A}"/>
              </a:ext>
            </a:extLst>
          </p:cNvPr>
          <p:cNvGraphicFramePr/>
          <p:nvPr>
            <p:extLst>
              <p:ext uri="{D42A27DB-BD31-4B8C-83A1-F6EECF244321}">
                <p14:modId xmlns:p14="http://schemas.microsoft.com/office/powerpoint/2010/main" val="2839430631"/>
              </p:ext>
            </p:extLst>
          </p:nvPr>
        </p:nvGraphicFramePr>
        <p:xfrm>
          <a:off x="1115567" y="2074553"/>
          <a:ext cx="10168127" cy="407935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565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703CBDB-870D-76B2-BA2B-6436A6E6597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DATASET</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Graphique 2">
            <a:extLst>
              <a:ext uri="{FF2B5EF4-FFF2-40B4-BE49-F238E27FC236}">
                <a16:creationId xmlns:a16="http://schemas.microsoft.com/office/drawing/2014/main" id="{F2F69A53-34FB-0550-B2FB-AB6A937077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1248367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27B5B08-B9CC-5E69-EF62-0539C89ED80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err="1">
                <a:solidFill>
                  <a:schemeClr val="tx1"/>
                </a:solidFill>
                <a:latin typeface="+mj-lt"/>
                <a:ea typeface="+mj-ea"/>
                <a:cs typeface="+mj-cs"/>
              </a:rPr>
              <a:t>Présentation</a:t>
            </a:r>
            <a:r>
              <a:rPr lang="en-US" sz="4800" kern="1200" dirty="0">
                <a:solidFill>
                  <a:schemeClr val="tx1"/>
                </a:solidFill>
                <a:latin typeface="+mj-lt"/>
                <a:ea typeface="+mj-ea"/>
                <a:cs typeface="+mj-cs"/>
              </a:rPr>
              <a:t> du dataset « DIABETE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Tableau 3">
            <a:extLst>
              <a:ext uri="{FF2B5EF4-FFF2-40B4-BE49-F238E27FC236}">
                <a16:creationId xmlns:a16="http://schemas.microsoft.com/office/drawing/2014/main" id="{7D76588B-6010-A89E-6B05-2F3FA6705298}"/>
              </a:ext>
            </a:extLst>
          </p:cNvPr>
          <p:cNvGraphicFramePr>
            <a:graphicFrameLocks noGrp="1"/>
          </p:cNvGraphicFramePr>
          <p:nvPr>
            <p:extLst>
              <p:ext uri="{D42A27DB-BD31-4B8C-83A1-F6EECF244321}">
                <p14:modId xmlns:p14="http://schemas.microsoft.com/office/powerpoint/2010/main" val="1076316673"/>
              </p:ext>
            </p:extLst>
          </p:nvPr>
        </p:nvGraphicFramePr>
        <p:xfrm>
          <a:off x="4864603" y="1075311"/>
          <a:ext cx="6846368" cy="4046706"/>
        </p:xfrm>
        <a:graphic>
          <a:graphicData uri="http://schemas.openxmlformats.org/drawingml/2006/table">
            <a:tbl>
              <a:tblPr firstRow="1" bandRow="1">
                <a:tableStyleId>{B301B821-A1FF-4177-AEE7-76D212191A09}</a:tableStyleId>
              </a:tblPr>
              <a:tblGrid>
                <a:gridCol w="753698">
                  <a:extLst>
                    <a:ext uri="{9D8B030D-6E8A-4147-A177-3AD203B41FA5}">
                      <a16:colId xmlns:a16="http://schemas.microsoft.com/office/drawing/2014/main" val="1449964191"/>
                    </a:ext>
                  </a:extLst>
                </a:gridCol>
                <a:gridCol w="408511">
                  <a:extLst>
                    <a:ext uri="{9D8B030D-6E8A-4147-A177-3AD203B41FA5}">
                      <a16:colId xmlns:a16="http://schemas.microsoft.com/office/drawing/2014/main" val="1755734194"/>
                    </a:ext>
                  </a:extLst>
                </a:gridCol>
                <a:gridCol w="1189348">
                  <a:extLst>
                    <a:ext uri="{9D8B030D-6E8A-4147-A177-3AD203B41FA5}">
                      <a16:colId xmlns:a16="http://schemas.microsoft.com/office/drawing/2014/main" val="3933296427"/>
                    </a:ext>
                  </a:extLst>
                </a:gridCol>
                <a:gridCol w="741795">
                  <a:extLst>
                    <a:ext uri="{9D8B030D-6E8A-4147-A177-3AD203B41FA5}">
                      <a16:colId xmlns:a16="http://schemas.microsoft.com/office/drawing/2014/main" val="480238297"/>
                    </a:ext>
                  </a:extLst>
                </a:gridCol>
                <a:gridCol w="817974">
                  <a:extLst>
                    <a:ext uri="{9D8B030D-6E8A-4147-A177-3AD203B41FA5}">
                      <a16:colId xmlns:a16="http://schemas.microsoft.com/office/drawing/2014/main" val="1704916352"/>
                    </a:ext>
                  </a:extLst>
                </a:gridCol>
                <a:gridCol w="709657">
                  <a:extLst>
                    <a:ext uri="{9D8B030D-6E8A-4147-A177-3AD203B41FA5}">
                      <a16:colId xmlns:a16="http://schemas.microsoft.com/office/drawing/2014/main" val="1379255018"/>
                    </a:ext>
                  </a:extLst>
                </a:gridCol>
                <a:gridCol w="656093">
                  <a:extLst>
                    <a:ext uri="{9D8B030D-6E8A-4147-A177-3AD203B41FA5}">
                      <a16:colId xmlns:a16="http://schemas.microsoft.com/office/drawing/2014/main" val="4040141605"/>
                    </a:ext>
                  </a:extLst>
                </a:gridCol>
                <a:gridCol w="760840">
                  <a:extLst>
                    <a:ext uri="{9D8B030D-6E8A-4147-A177-3AD203B41FA5}">
                      <a16:colId xmlns:a16="http://schemas.microsoft.com/office/drawing/2014/main" val="1282019707"/>
                    </a:ext>
                  </a:extLst>
                </a:gridCol>
                <a:gridCol w="808452">
                  <a:extLst>
                    <a:ext uri="{9D8B030D-6E8A-4147-A177-3AD203B41FA5}">
                      <a16:colId xmlns:a16="http://schemas.microsoft.com/office/drawing/2014/main" val="2463239885"/>
                    </a:ext>
                  </a:extLst>
                </a:gridCol>
              </a:tblGrid>
              <a:tr h="395639">
                <a:tc gridSpan="8">
                  <a:txBody>
                    <a:bodyPr/>
                    <a:lstStyle/>
                    <a:p>
                      <a:pPr marL="0" algn="ctr" defTabSz="914400" rtl="0" eaLnBrk="1" fontAlgn="ctr" latinLnBrk="0" hangingPunct="1"/>
                      <a:r>
                        <a:rPr lang="fr-FR" sz="1300" b="1" u="none" strike="noStrike" kern="1200">
                          <a:solidFill>
                            <a:srgbClr val="2F5597"/>
                          </a:solidFill>
                          <a:effectLst/>
                          <a:highlight>
                            <a:srgbClr val="FFFF00"/>
                          </a:highlight>
                        </a:rPr>
                        <a:t>8 </a:t>
                      </a:r>
                      <a:r>
                        <a:rPr lang="fr-FR" sz="1300" b="1" u="none" strike="noStrike" kern="1200" err="1">
                          <a:solidFill>
                            <a:srgbClr val="2F5597"/>
                          </a:solidFill>
                          <a:effectLst/>
                          <a:highlight>
                            <a:srgbClr val="FFFF00"/>
                          </a:highlight>
                        </a:rPr>
                        <a:t>Features</a:t>
                      </a:r>
                      <a:endParaRPr lang="fr-FR" sz="1300" b="1" i="0" u="none" strike="noStrike" kern="1200">
                        <a:solidFill>
                          <a:srgbClr val="2F5597"/>
                        </a:solidFill>
                        <a:effectLst/>
                        <a:highlight>
                          <a:srgbClr val="FFFF00"/>
                        </a:highlight>
                        <a:latin typeface="Segoe UI" panose="020B0502040204020203" pitchFamily="34" charset="0"/>
                        <a:ea typeface="+mn-ea"/>
                        <a:cs typeface="+mn-cs"/>
                      </a:endParaRPr>
                    </a:p>
                  </a:txBody>
                  <a:tcPr marL="7142" marR="7142" marT="7142" marB="0" anchor="ctr"/>
                </a:tc>
                <a:tc hMerge="1">
                  <a:txBody>
                    <a:bodyPr/>
                    <a:lstStyle/>
                    <a:p>
                      <a:pPr algn="ctr" fontAlgn="ctr"/>
                      <a:endParaRPr lang="fr-FR" sz="1800" b="1" i="0" u="none" strike="noStrike">
                        <a:solidFill>
                          <a:srgbClr val="2F5597"/>
                        </a:solidFill>
                        <a:effectLst/>
                        <a:latin typeface="Segoe UI" panose="020B0502040204020203" pitchFamily="34" charset="0"/>
                      </a:endParaRPr>
                    </a:p>
                  </a:txBody>
                  <a:tcPr marL="9525" marR="9525" marT="9525" marB="0" anchor="ctr">
                    <a:lnL w="12700" cap="flat" cmpd="sng" algn="ctr">
                      <a:solidFill>
                        <a:srgbClr val="92D4E2"/>
                      </a:solidFill>
                      <a:prstDash val="solid"/>
                      <a:round/>
                      <a:headEnd type="none" w="med" len="med"/>
                      <a:tailEnd type="none" w="med" len="med"/>
                    </a:lnL>
                    <a:lnR w="12700" cap="flat" cmpd="sng" algn="ctr">
                      <a:solidFill>
                        <a:srgbClr val="92D4E2"/>
                      </a:solidFill>
                      <a:prstDash val="solid"/>
                      <a:round/>
                      <a:headEnd type="none" w="med" len="med"/>
                      <a:tailEnd type="none" w="med" len="med"/>
                    </a:lnR>
                    <a:lnT w="12700" cap="flat" cmpd="sng" algn="ctr">
                      <a:solidFill>
                        <a:srgbClr val="92D4E2"/>
                      </a:solidFill>
                      <a:prstDash val="solid"/>
                      <a:round/>
                      <a:headEnd type="none" w="med" len="med"/>
                      <a:tailEnd type="none" w="med" len="med"/>
                    </a:lnT>
                    <a:lnB w="12700" cap="flat" cmpd="sng" algn="ctr">
                      <a:solidFill>
                        <a:srgbClr val="92D4E2"/>
                      </a:solidFill>
                      <a:prstDash val="solid"/>
                      <a:round/>
                      <a:headEnd type="none" w="med" len="med"/>
                      <a:tailEnd type="none" w="med" len="med"/>
                    </a:lnB>
                  </a:tcPr>
                </a:tc>
                <a:tc hMerge="1">
                  <a:txBody>
                    <a:bodyPr/>
                    <a:lstStyle/>
                    <a:p>
                      <a:pPr algn="ctr" fontAlgn="ctr"/>
                      <a:endParaRPr lang="fr-FR" sz="1800" b="1" i="0" u="none" strike="noStrike">
                        <a:solidFill>
                          <a:srgbClr val="2F5597"/>
                        </a:solidFill>
                        <a:effectLst/>
                        <a:latin typeface="Segoe UI" panose="020B0502040204020203" pitchFamily="34" charset="0"/>
                      </a:endParaRPr>
                    </a:p>
                  </a:txBody>
                  <a:tcPr marL="9525" marR="9525" marT="9525" marB="0" anchor="ctr">
                    <a:lnL w="12700" cap="flat" cmpd="sng" algn="ctr">
                      <a:solidFill>
                        <a:srgbClr val="92D4E2"/>
                      </a:solidFill>
                      <a:prstDash val="solid"/>
                      <a:round/>
                      <a:headEnd type="none" w="med" len="med"/>
                      <a:tailEnd type="none" w="med" len="med"/>
                    </a:lnL>
                    <a:lnR w="12700" cap="flat" cmpd="sng" algn="ctr">
                      <a:solidFill>
                        <a:srgbClr val="92D4E2"/>
                      </a:solidFill>
                      <a:prstDash val="solid"/>
                      <a:round/>
                      <a:headEnd type="none" w="med" len="med"/>
                      <a:tailEnd type="none" w="med" len="med"/>
                    </a:lnR>
                    <a:lnT w="12700" cap="flat" cmpd="sng" algn="ctr">
                      <a:solidFill>
                        <a:srgbClr val="92D4E2"/>
                      </a:solidFill>
                      <a:prstDash val="solid"/>
                      <a:round/>
                      <a:headEnd type="none" w="med" len="med"/>
                      <a:tailEnd type="none" w="med" len="med"/>
                    </a:lnT>
                    <a:lnB w="12700" cap="flat" cmpd="sng" algn="ctr">
                      <a:solidFill>
                        <a:srgbClr val="92D4E2"/>
                      </a:solidFill>
                      <a:prstDash val="solid"/>
                      <a:round/>
                      <a:headEnd type="none" w="med" len="med"/>
                      <a:tailEnd type="none" w="med" len="med"/>
                    </a:lnB>
                  </a:tcPr>
                </a:tc>
                <a:tc hMerge="1">
                  <a:txBody>
                    <a:bodyPr/>
                    <a:lstStyle/>
                    <a:p>
                      <a:pPr algn="ctr" fontAlgn="ctr"/>
                      <a:endParaRPr lang="fr-FR" sz="1800" b="1" i="0" u="none" strike="noStrike">
                        <a:solidFill>
                          <a:srgbClr val="2F5597"/>
                        </a:solidFill>
                        <a:effectLst/>
                        <a:latin typeface="Segoe UI" panose="020B0502040204020203" pitchFamily="34" charset="0"/>
                      </a:endParaRPr>
                    </a:p>
                  </a:txBody>
                  <a:tcPr marL="9525" marR="9525" marT="9525" marB="0" anchor="ctr">
                    <a:lnL w="12700" cap="flat" cmpd="sng" algn="ctr">
                      <a:solidFill>
                        <a:srgbClr val="92D4E2"/>
                      </a:solidFill>
                      <a:prstDash val="solid"/>
                      <a:round/>
                      <a:headEnd type="none" w="med" len="med"/>
                      <a:tailEnd type="none" w="med" len="med"/>
                    </a:lnL>
                    <a:lnR w="12700" cap="flat" cmpd="sng" algn="ctr">
                      <a:solidFill>
                        <a:srgbClr val="92D4E2"/>
                      </a:solidFill>
                      <a:prstDash val="solid"/>
                      <a:round/>
                      <a:headEnd type="none" w="med" len="med"/>
                      <a:tailEnd type="none" w="med" len="med"/>
                    </a:lnR>
                    <a:lnT w="12700" cap="flat" cmpd="sng" algn="ctr">
                      <a:solidFill>
                        <a:srgbClr val="92D4E2"/>
                      </a:solidFill>
                      <a:prstDash val="solid"/>
                      <a:round/>
                      <a:headEnd type="none" w="med" len="med"/>
                      <a:tailEnd type="none" w="med" len="med"/>
                    </a:lnT>
                    <a:lnB w="12700" cap="flat" cmpd="sng" algn="ctr">
                      <a:solidFill>
                        <a:srgbClr val="92D4E2"/>
                      </a:solidFill>
                      <a:prstDash val="solid"/>
                      <a:round/>
                      <a:headEnd type="none" w="med" len="med"/>
                      <a:tailEnd type="none" w="med" len="med"/>
                    </a:lnB>
                  </a:tcPr>
                </a:tc>
                <a:tc hMerge="1">
                  <a:txBody>
                    <a:bodyPr/>
                    <a:lstStyle/>
                    <a:p>
                      <a:pPr algn="ctr" fontAlgn="ctr"/>
                      <a:endParaRPr lang="fr-FR" sz="1800" b="1" i="0" u="none" strike="noStrike">
                        <a:solidFill>
                          <a:srgbClr val="2F5597"/>
                        </a:solidFill>
                        <a:effectLst/>
                        <a:latin typeface="Segoe UI" panose="020B0502040204020203" pitchFamily="34" charset="0"/>
                      </a:endParaRPr>
                    </a:p>
                  </a:txBody>
                  <a:tcPr marL="9525" marR="9525" marT="9525" marB="0" anchor="ctr">
                    <a:lnL w="12700" cap="flat" cmpd="sng" algn="ctr">
                      <a:solidFill>
                        <a:srgbClr val="92D4E2"/>
                      </a:solidFill>
                      <a:prstDash val="solid"/>
                      <a:round/>
                      <a:headEnd type="none" w="med" len="med"/>
                      <a:tailEnd type="none" w="med" len="med"/>
                    </a:lnL>
                    <a:lnR w="12700" cap="flat" cmpd="sng" algn="ctr">
                      <a:solidFill>
                        <a:srgbClr val="92D4E2"/>
                      </a:solidFill>
                      <a:prstDash val="solid"/>
                      <a:round/>
                      <a:headEnd type="none" w="med" len="med"/>
                      <a:tailEnd type="none" w="med" len="med"/>
                    </a:lnR>
                    <a:lnT w="12700" cap="flat" cmpd="sng" algn="ctr">
                      <a:solidFill>
                        <a:srgbClr val="92D4E2"/>
                      </a:solidFill>
                      <a:prstDash val="solid"/>
                      <a:round/>
                      <a:headEnd type="none" w="med" len="med"/>
                      <a:tailEnd type="none" w="med" len="med"/>
                    </a:lnT>
                    <a:lnB w="12700" cap="flat" cmpd="sng" algn="ctr">
                      <a:solidFill>
                        <a:srgbClr val="92D4E2"/>
                      </a:solidFill>
                      <a:prstDash val="solid"/>
                      <a:round/>
                      <a:headEnd type="none" w="med" len="med"/>
                      <a:tailEnd type="none" w="med" len="med"/>
                    </a:lnB>
                  </a:tcPr>
                </a:tc>
                <a:tc hMerge="1">
                  <a:txBody>
                    <a:bodyPr/>
                    <a:lstStyle/>
                    <a:p>
                      <a:pPr algn="ctr" fontAlgn="ctr"/>
                      <a:endParaRPr lang="fr-FR" sz="1800" b="1" i="0" u="none" strike="noStrike">
                        <a:solidFill>
                          <a:srgbClr val="2F5597"/>
                        </a:solidFill>
                        <a:effectLst/>
                        <a:latin typeface="Segoe UI" panose="020B0502040204020203" pitchFamily="34" charset="0"/>
                      </a:endParaRPr>
                    </a:p>
                  </a:txBody>
                  <a:tcPr marL="9525" marR="9525" marT="9525" marB="0" anchor="ctr">
                    <a:lnL w="12700" cap="flat" cmpd="sng" algn="ctr">
                      <a:solidFill>
                        <a:srgbClr val="92D4E2"/>
                      </a:solidFill>
                      <a:prstDash val="solid"/>
                      <a:round/>
                      <a:headEnd type="none" w="med" len="med"/>
                      <a:tailEnd type="none" w="med" len="med"/>
                    </a:lnL>
                    <a:lnR w="12700" cap="flat" cmpd="sng" algn="ctr">
                      <a:solidFill>
                        <a:srgbClr val="92D4E2"/>
                      </a:solidFill>
                      <a:prstDash val="solid"/>
                      <a:round/>
                      <a:headEnd type="none" w="med" len="med"/>
                      <a:tailEnd type="none" w="med" len="med"/>
                    </a:lnR>
                    <a:lnT w="12700" cap="flat" cmpd="sng" algn="ctr">
                      <a:solidFill>
                        <a:srgbClr val="92D4E2"/>
                      </a:solidFill>
                      <a:prstDash val="solid"/>
                      <a:round/>
                      <a:headEnd type="none" w="med" len="med"/>
                      <a:tailEnd type="none" w="med" len="med"/>
                    </a:lnT>
                    <a:lnB w="12700" cap="flat" cmpd="sng" algn="ctr">
                      <a:solidFill>
                        <a:srgbClr val="92D4E2"/>
                      </a:solidFill>
                      <a:prstDash val="solid"/>
                      <a:round/>
                      <a:headEnd type="none" w="med" len="med"/>
                      <a:tailEnd type="none" w="med" len="med"/>
                    </a:lnB>
                  </a:tcPr>
                </a:tc>
                <a:tc hMerge="1">
                  <a:txBody>
                    <a:bodyPr/>
                    <a:lstStyle/>
                    <a:p>
                      <a:pPr algn="ctr" fontAlgn="ctr"/>
                      <a:endParaRPr lang="fr-FR" sz="1800" b="1" i="0" u="none" strike="noStrike">
                        <a:solidFill>
                          <a:srgbClr val="2F5597"/>
                        </a:solidFill>
                        <a:effectLst/>
                        <a:latin typeface="Segoe UI" panose="020B0502040204020203" pitchFamily="34" charset="0"/>
                      </a:endParaRPr>
                    </a:p>
                  </a:txBody>
                  <a:tcPr marL="9525" marR="9525" marT="9525" marB="0" anchor="ctr">
                    <a:lnL w="12700" cap="flat" cmpd="sng" algn="ctr">
                      <a:solidFill>
                        <a:srgbClr val="92D4E2"/>
                      </a:solidFill>
                      <a:prstDash val="solid"/>
                      <a:round/>
                      <a:headEnd type="none" w="med" len="med"/>
                      <a:tailEnd type="none" w="med" len="med"/>
                    </a:lnL>
                    <a:lnR w="12700" cap="flat" cmpd="sng" algn="ctr">
                      <a:solidFill>
                        <a:srgbClr val="92D4E2"/>
                      </a:solidFill>
                      <a:prstDash val="solid"/>
                      <a:round/>
                      <a:headEnd type="none" w="med" len="med"/>
                      <a:tailEnd type="none" w="med" len="med"/>
                    </a:lnR>
                    <a:lnT w="12700" cap="flat" cmpd="sng" algn="ctr">
                      <a:solidFill>
                        <a:srgbClr val="92D4E2"/>
                      </a:solidFill>
                      <a:prstDash val="solid"/>
                      <a:round/>
                      <a:headEnd type="none" w="med" len="med"/>
                      <a:tailEnd type="none" w="med" len="med"/>
                    </a:lnT>
                    <a:lnB w="12700" cap="flat" cmpd="sng" algn="ctr">
                      <a:solidFill>
                        <a:srgbClr val="92D4E2"/>
                      </a:solidFill>
                      <a:prstDash val="solid"/>
                      <a:round/>
                      <a:headEnd type="none" w="med" len="med"/>
                      <a:tailEnd type="none" w="med" len="med"/>
                    </a:lnB>
                  </a:tcPr>
                </a:tc>
                <a:tc hMerge="1">
                  <a:txBody>
                    <a:bodyPr/>
                    <a:lstStyle/>
                    <a:p>
                      <a:pPr algn="ctr" fontAlgn="ctr"/>
                      <a:endParaRPr lang="fr-FR" sz="1800" b="1" i="0" u="none" strike="noStrike">
                        <a:solidFill>
                          <a:srgbClr val="2F5597"/>
                        </a:solidFill>
                        <a:effectLst/>
                        <a:latin typeface="Segoe UI" panose="020B0502040204020203" pitchFamily="34" charset="0"/>
                      </a:endParaRPr>
                    </a:p>
                  </a:txBody>
                  <a:tcPr marL="9525" marR="9525" marT="9525" marB="0" anchor="ctr">
                    <a:lnL w="12700" cap="flat" cmpd="sng" algn="ctr">
                      <a:solidFill>
                        <a:srgbClr val="92D4E2"/>
                      </a:solidFill>
                      <a:prstDash val="solid"/>
                      <a:round/>
                      <a:headEnd type="none" w="med" len="med"/>
                      <a:tailEnd type="none" w="med" len="med"/>
                    </a:lnL>
                    <a:lnR w="12700" cap="flat" cmpd="sng" algn="ctr">
                      <a:solidFill>
                        <a:srgbClr val="92D4E2"/>
                      </a:solidFill>
                      <a:prstDash val="solid"/>
                      <a:round/>
                      <a:headEnd type="none" w="med" len="med"/>
                      <a:tailEnd type="none" w="med" len="med"/>
                    </a:lnR>
                    <a:lnT w="12700" cap="flat" cmpd="sng" algn="ctr">
                      <a:solidFill>
                        <a:srgbClr val="92D4E2"/>
                      </a:solidFill>
                      <a:prstDash val="solid"/>
                      <a:round/>
                      <a:headEnd type="none" w="med" len="med"/>
                      <a:tailEnd type="none" w="med" len="med"/>
                    </a:lnT>
                    <a:lnB w="12700" cap="flat" cmpd="sng" algn="ctr">
                      <a:solidFill>
                        <a:srgbClr val="92D4E2"/>
                      </a:solidFill>
                      <a:prstDash val="solid"/>
                      <a:round/>
                      <a:headEnd type="none" w="med" len="med"/>
                      <a:tailEnd type="none" w="med" len="med"/>
                    </a:lnB>
                  </a:tcPr>
                </a:tc>
                <a:tc>
                  <a:txBody>
                    <a:bodyPr/>
                    <a:lstStyle/>
                    <a:p>
                      <a:pPr algn="ctr" fontAlgn="ctr"/>
                      <a:r>
                        <a:rPr lang="fr-FR" sz="1300" b="1" u="none" strike="noStrike">
                          <a:solidFill>
                            <a:srgbClr val="2F5597"/>
                          </a:solidFill>
                          <a:effectLst/>
                          <a:highlight>
                            <a:srgbClr val="FFFF00"/>
                          </a:highlight>
                        </a:rPr>
                        <a:t>Cible</a:t>
                      </a:r>
                      <a:endParaRPr lang="fr-FR" sz="1300" b="1" i="0" u="none" strike="noStrike">
                        <a:solidFill>
                          <a:srgbClr val="2F5597"/>
                        </a:solidFill>
                        <a:effectLst/>
                        <a:highlight>
                          <a:srgbClr val="FFFF00"/>
                        </a:highlight>
                        <a:latin typeface="Segoe UI" panose="020B0502040204020203" pitchFamily="34" charset="0"/>
                      </a:endParaRPr>
                    </a:p>
                  </a:txBody>
                  <a:tcPr marL="7142" marR="7142" marT="7142" marB="0" anchor="ctr"/>
                </a:tc>
                <a:extLst>
                  <a:ext uri="{0D108BD9-81ED-4DB2-BD59-A6C34878D82A}">
                    <a16:rowId xmlns:a16="http://schemas.microsoft.com/office/drawing/2014/main" val="1568173641"/>
                  </a:ext>
                </a:extLst>
              </a:tr>
              <a:tr h="1073067">
                <a:tc>
                  <a:txBody>
                    <a:bodyPr/>
                    <a:lstStyle/>
                    <a:p>
                      <a:pPr algn="ctr" fontAlgn="ctr"/>
                      <a:r>
                        <a:rPr lang="fr-FR" sz="1300" b="1" u="none" strike="noStrike" err="1">
                          <a:solidFill>
                            <a:srgbClr val="2F5597"/>
                          </a:solidFill>
                          <a:effectLst/>
                        </a:rPr>
                        <a:t>gender</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err="1">
                          <a:solidFill>
                            <a:srgbClr val="2F5597"/>
                          </a:solidFill>
                          <a:effectLst/>
                        </a:rPr>
                        <a:t>age</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a:solidFill>
                            <a:srgbClr val="2F5597"/>
                          </a:solidFill>
                          <a:effectLst/>
                        </a:rPr>
                        <a:t>hypertension</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err="1">
                          <a:solidFill>
                            <a:srgbClr val="2F5597"/>
                          </a:solidFill>
                          <a:effectLst/>
                        </a:rPr>
                        <a:t>heart</a:t>
                      </a:r>
                      <a:r>
                        <a:rPr lang="fr-FR" sz="1300" b="1" u="none" strike="noStrike">
                          <a:solidFill>
                            <a:srgbClr val="2F5597"/>
                          </a:solidFill>
                          <a:effectLst/>
                        </a:rPr>
                        <a:t> </a:t>
                      </a:r>
                      <a:r>
                        <a:rPr lang="fr-FR" sz="1300" b="1" u="none" strike="noStrike" err="1">
                          <a:solidFill>
                            <a:srgbClr val="2F5597"/>
                          </a:solidFill>
                          <a:effectLst/>
                        </a:rPr>
                        <a:t>disease</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a:solidFill>
                            <a:srgbClr val="2F5597"/>
                          </a:solidFill>
                          <a:effectLst/>
                        </a:rPr>
                        <a:t>smoking </a:t>
                      </a:r>
                      <a:r>
                        <a:rPr lang="fr-FR" sz="1300" b="1" u="none" strike="noStrike" err="1">
                          <a:solidFill>
                            <a:srgbClr val="2F5597"/>
                          </a:solidFill>
                          <a:effectLst/>
                        </a:rPr>
                        <a:t>history</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err="1">
                          <a:solidFill>
                            <a:srgbClr val="2F5597"/>
                          </a:solidFill>
                          <a:effectLst/>
                        </a:rPr>
                        <a:t>bmi</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a:solidFill>
                            <a:srgbClr val="2F5597"/>
                          </a:solidFill>
                          <a:effectLst/>
                        </a:rPr>
                        <a:t>HbA1c </a:t>
                      </a:r>
                      <a:r>
                        <a:rPr lang="fr-FR" sz="1300" b="1" u="none" strike="noStrike" err="1">
                          <a:solidFill>
                            <a:srgbClr val="2F5597"/>
                          </a:solidFill>
                          <a:effectLst/>
                        </a:rPr>
                        <a:t>level</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err="1">
                          <a:solidFill>
                            <a:srgbClr val="2F5597"/>
                          </a:solidFill>
                          <a:effectLst/>
                        </a:rPr>
                        <a:t>blood</a:t>
                      </a:r>
                      <a:r>
                        <a:rPr lang="fr-FR" sz="1300" b="1" u="none" strike="noStrike">
                          <a:solidFill>
                            <a:srgbClr val="2F5597"/>
                          </a:solidFill>
                          <a:effectLst/>
                        </a:rPr>
                        <a:t> glucose </a:t>
                      </a:r>
                      <a:r>
                        <a:rPr lang="fr-FR" sz="1300" b="1" u="none" strike="noStrike" err="1">
                          <a:solidFill>
                            <a:srgbClr val="2F5597"/>
                          </a:solidFill>
                          <a:effectLst/>
                        </a:rPr>
                        <a:t>level</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err="1">
                          <a:solidFill>
                            <a:srgbClr val="2F5597"/>
                          </a:solidFill>
                          <a:effectLst/>
                          <a:highlight>
                            <a:srgbClr val="FFFF00"/>
                          </a:highlight>
                        </a:rPr>
                        <a:t>diabetes</a:t>
                      </a:r>
                      <a:endParaRPr lang="fr-FR" sz="1300" b="1" i="0" u="none" strike="noStrike">
                        <a:solidFill>
                          <a:srgbClr val="2F5597"/>
                        </a:solidFill>
                        <a:effectLst/>
                        <a:highlight>
                          <a:srgbClr val="FFFF00"/>
                        </a:highlight>
                        <a:latin typeface="Segoe UI" panose="020B0502040204020203" pitchFamily="34" charset="0"/>
                      </a:endParaRPr>
                    </a:p>
                  </a:txBody>
                  <a:tcPr marL="7142" marR="7142" marT="7142" marB="0" anchor="ctr"/>
                </a:tc>
                <a:extLst>
                  <a:ext uri="{0D108BD9-81ED-4DB2-BD59-A6C34878D82A}">
                    <a16:rowId xmlns:a16="http://schemas.microsoft.com/office/drawing/2014/main" val="1501891342"/>
                  </a:ext>
                </a:extLst>
              </a:tr>
              <a:tr h="515600">
                <a:tc>
                  <a:txBody>
                    <a:bodyPr/>
                    <a:lstStyle/>
                    <a:p>
                      <a:pPr algn="ctr" fontAlgn="ctr"/>
                      <a:r>
                        <a:rPr lang="fr-FR" sz="1500" u="none" strike="noStrike" err="1">
                          <a:solidFill>
                            <a:srgbClr val="2F5597"/>
                          </a:solidFill>
                          <a:effectLst/>
                        </a:rPr>
                        <a:t>Female</a:t>
                      </a:r>
                      <a:endParaRPr lang="fr-FR" sz="1500" b="0"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500" b="0" u="none" strike="noStrike">
                          <a:solidFill>
                            <a:srgbClr val="2F5597"/>
                          </a:solidFill>
                          <a:effectLst/>
                        </a:rPr>
                        <a:t>35</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80.0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1</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never</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dirty="0">
                          <a:solidFill>
                            <a:srgbClr val="2F5597"/>
                          </a:solidFill>
                          <a:effectLst/>
                        </a:rPr>
                        <a:t>25.19</a:t>
                      </a:r>
                      <a:endParaRPr lang="fr-FR" sz="1500" b="0" i="0" u="none" strike="noStrike" dirty="0">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6.6</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dirty="0">
                          <a:solidFill>
                            <a:srgbClr val="2F5597"/>
                          </a:solidFill>
                          <a:effectLst/>
                        </a:rPr>
                        <a:t>0</a:t>
                      </a:r>
                      <a:endParaRPr lang="fr-FR" sz="1500" b="0" i="0" u="none" strike="noStrike" dirty="0">
                        <a:solidFill>
                          <a:srgbClr val="2F5597"/>
                        </a:solidFill>
                        <a:effectLst/>
                        <a:latin typeface="Segoe UI" panose="020B0502040204020203" pitchFamily="34" charset="0"/>
                      </a:endParaRPr>
                    </a:p>
                  </a:txBody>
                  <a:tcPr marL="7142" marR="7142" marT="28567" marB="28567" anchor="ctr"/>
                </a:tc>
                <a:extLst>
                  <a:ext uri="{0D108BD9-81ED-4DB2-BD59-A6C34878D82A}">
                    <a16:rowId xmlns:a16="http://schemas.microsoft.com/office/drawing/2014/main" val="4192985257"/>
                  </a:ext>
                </a:extLst>
              </a:tr>
              <a:tr h="515600">
                <a:tc>
                  <a:txBody>
                    <a:bodyPr/>
                    <a:lstStyle/>
                    <a:p>
                      <a:pPr algn="ctr" fontAlgn="ctr"/>
                      <a:r>
                        <a:rPr lang="fr-FR" sz="1500" u="none" strike="noStrike" err="1">
                          <a:solidFill>
                            <a:srgbClr val="2F5597"/>
                          </a:solidFill>
                          <a:effectLst/>
                        </a:rPr>
                        <a:t>Female</a:t>
                      </a:r>
                      <a:endParaRPr lang="fr-FR" sz="1500" b="0"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500" u="none" strike="noStrike">
                          <a:solidFill>
                            <a:srgbClr val="2F5597"/>
                          </a:solidFill>
                          <a:effectLst/>
                        </a:rPr>
                        <a:t>45</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54.0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No Info</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27.32</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6.6</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dirty="0">
                          <a:solidFill>
                            <a:srgbClr val="2F5597"/>
                          </a:solidFill>
                          <a:effectLst/>
                        </a:rPr>
                        <a:t>0</a:t>
                      </a:r>
                      <a:endParaRPr lang="fr-FR" sz="1500" b="0" i="0" u="none" strike="noStrike" dirty="0">
                        <a:solidFill>
                          <a:srgbClr val="2F5597"/>
                        </a:solidFill>
                        <a:effectLst/>
                        <a:latin typeface="Segoe UI" panose="020B0502040204020203" pitchFamily="34" charset="0"/>
                      </a:endParaRPr>
                    </a:p>
                  </a:txBody>
                  <a:tcPr marL="7142" marR="7142" marT="28567" marB="28567" anchor="ctr"/>
                </a:tc>
                <a:extLst>
                  <a:ext uri="{0D108BD9-81ED-4DB2-BD59-A6C34878D82A}">
                    <a16:rowId xmlns:a16="http://schemas.microsoft.com/office/drawing/2014/main" val="2290709135"/>
                  </a:ext>
                </a:extLst>
              </a:tr>
              <a:tr h="515600">
                <a:tc>
                  <a:txBody>
                    <a:bodyPr/>
                    <a:lstStyle/>
                    <a:p>
                      <a:pPr algn="ctr" fontAlgn="ctr"/>
                      <a:r>
                        <a:rPr lang="fr-FR" sz="1500" u="none" strike="noStrike">
                          <a:solidFill>
                            <a:srgbClr val="2F5597"/>
                          </a:solidFill>
                          <a:effectLst/>
                        </a:rPr>
                        <a:t>Male</a:t>
                      </a:r>
                      <a:endParaRPr lang="fr-FR" sz="1500" b="0"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500" u="none" strike="noStrike">
                          <a:solidFill>
                            <a:srgbClr val="2F5597"/>
                          </a:solidFill>
                          <a:effectLst/>
                        </a:rPr>
                        <a:t>70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28.0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err="1">
                          <a:solidFill>
                            <a:srgbClr val="2F5597"/>
                          </a:solidFill>
                          <a:effectLst/>
                        </a:rPr>
                        <a:t>never</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27.32</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5.7</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dirty="0">
                          <a:solidFill>
                            <a:srgbClr val="2F5597"/>
                          </a:solidFill>
                          <a:effectLst/>
                        </a:rPr>
                        <a:t>1</a:t>
                      </a:r>
                      <a:endParaRPr lang="fr-FR" sz="1500" b="0" i="0" u="none" strike="noStrike" dirty="0">
                        <a:solidFill>
                          <a:srgbClr val="2F5597"/>
                        </a:solidFill>
                        <a:effectLst/>
                        <a:latin typeface="Segoe UI" panose="020B0502040204020203" pitchFamily="34" charset="0"/>
                      </a:endParaRPr>
                    </a:p>
                  </a:txBody>
                  <a:tcPr marL="7142" marR="7142" marT="28567" marB="28567" anchor="ctr"/>
                </a:tc>
                <a:extLst>
                  <a:ext uri="{0D108BD9-81ED-4DB2-BD59-A6C34878D82A}">
                    <a16:rowId xmlns:a16="http://schemas.microsoft.com/office/drawing/2014/main" val="220316472"/>
                  </a:ext>
                </a:extLst>
              </a:tr>
              <a:tr h="515600">
                <a:tc>
                  <a:txBody>
                    <a:bodyPr/>
                    <a:lstStyle/>
                    <a:p>
                      <a:pPr algn="ctr" fontAlgn="ctr"/>
                      <a:r>
                        <a:rPr lang="fr-FR" sz="1500" u="none" strike="noStrike" err="1">
                          <a:solidFill>
                            <a:srgbClr val="2F5597"/>
                          </a:solidFill>
                          <a:effectLst/>
                        </a:rPr>
                        <a:t>Female</a:t>
                      </a:r>
                      <a:endParaRPr lang="fr-FR" sz="1500" b="0"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500" u="none" strike="noStrike">
                          <a:solidFill>
                            <a:srgbClr val="2F5597"/>
                          </a:solidFill>
                          <a:effectLst/>
                        </a:rPr>
                        <a:t>72</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36.0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err="1">
                          <a:solidFill>
                            <a:srgbClr val="2F5597"/>
                          </a:solidFill>
                          <a:effectLst/>
                        </a:rPr>
                        <a:t>current</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23.45</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5.0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dirty="0">
                          <a:solidFill>
                            <a:srgbClr val="2F5597"/>
                          </a:solidFill>
                          <a:effectLst/>
                        </a:rPr>
                        <a:t>0</a:t>
                      </a:r>
                      <a:endParaRPr lang="fr-FR" sz="1500" b="0" i="0" u="none" strike="noStrike" dirty="0">
                        <a:solidFill>
                          <a:srgbClr val="2F5597"/>
                        </a:solidFill>
                        <a:effectLst/>
                        <a:latin typeface="Segoe UI" panose="020B0502040204020203" pitchFamily="34" charset="0"/>
                      </a:endParaRPr>
                    </a:p>
                  </a:txBody>
                  <a:tcPr marL="7142" marR="7142" marT="28567" marB="28567" anchor="ctr"/>
                </a:tc>
                <a:extLst>
                  <a:ext uri="{0D108BD9-81ED-4DB2-BD59-A6C34878D82A}">
                    <a16:rowId xmlns:a16="http://schemas.microsoft.com/office/drawing/2014/main" val="599502899"/>
                  </a:ext>
                </a:extLst>
              </a:tr>
              <a:tr h="515600">
                <a:tc>
                  <a:txBody>
                    <a:bodyPr/>
                    <a:lstStyle/>
                    <a:p>
                      <a:pPr algn="ctr" fontAlgn="ctr"/>
                      <a:r>
                        <a:rPr lang="fr-FR" sz="1500" u="none" strike="noStrike">
                          <a:solidFill>
                            <a:srgbClr val="2F5597"/>
                          </a:solidFill>
                          <a:effectLst/>
                        </a:rPr>
                        <a:t>Male</a:t>
                      </a:r>
                      <a:endParaRPr lang="fr-FR" sz="1500" b="0"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500" u="none" strike="noStrike">
                          <a:solidFill>
                            <a:srgbClr val="2F5597"/>
                          </a:solidFill>
                          <a:effectLst/>
                        </a:rPr>
                        <a:t>56</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76.0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1</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dirty="0">
                          <a:solidFill>
                            <a:srgbClr val="2F5597"/>
                          </a:solidFill>
                          <a:effectLst/>
                        </a:rPr>
                        <a:t>1</a:t>
                      </a:r>
                      <a:endParaRPr lang="fr-FR" sz="1500" b="0" i="0" u="none" strike="noStrike" dirty="0">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current</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20.14</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4.8</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dirty="0">
                          <a:solidFill>
                            <a:srgbClr val="2F5597"/>
                          </a:solidFill>
                          <a:effectLst/>
                        </a:rPr>
                        <a:t>1</a:t>
                      </a:r>
                      <a:endParaRPr lang="fr-FR" sz="1500" b="0" i="0" u="none" strike="noStrike" dirty="0">
                        <a:solidFill>
                          <a:srgbClr val="2F5597"/>
                        </a:solidFill>
                        <a:effectLst/>
                        <a:latin typeface="Segoe UI" panose="020B0502040204020203" pitchFamily="34" charset="0"/>
                      </a:endParaRPr>
                    </a:p>
                  </a:txBody>
                  <a:tcPr marL="7142" marR="7142" marT="28567" marB="28567" anchor="ctr"/>
                </a:tc>
                <a:extLst>
                  <a:ext uri="{0D108BD9-81ED-4DB2-BD59-A6C34878D82A}">
                    <a16:rowId xmlns:a16="http://schemas.microsoft.com/office/drawing/2014/main" val="1488851512"/>
                  </a:ext>
                </a:extLst>
              </a:tr>
            </a:tbl>
          </a:graphicData>
        </a:graphic>
      </p:graphicFrame>
      <p:pic>
        <p:nvPicPr>
          <p:cNvPr id="7" name="Graphique 6">
            <a:extLst>
              <a:ext uri="{FF2B5EF4-FFF2-40B4-BE49-F238E27FC236}">
                <a16:creationId xmlns:a16="http://schemas.microsoft.com/office/drawing/2014/main" id="{EA7B3182-7BE8-C877-EBA0-D89E4F1A20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sp>
        <p:nvSpPr>
          <p:cNvPr id="8" name="ZoneTexte 7">
            <a:extLst>
              <a:ext uri="{FF2B5EF4-FFF2-40B4-BE49-F238E27FC236}">
                <a16:creationId xmlns:a16="http://schemas.microsoft.com/office/drawing/2014/main" id="{A3A3BCE1-C707-ECE6-B6D7-A88191E52F6A}"/>
              </a:ext>
            </a:extLst>
          </p:cNvPr>
          <p:cNvSpPr txBox="1"/>
          <p:nvPr/>
        </p:nvSpPr>
        <p:spPr>
          <a:xfrm>
            <a:off x="5114925" y="5359931"/>
            <a:ext cx="2381249" cy="923330"/>
          </a:xfrm>
          <a:prstGeom prst="rect">
            <a:avLst/>
          </a:prstGeom>
          <a:noFill/>
        </p:spPr>
        <p:txBody>
          <a:bodyPr wrap="square" rtlCol="0">
            <a:spAutoFit/>
          </a:bodyPr>
          <a:lstStyle/>
          <a:p>
            <a:pPr marL="0" indent="0">
              <a:buNone/>
            </a:pPr>
            <a:r>
              <a:rPr lang="en-US" sz="1800" dirty="0"/>
              <a:t>Dataset</a:t>
            </a:r>
          </a:p>
          <a:p>
            <a:r>
              <a:rPr lang="en-US" sz="1800" dirty="0"/>
              <a:t>100 000 </a:t>
            </a:r>
            <a:r>
              <a:rPr lang="en-US" sz="1800" dirty="0" err="1"/>
              <a:t>Lignes</a:t>
            </a:r>
            <a:endParaRPr lang="en-US" sz="1800" dirty="0"/>
          </a:p>
          <a:p>
            <a:r>
              <a:rPr lang="en-US" sz="1800" dirty="0"/>
              <a:t>9 </a:t>
            </a:r>
            <a:r>
              <a:rPr lang="en-US" sz="1800" dirty="0" err="1"/>
              <a:t>Colonnes</a:t>
            </a:r>
            <a:endParaRPr lang="en-US" sz="1800" dirty="0"/>
          </a:p>
        </p:txBody>
      </p:sp>
      <p:sp>
        <p:nvSpPr>
          <p:cNvPr id="9" name="ZoneTexte 8">
            <a:extLst>
              <a:ext uri="{FF2B5EF4-FFF2-40B4-BE49-F238E27FC236}">
                <a16:creationId xmlns:a16="http://schemas.microsoft.com/office/drawing/2014/main" id="{3EB72148-76ED-7855-D10C-C6815AF7D9F5}"/>
              </a:ext>
            </a:extLst>
          </p:cNvPr>
          <p:cNvSpPr txBox="1"/>
          <p:nvPr/>
        </p:nvSpPr>
        <p:spPr>
          <a:xfrm>
            <a:off x="7496174" y="5359931"/>
            <a:ext cx="4126179" cy="923330"/>
          </a:xfrm>
          <a:prstGeom prst="rect">
            <a:avLst/>
          </a:prstGeom>
          <a:noFill/>
        </p:spPr>
        <p:txBody>
          <a:bodyPr wrap="square" rtlCol="0">
            <a:spAutoFit/>
          </a:bodyPr>
          <a:lstStyle/>
          <a:p>
            <a:pPr marL="0"/>
            <a:r>
              <a:rPr lang="en-US" dirty="0" err="1"/>
              <a:t>D</a:t>
            </a:r>
            <a:r>
              <a:rPr lang="en-US" sz="1800" dirty="0" err="1"/>
              <a:t>éséquilibre</a:t>
            </a:r>
            <a:r>
              <a:rPr lang="en-US" sz="1800" dirty="0"/>
              <a:t> de la Valeur </a:t>
            </a:r>
            <a:r>
              <a:rPr lang="en-US" sz="1800" dirty="0" err="1"/>
              <a:t>cible</a:t>
            </a:r>
            <a:endParaRPr lang="en-US" sz="1800" dirty="0"/>
          </a:p>
          <a:p>
            <a:pPr marL="0"/>
            <a:r>
              <a:rPr lang="en-US" sz="1800" dirty="0"/>
              <a:t>0 – 91 500</a:t>
            </a:r>
          </a:p>
          <a:p>
            <a:pPr marL="0"/>
            <a:r>
              <a:rPr lang="en-US" sz="1800" dirty="0"/>
              <a:t>1 –   8 500</a:t>
            </a:r>
          </a:p>
        </p:txBody>
      </p:sp>
      <p:sp>
        <p:nvSpPr>
          <p:cNvPr id="10" name="Rectangle 9">
            <a:extLst>
              <a:ext uri="{FF2B5EF4-FFF2-40B4-BE49-F238E27FC236}">
                <a16:creationId xmlns:a16="http://schemas.microsoft.com/office/drawing/2014/main" id="{EE2346B3-00A2-85BA-7DFB-5C6240F3C3A2}"/>
              </a:ext>
            </a:extLst>
          </p:cNvPr>
          <p:cNvSpPr/>
          <p:nvPr/>
        </p:nvSpPr>
        <p:spPr>
          <a:xfrm>
            <a:off x="10887075" y="1075311"/>
            <a:ext cx="823896" cy="40613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4321846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1035</TotalTime>
  <Words>2230</Words>
  <Application>Microsoft Office PowerPoint</Application>
  <PresentationFormat>Grand écran</PresentationFormat>
  <Paragraphs>339</Paragraphs>
  <Slides>24</Slides>
  <Notes>19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Aptos</vt:lpstr>
      <vt:lpstr>Aptos Display</vt:lpstr>
      <vt:lpstr>Arial</vt:lpstr>
      <vt:lpstr>Calibri</vt:lpstr>
      <vt:lpstr>Segoe UI</vt:lpstr>
      <vt:lpstr>Söhne</vt:lpstr>
      <vt:lpstr>Thème Office</vt:lpstr>
      <vt:lpstr>PROJET DIABETE</vt:lpstr>
      <vt:lpstr>RAISONS &amp; OPPORTUNITES</vt:lpstr>
      <vt:lpstr>Les raisons</vt:lpstr>
      <vt:lpstr>Notre problématique</vt:lpstr>
      <vt:lpstr>Opportunités du projet DIABETE</vt:lpstr>
      <vt:lpstr>METHODOLOGIE</vt:lpstr>
      <vt:lpstr>Méthodologie</vt:lpstr>
      <vt:lpstr>DATASET</vt:lpstr>
      <vt:lpstr>Présentation du dataset « DIABETE »</vt:lpstr>
      <vt:lpstr>EDA</vt:lpstr>
      <vt:lpstr>Matrice de corrélation</vt:lpstr>
      <vt:lpstr>Facteur discriminants pour déclencher un diabète</vt:lpstr>
      <vt:lpstr>Facteur NON discriminants pour déclencher un diabète</vt:lpstr>
      <vt:lpstr>PREPROCESSING</vt:lpstr>
      <vt:lpstr>Préprocessing – Traitement des données</vt:lpstr>
      <vt:lpstr>SMOT</vt:lpstr>
      <vt:lpstr>MACHINE LEARNING</vt:lpstr>
      <vt:lpstr>Les modèles de Machine Learning</vt:lpstr>
      <vt:lpstr>Résultats - performance</vt:lpstr>
      <vt:lpstr>Random Forest</vt:lpstr>
      <vt:lpstr>EDA – Relation entre « All » variables et variable cible</vt:lpstr>
      <vt:lpstr>CONCLUSION</vt:lpstr>
      <vt:lpstr>Recommandations - Axes d’améliorations</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Patrice Danger</dc:creator>
  <cp:lastModifiedBy>Patrice Danger</cp:lastModifiedBy>
  <cp:revision>1</cp:revision>
  <dcterms:created xsi:type="dcterms:W3CDTF">2024-04-18T11:53:53Z</dcterms:created>
  <dcterms:modified xsi:type="dcterms:W3CDTF">2024-04-26T14:36:38Z</dcterms:modified>
</cp:coreProperties>
</file>