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4" r:id="rId2"/>
    <p:sldId id="263" r:id="rId3"/>
    <p:sldId id="265" r:id="rId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212" autoAdjust="0"/>
  </p:normalViewPr>
  <p:slideViewPr>
    <p:cSldViewPr showGuides="1">
      <p:cViewPr varScale="1">
        <p:scale>
          <a:sx n="154" d="100"/>
          <a:sy n="154" d="100"/>
        </p:scale>
        <p:origin x="366" y="114"/>
      </p:cViewPr>
      <p:guideLst>
        <p:guide orient="horz" pos="1620"/>
        <p:guide pos="288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BC99A30B-B245-4C90-AE66-A1133F58A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2101697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 dirty="0"/>
              <a:t>KIT</a:t>
            </a:r>
            <a:r>
              <a:rPr lang="de-DE" sz="800" baseline="0" dirty="0"/>
              <a:t> </a:t>
            </a:r>
            <a:r>
              <a:rPr lang="de-DE" sz="800" dirty="0"/>
              <a:t>– Die Forschungsuniversität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443967"/>
            <a:ext cx="6634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ARCHITECTURE-DRIVEN</a:t>
            </a:r>
            <a:r>
              <a:rPr lang="de-DE" sz="900" baseline="0" dirty="0">
                <a:solidFill>
                  <a:schemeClr val="bg1"/>
                </a:solidFill>
                <a:latin typeface="Arial" pitchFamily="34" charset="0"/>
              </a:rPr>
              <a:t> REQUIREMENTS ENGINEERING</a:t>
            </a:r>
            <a:br>
              <a:rPr lang="de-DE" sz="900" baseline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pic>
        <p:nvPicPr>
          <p:cNvPr id="10" name="Grafik 9" descr="kit_logo_de_farbe_positiv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7270" y="343694"/>
            <a:ext cx="1620000" cy="740628"/>
          </a:xfrm>
          <a:prstGeom prst="rect">
            <a:avLst/>
          </a:prstGeom>
        </p:spPr>
      </p:pic>
      <p:sp>
        <p:nvSpPr>
          <p:cNvPr id="17" name="Text Box 14">
            <a:extLst>
              <a:ext uri="{FF2B5EF4-FFF2-40B4-BE49-F238E27FC236}">
                <a16:creationId xmlns="" xmlns:a16="http://schemas.microsoft.com/office/drawing/2014/main" id="{15CBAF8C-8CCC-46AB-9FEB-93E7971ABD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08304" y="4801513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Karlsruhe Institute of Technology (KIT).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555371" y="4832747"/>
            <a:ext cx="3194993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900" noProof="0" dirty="0">
                <a:latin typeface="Arial" pitchFamily="34" charset="0"/>
              </a:rPr>
              <a:t>Architecture-</a:t>
            </a:r>
            <a:r>
              <a:rPr lang="de-DE" sz="900" noProof="0" dirty="0" err="1">
                <a:latin typeface="Arial" pitchFamily="34" charset="0"/>
              </a:rPr>
              <a:t>driven</a:t>
            </a:r>
            <a:r>
              <a:rPr lang="de-DE" sz="900" baseline="0" noProof="0" dirty="0">
                <a:latin typeface="Arial" pitchFamily="34" charset="0"/>
              </a:rPr>
              <a:t> </a:t>
            </a:r>
            <a:r>
              <a:rPr lang="de-DE" sz="900" baseline="0" noProof="0" dirty="0" err="1">
                <a:latin typeface="Arial" pitchFamily="34" charset="0"/>
              </a:rPr>
              <a:t>Requirements</a:t>
            </a:r>
            <a:r>
              <a:rPr lang="de-DE" sz="900" baseline="0" noProof="0" dirty="0">
                <a:latin typeface="Arial" pitchFamily="34" charset="0"/>
              </a:rPr>
              <a:t> Engineering</a:t>
            </a:r>
            <a:r>
              <a:rPr lang="de-DE" sz="900" noProof="0" dirty="0">
                <a:latin typeface="Arial" pitchFamily="34" charset="0"/>
              </a:rPr>
              <a:t/>
            </a:r>
            <a:br>
              <a:rPr lang="de-DE" sz="900" noProof="0" dirty="0">
                <a:latin typeface="Arial" pitchFamily="34" charset="0"/>
              </a:rPr>
            </a:br>
            <a:r>
              <a:rPr lang="de-DE" sz="900" noProof="0" dirty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C91FE581-9269-4685-BADD-C600B6CA97A6}" type="datetime1">
              <a:rPr lang="de-DE" sz="900"/>
              <a:pPr/>
              <a:t>24.11.2017</a:t>
            </a:fld>
            <a:endParaRPr lang="de-DE" sz="900"/>
          </a:p>
        </p:txBody>
      </p:sp>
      <p:pic>
        <p:nvPicPr>
          <p:cNvPr id="10" name="Grafik 9" descr="kit_logo_de_farbe_positiv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70502" y="247238"/>
            <a:ext cx="1080000" cy="493752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="" xmlns:a16="http://schemas.microsoft.com/office/drawing/2014/main" id="{3A176D27-DB2C-4EE1-A305-AD2B1C143D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9908" y="4832747"/>
            <a:ext cx="3590279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Name Vorname: Titel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203598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200" b="1" dirty="0" smtClean="0">
                <a:solidFill>
                  <a:schemeClr val="tx2"/>
                </a:solidFill>
              </a:rPr>
              <a:t>Modellierung und Simulation von Lastverteilungsstrategien für </a:t>
            </a:r>
          </a:p>
          <a:p>
            <a:pPr>
              <a:lnSpc>
                <a:spcPct val="90000"/>
              </a:lnSpc>
            </a:pPr>
            <a:r>
              <a:rPr lang="de-DE" sz="2200" b="1" dirty="0" smtClean="0">
                <a:solidFill>
                  <a:schemeClr val="tx2"/>
                </a:solidFill>
              </a:rPr>
              <a:t>Teilchenphysikalische Experimente am CERN</a:t>
            </a:r>
            <a:endParaRPr lang="de-DE" sz="22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1818183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600" b="1" dirty="0" smtClean="0">
                <a:solidFill>
                  <a:srgbClr val="000000"/>
                </a:solidFill>
              </a:rPr>
              <a:t>State of the Art</a:t>
            </a:r>
            <a:endParaRPr 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2"/>
            <a:ext cx="8356600" cy="3441741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4399915"/>
            <a:ext cx="9072000" cy="507292"/>
            <a:chOff x="25400" y="5986694"/>
            <a:chExt cx="9072000" cy="507292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Grundlagen</a:t>
              </a:r>
              <a:endParaRPr lang="en-US" sz="1200" dirty="0"/>
            </a:p>
          </p:txBody>
        </p:sp>
        <p:sp>
          <p:nvSpPr>
            <p:cNvPr id="7" name="Textfeld 14">
              <a:extLst>
                <a:ext uri="{FF2B5EF4-FFF2-40B4-BE49-F238E27FC236}">
                  <a16:creationId xmlns=""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/>
                <a:t>Verwandte</a:t>
              </a:r>
              <a:r>
                <a:rPr lang="en-US" sz="1200" dirty="0"/>
                <a:t> </a:t>
              </a:r>
              <a:r>
                <a:rPr lang="en-US" sz="1200" dirty="0" err="1"/>
                <a:t>Arbeiten</a:t>
              </a:r>
              <a:endParaRPr lang="en-US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Zusammenfassung</a:t>
              </a:r>
              <a:endParaRPr lang="en-US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15" name="Eingekerbter Richtungspfeil 27">
              <a:extLst>
                <a:ext uri="{FF2B5EF4-FFF2-40B4-BE49-F238E27FC236}">
                  <a16:creationId xmlns=""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ingekerbter Richtungspfeil 29">
              <a:extLst>
                <a:ext uri="{FF2B5EF4-FFF2-40B4-BE49-F238E27FC236}">
                  <a16:creationId xmlns=""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2"/>
            <a:ext cx="8356600" cy="3441741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4399915"/>
            <a:ext cx="9072000" cy="507292"/>
            <a:chOff x="25400" y="5986694"/>
            <a:chExt cx="9072000" cy="507292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Grundlagen</a:t>
              </a:r>
              <a:endParaRPr lang="en-US" sz="1200" dirty="0"/>
            </a:p>
          </p:txBody>
        </p:sp>
        <p:sp>
          <p:nvSpPr>
            <p:cNvPr id="7" name="Textfeld 14">
              <a:extLst>
                <a:ext uri="{FF2B5EF4-FFF2-40B4-BE49-F238E27FC236}">
                  <a16:creationId xmlns=""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/>
                <a:t>Verwandte</a:t>
              </a:r>
              <a:r>
                <a:rPr lang="en-US" sz="1200" dirty="0"/>
                <a:t> </a:t>
              </a:r>
              <a:r>
                <a:rPr lang="en-US" sz="1200" dirty="0" err="1"/>
                <a:t>Arbeiten</a:t>
              </a:r>
              <a:endParaRPr lang="en-US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Zusammenfassung</a:t>
              </a:r>
              <a:endParaRPr lang="en-US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15" name="Eingekerbter Richtungspfeil 27">
              <a:extLst>
                <a:ext uri="{FF2B5EF4-FFF2-40B4-BE49-F238E27FC236}">
                  <a16:creationId xmlns=""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ingekerbter Richtungspfeil 29">
              <a:extLst>
                <a:ext uri="{FF2B5EF4-FFF2-40B4-BE49-F238E27FC236}">
                  <a16:creationId xmlns=""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718772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8" id="{EDBD5ACC-9A07-4015-A9E7-48D14446EDE2}" vid="{E96BB6A3-338E-4E7F-9F3D-6C000BE74261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state-of-art</Template>
  <TotalTime>0</TotalTime>
  <Words>31</Words>
  <Application>Microsoft Office PowerPoint</Application>
  <PresentationFormat>Bildschirmpräsentation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KIT-Master_16zu9Format</vt:lpstr>
      <vt:lpstr>PowerPoint-Präsentation</vt:lpstr>
      <vt:lpstr>Motivation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</dc:creator>
  <cp:lastModifiedBy>Patrick</cp:lastModifiedBy>
  <cp:revision>1</cp:revision>
  <dcterms:created xsi:type="dcterms:W3CDTF">2017-11-24T12:35:58Z</dcterms:created>
  <dcterms:modified xsi:type="dcterms:W3CDTF">2017-11-24T12:38:27Z</dcterms:modified>
</cp:coreProperties>
</file>