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3" r:id="rId3"/>
    <p:sldId id="294" r:id="rId4"/>
    <p:sldId id="296" r:id="rId5"/>
    <p:sldId id="297" r:id="rId6"/>
    <p:sldId id="295" r:id="rId7"/>
    <p:sldId id="304" r:id="rId8"/>
    <p:sldId id="298" r:id="rId9"/>
    <p:sldId id="300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294"/>
            <p14:sldId id="296"/>
            <p14:sldId id="297"/>
            <p14:sldId id="295"/>
            <p14:sldId id="304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79632" autoAdjust="0"/>
  </p:normalViewPr>
  <p:slideViewPr>
    <p:cSldViewPr>
      <p:cViewPr varScale="1">
        <p:scale>
          <a:sx n="91" d="100"/>
          <a:sy n="91" d="100"/>
        </p:scale>
        <p:origin x="20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10fache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Auswirkung wenn Job typen berücksichtigt,</a:t>
            </a:r>
            <a:r>
              <a:rPr lang="de-DE" baseline="0" noProof="0" dirty="0"/>
              <a:t> was gutes Verhältnis ist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7min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3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15.01.2018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1742-6596/331/i=7/a=07203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Projektvorstellung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19.01.18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LHC am CERN erzeugt 50 </a:t>
            </a:r>
            <a:r>
              <a:rPr lang="de-DE" noProof="0" dirty="0" err="1"/>
              <a:t>Petabyte</a:t>
            </a:r>
            <a:r>
              <a:rPr lang="de-DE" noProof="0" dirty="0"/>
              <a:t>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noProof="0" dirty="0"/>
              <a:t>Entdeckte Higgs Boson 2012 </a:t>
            </a:r>
            <a:r>
              <a:rPr lang="de-DE" sz="1800" noProof="0" dirty="0"/>
              <a:t>[1]</a:t>
            </a:r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176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46539" y="54793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[2]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 Heute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2243" y="1275471"/>
            <a:ext cx="8291513" cy="4528987"/>
          </a:xfrm>
        </p:spPr>
        <p:txBody>
          <a:bodyPr/>
          <a:lstStyle/>
          <a:p>
            <a:r>
              <a:rPr lang="de-DE" noProof="0" dirty="0"/>
              <a:t>Lastverteilung zentral </a:t>
            </a:r>
            <a:r>
              <a:rPr lang="de-DE" noProof="0" dirty="0" err="1"/>
              <a:t>HTCondor</a:t>
            </a:r>
            <a:r>
              <a:rPr lang="de-DE" noProof="0" dirty="0"/>
              <a:t> </a:t>
            </a:r>
            <a:r>
              <a:rPr lang="de-DE" sz="2400" noProof="0" dirty="0"/>
              <a:t>[2]</a:t>
            </a:r>
          </a:p>
          <a:p>
            <a:r>
              <a:rPr lang="de-DE" noProof="0" dirty="0"/>
              <a:t>Nicht optimal </a:t>
            </a:r>
            <a:r>
              <a:rPr lang="de-DE" sz="2400" noProof="0" dirty="0"/>
              <a:t>[3]</a:t>
            </a:r>
          </a:p>
          <a:p>
            <a:pPr lvl="1"/>
            <a:r>
              <a:rPr lang="de-DE" noProof="0" dirty="0"/>
              <a:t>CPUs schlechte Auslastung</a:t>
            </a:r>
          </a:p>
          <a:p>
            <a:pPr lvl="1"/>
            <a:r>
              <a:rPr lang="de-DE" noProof="0" dirty="0"/>
              <a:t>Keine Berücksichtigung von Job Arten</a:t>
            </a:r>
          </a:p>
          <a:p>
            <a:pPr lvl="2"/>
            <a:r>
              <a:rPr lang="de-DE" noProof="0" dirty="0"/>
              <a:t>Simulation: viel I/O</a:t>
            </a:r>
          </a:p>
          <a:p>
            <a:pPr lvl="2"/>
            <a:r>
              <a:rPr lang="de-DE" noProof="0" dirty="0"/>
              <a:t>Analyse: viel CPU</a:t>
            </a:r>
          </a:p>
          <a:p>
            <a:r>
              <a:rPr lang="de-DE" noProof="0" dirty="0"/>
              <a:t>Auswirkung von Änderung an der Grid Infrastruktur schwer abschätzbar</a:t>
            </a:r>
          </a:p>
          <a:p>
            <a:r>
              <a:rPr lang="de-DE" noProof="0" dirty="0"/>
              <a:t>Datenmenge steigt immer weiter</a:t>
            </a:r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Ansatz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0525" y="1600200"/>
            <a:ext cx="8358187" cy="4343400"/>
          </a:xfrm>
        </p:spPr>
        <p:txBody>
          <a:bodyPr/>
          <a:lstStyle/>
          <a:p>
            <a:r>
              <a:rPr lang="de-DE" noProof="0" dirty="0"/>
              <a:t>Erstelle Modell und Simulation </a:t>
            </a:r>
          </a:p>
          <a:p>
            <a:pPr marL="0" indent="0">
              <a:buNone/>
            </a:pPr>
            <a:r>
              <a:rPr lang="de-DE" noProof="0" dirty="0"/>
              <a:t>    des CMS Computing Model</a:t>
            </a:r>
          </a:p>
          <a:p>
            <a:r>
              <a:rPr lang="de-DE" noProof="0" dirty="0"/>
              <a:t>Simuliere</a:t>
            </a:r>
          </a:p>
          <a:p>
            <a:pPr lvl="1"/>
            <a:r>
              <a:rPr lang="de-DE" noProof="0" dirty="0"/>
              <a:t>Verschiedene Lastverteilungsstrategien</a:t>
            </a:r>
          </a:p>
          <a:p>
            <a:pPr lvl="1"/>
            <a:r>
              <a:rPr lang="de-DE" noProof="0" dirty="0"/>
              <a:t>Verschiedene Änderung an Infrastruktur</a:t>
            </a:r>
          </a:p>
          <a:p>
            <a:r>
              <a:rPr lang="de-DE" noProof="0" dirty="0"/>
              <a:t>Erleichtert den Optimierungsprozess</a:t>
            </a:r>
          </a:p>
          <a:p>
            <a:r>
              <a:rPr lang="de-DE" noProof="0" dirty="0"/>
              <a:t>Nutze vorhandene Ressourcen effizienter 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8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15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dirty="0"/>
              <a:t>[3] C Zach et al. “Simulation of the </a:t>
            </a:r>
            <a:r>
              <a:rPr lang="de-DE" sz="2000" dirty="0" err="1"/>
              <a:t>job</a:t>
            </a:r>
            <a:r>
              <a:rPr lang="de-DE" sz="2000" dirty="0"/>
              <a:t> </a:t>
            </a:r>
            <a:r>
              <a:rPr lang="de-DE" sz="2000" dirty="0" err="1"/>
              <a:t>processing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at an ALICE Tier-2 </a:t>
            </a:r>
            <a:r>
              <a:rPr lang="de-DE" sz="2000" dirty="0" err="1"/>
              <a:t>site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MONARC”. In: Journal of Physics: Conference Series 331.7 (2011), p. 072038. </a:t>
            </a:r>
            <a:r>
              <a:rPr lang="de-DE" sz="2000" dirty="0">
                <a:hlinkClick r:id="rId4"/>
              </a:rPr>
              <a:t>url:http://stacks.iop.org/1742-6596/331/i=7/a=072038</a:t>
            </a:r>
            <a:r>
              <a:rPr lang="de-DE" sz="2000" dirty="0"/>
              <a:t>.</a:t>
            </a:r>
            <a:endParaRPr lang="de-DE" sz="2000" noProof="0" dirty="0"/>
          </a:p>
          <a:p>
            <a:r>
              <a:rPr lang="de-DE" sz="2000" dirty="0"/>
              <a:t>[4] WLCG Project. WLCG </a:t>
            </a:r>
            <a:r>
              <a:rPr lang="de-DE" sz="2000" dirty="0" err="1"/>
              <a:t>REsource</a:t>
            </a:r>
            <a:r>
              <a:rPr lang="de-DE" sz="2000" dirty="0"/>
              <a:t>, Balance &amp; </a:t>
            </a:r>
            <a:r>
              <a:rPr lang="de-DE" sz="2000" dirty="0" err="1"/>
              <a:t>USage</a:t>
            </a:r>
            <a:r>
              <a:rPr lang="de-DE" sz="2000" dirty="0"/>
              <a:t>. 2017. url: https://wlcg-rebus.cern.ch/apps/capacities/federations/ (</a:t>
            </a:r>
            <a:r>
              <a:rPr lang="de-DE" sz="2000" dirty="0" err="1"/>
              <a:t>visited</a:t>
            </a:r>
            <a:r>
              <a:rPr lang="de-DE" sz="2000" dirty="0"/>
              <a:t> on 11/2017).</a:t>
            </a:r>
            <a:r>
              <a:rPr lang="de-DE" sz="2000" noProof="0" dirty="0"/>
              <a:t>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[5] Steen Becker, Heiko </a:t>
            </a:r>
            <a:r>
              <a:rPr lang="de-DE" sz="2000" dirty="0" err="1"/>
              <a:t>Koziolek</a:t>
            </a:r>
            <a:r>
              <a:rPr lang="de-DE" sz="2000" dirty="0"/>
              <a:t>, and Ralf </a:t>
            </a:r>
            <a:r>
              <a:rPr lang="de-DE" sz="2000" dirty="0" err="1"/>
              <a:t>Reussner</a:t>
            </a:r>
            <a:r>
              <a:rPr lang="de-DE" sz="2000" dirty="0"/>
              <a:t>. “The Palladio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model-</a:t>
            </a:r>
            <a:r>
              <a:rPr lang="de-DE" sz="2000" dirty="0" err="1"/>
              <a:t>driven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”. In: Journal of Systems and Software 82.1 (2009).Special </a:t>
            </a:r>
            <a:r>
              <a:rPr lang="de-DE" sz="2000" dirty="0" err="1"/>
              <a:t>Issue</a:t>
            </a:r>
            <a:r>
              <a:rPr lang="de-DE" sz="2000" dirty="0"/>
              <a:t>: Software </a:t>
            </a:r>
            <a:r>
              <a:rPr lang="de-DE" sz="2000" dirty="0" err="1"/>
              <a:t>performance</a:t>
            </a:r>
            <a:r>
              <a:rPr lang="de-DE" sz="2000" dirty="0"/>
              <a:t> - Modeling and Analysis, pp. 3–22. </a:t>
            </a:r>
            <a:r>
              <a:rPr lang="de-DE" sz="2000" dirty="0" err="1"/>
              <a:t>issn</a:t>
            </a:r>
            <a:r>
              <a:rPr lang="de-DE" sz="2000" dirty="0"/>
              <a:t>: 0164-1212.doi: https://doi.org/10.1016/j.jss.2008.03.066. url: http://www.sciencedirect.com/science/article/pii/S0164121208001015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694</Words>
  <Application>Microsoft Office PowerPoint</Application>
  <PresentationFormat>Bildschirmpräsentation (4:3)</PresentationFormat>
  <Paragraphs>96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WLCG</vt:lpstr>
      <vt:lpstr>Stand Heute</vt:lpstr>
      <vt:lpstr>Ansatz</vt:lpstr>
      <vt:lpstr>Quellen</vt:lpstr>
      <vt:lpstr>Quellen</vt:lpstr>
      <vt:lpstr>Experimente</vt:lpstr>
      <vt:lpstr>Palladio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1338</cp:revision>
  <cp:lastPrinted>1601-01-01T00:00:00Z</cp:lastPrinted>
  <dcterms:created xsi:type="dcterms:W3CDTF">1601-01-01T00:00:00Z</dcterms:created>
  <dcterms:modified xsi:type="dcterms:W3CDTF">2018-01-15T09:29:05Z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