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338" r:id="rId4"/>
    <p:sldId id="360" r:id="rId5"/>
    <p:sldId id="361" r:id="rId6"/>
    <p:sldId id="309" r:id="rId7"/>
    <p:sldId id="321" r:id="rId8"/>
    <p:sldId id="320" r:id="rId9"/>
    <p:sldId id="319" r:id="rId10"/>
    <p:sldId id="322" r:id="rId11"/>
    <p:sldId id="310" r:id="rId12"/>
    <p:sldId id="362" r:id="rId13"/>
    <p:sldId id="340" r:id="rId14"/>
    <p:sldId id="356" r:id="rId15"/>
    <p:sldId id="342" r:id="rId16"/>
    <p:sldId id="334" r:id="rId17"/>
    <p:sldId id="351" r:id="rId18"/>
    <p:sldId id="346" r:id="rId19"/>
    <p:sldId id="347" r:id="rId20"/>
    <p:sldId id="352" r:id="rId21"/>
    <p:sldId id="357" r:id="rId22"/>
    <p:sldId id="353" r:id="rId23"/>
    <p:sldId id="355" r:id="rId24"/>
    <p:sldId id="354" r:id="rId25"/>
    <p:sldId id="359" r:id="rId26"/>
    <p:sldId id="363" r:id="rId27"/>
    <p:sldId id="328" r:id="rId28"/>
    <p:sldId id="295" r:id="rId29"/>
    <p:sldId id="304" r:id="rId30"/>
    <p:sldId id="324" r:id="rId31"/>
    <p:sldId id="325" r:id="rId32"/>
    <p:sldId id="331" r:id="rId33"/>
    <p:sldId id="300" r:id="rId34"/>
    <p:sldId id="327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60"/>
            <p14:sldId id="361"/>
            <p14:sldId id="309"/>
            <p14:sldId id="321"/>
            <p14:sldId id="320"/>
            <p14:sldId id="319"/>
            <p14:sldId id="322"/>
            <p14:sldId id="310"/>
            <p14:sldId id="362"/>
            <p14:sldId id="340"/>
            <p14:sldId id="356"/>
            <p14:sldId id="342"/>
            <p14:sldId id="334"/>
            <p14:sldId id="351"/>
            <p14:sldId id="346"/>
            <p14:sldId id="347"/>
            <p14:sldId id="352"/>
            <p14:sldId id="357"/>
            <p14:sldId id="353"/>
            <p14:sldId id="355"/>
            <p14:sldId id="354"/>
            <p14:sldId id="359"/>
            <p14:sldId id="363"/>
            <p14:sldId id="328"/>
            <p14:sldId id="295"/>
            <p14:sldId id="304"/>
            <p14:sldId id="324"/>
            <p14:sldId id="325"/>
            <p14:sldId id="331"/>
            <p14:sldId id="300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Herausfinden ob Palladio als Tool genutzt werden kann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Bachelorarbeit</a:t>
            </a:r>
          </a:p>
          <a:p>
            <a:pPr lvl="1"/>
            <a:r>
              <a:rPr lang="de-DE" noProof="0" dirty="0"/>
              <a:t>Masterarbeit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99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Verschiedene Typen von Ressource Container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Template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Generiere Messpunkte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Tempalte</a:t>
            </a:r>
            <a:r>
              <a:rPr lang="de-DE" noProof="0" dirty="0"/>
              <a:t>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Jeder Container Anzahl Slots, die Jobs belegen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Neues </a:t>
            </a:r>
            <a:r>
              <a:rPr lang="de-DE" noProof="0" dirty="0" err="1"/>
              <a:t>Architectural</a:t>
            </a:r>
            <a:r>
              <a:rPr lang="de-DE" noProof="0" dirty="0"/>
              <a:t> Template erstellen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1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template</a:t>
            </a:r>
            <a:r>
              <a:rPr lang="de-DE" noProof="0" dirty="0"/>
              <a:t> erstellt, das daraus die Komponenten und die Mechanismen zum </a:t>
            </a:r>
            <a:r>
              <a:rPr lang="de-DE" noProof="0" dirty="0" err="1"/>
              <a:t>akquieren</a:t>
            </a:r>
            <a:r>
              <a:rPr lang="de-DE" noProof="0" dirty="0"/>
              <a:t> und freigeben der Job Slots generiert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74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Bisher zufällig, jetzt basierend </a:t>
            </a:r>
            <a:r>
              <a:rPr lang="de-DE" noProof="0" dirty="0" err="1"/>
              <a:t>JobSlots</a:t>
            </a:r>
            <a:r>
              <a:rPr lang="de-DE" noProof="0" dirty="0"/>
              <a:t>, </a:t>
            </a:r>
            <a:r>
              <a:rPr lang="de-DE" noProof="0" dirty="0" err="1"/>
              <a:t>FirstFit</a:t>
            </a:r>
            <a:r>
              <a:rPr lang="de-DE" noProof="0" dirty="0"/>
              <a:t>, leicht erweiterbar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7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5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8:45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17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tage simuliert,  von 1,5min auf  2,5min</a:t>
            </a:r>
          </a:p>
          <a:p>
            <a:pPr lvl="1"/>
            <a:r>
              <a:rPr lang="de-DE" noProof="0" dirty="0"/>
              <a:t>20 tage simuliert, auf 4min auf 9,5min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Verschiedene optimale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jop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typen und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mixe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68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11min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Verschiedene optimale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jop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typen und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mixe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3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21.08.2018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Abschlussbericht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13.06.18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84DA94D-0890-4B9E-9207-B7A916D67D5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A8DF002-C04C-491B-AC77-424E1B83FFCC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5680F6-7579-45BE-A350-7796E578F9B8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10486E3F-F04D-484A-AB0B-983D1A210A46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E998D83A-60D8-44F0-9854-9772FD737F68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B35968F7-CF5A-4EC2-93E2-C07217585F3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45CEAAC-EF53-4FCB-B6A5-A34FB4EF2791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7F2C73-F25D-485D-93FB-9B48D9C7EFE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F4E2ACD-EC99-4583-8C01-ACAA7C3D9F8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endParaRPr lang="de-DE" dirty="0"/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E586D0-B3B8-42C5-8D90-B65038F71D8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CAC1E21-8F75-4532-98AD-5F4C98D6660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2277521-5B2B-480A-BA2D-819A9B1EBB5E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77E1DF20-CACC-40E1-BD35-24C12FAC602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EE9DC9E4-0C3A-442F-B7ED-F1EC61D2446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8">
              <a:extLst>
                <a:ext uri="{FF2B5EF4-FFF2-40B4-BE49-F238E27FC236}">
                  <a16:creationId xmlns:a16="http://schemas.microsoft.com/office/drawing/2014/main" id="{87B5E613-CF5B-492B-B867-00628769187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D490E2E-E8BD-4AE1-879A-90E0625642E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0D46E62-8ABF-4E28-B4FC-3404812AAF63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A3E24BA-079A-418D-ADFE-4C7E0E462C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Simulationsprozess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E586D0-B3B8-42C5-8D90-B65038F71D8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CAC1E21-8F75-4532-98AD-5F4C98D6660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2277521-5B2B-480A-BA2D-819A9B1EBB5E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77E1DF20-CACC-40E1-BD35-24C12FAC602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EE9DC9E4-0C3A-442F-B7ED-F1EC61D2446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8">
              <a:extLst>
                <a:ext uri="{FF2B5EF4-FFF2-40B4-BE49-F238E27FC236}">
                  <a16:creationId xmlns:a16="http://schemas.microsoft.com/office/drawing/2014/main" id="{87B5E613-CF5B-492B-B867-00628769187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D490E2E-E8BD-4AE1-879A-90E0625642E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0D46E62-8ABF-4E28-B4FC-3404812AAF63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A3E24BA-079A-418D-ADFE-4C7E0E462C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9417A82-FBE9-4E4B-AE5B-72FF1F55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2" y="1219200"/>
            <a:ext cx="7656429" cy="36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7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615C2E-C6DF-4C0F-8340-A3E48C6A7BA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E44B216-0AE4-417B-AFF3-A01E89EA02FF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AEB05DA-0424-4D02-B7D6-E586EED9A167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62244C53-DC45-4204-BCA6-26EF6C69CC5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7A3A1BE-23B5-42A8-8E6D-7FC5D0B53D4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FA7A0243-0B42-4450-95ED-846F2D7B3757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24940BA-3D25-4198-AE91-A9740A7231A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4875B22-C739-40BF-B27C-54712CE13BC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354B443D-2FAE-4578-A8CB-9203C7F6D9B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95BA2F8-FEBC-4D3C-9884-E82057725B4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ADD926-70CC-41D8-87C7-B8CB4B9150F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289122D-A968-461A-9DC6-A3AD99936B43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F5CBAD-23B9-4A8C-BB85-A759C552F91D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49822024-4130-45D7-8577-80C6D3F20D5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FCCBE4E3-1F1A-44E3-B432-18705A82F63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033D2D7C-B8D1-420C-997C-631083C2F35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F82787B-211A-4C9D-A2BA-6427B98B2FF4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E37E2AE-C242-4F2B-96E4-7D7F3DBD684F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50E085F6-F0FD-4AD9-9C6C-F147F100120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34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FBB87F-BE89-4240-88E5-0441C83668E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7CB3EFC-05D7-41C0-9AD1-B0DD6B48E5E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C497EC7-98F5-4901-A7ED-5690F0F8D65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1E58C36E-031E-450D-8529-5FD1E85E5DD2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F9ED862-D9BA-48D0-B5B9-0B98A199A2F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70833C23-55A4-4EC7-B16E-D9CBB179C21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CED645-A856-4CB9-B186-AB606C4AE3DA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AD5D087-A0E0-4F8B-9ABD-6622A6062EC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04CD0DE3-4A3F-43C8-8532-A225A163F84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D6106E-F78A-480A-A3FF-EBE3A4296524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CAA5688-C3CD-4828-88D2-C110F9B04AC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3734EEA-8C2E-4A72-850F-20667523367F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7AD11A00-C833-4A9E-8D6D-9E3B23ADE579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40CD50E-B687-4BF5-9774-11DE0454EF2B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5D0A252E-2049-47E8-B35A-908BB707D5C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CCBD00-FE19-4359-B883-61A797170500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F190B6-0774-4FBD-84CF-D3EAF768FE3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BD374BB1-7279-4206-BBF4-A2A50ED352DA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D39BE73-44C8-440F-A25F-87C3AC54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3FF8B28-5564-49CC-BA53-8B5AFDF237B0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ADFAF2E-9F0D-4739-948E-EEBEB0AE8669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62B3AFC-32D6-4A5D-8DB5-AF782C0950E0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F7D71DC8-5C4E-4ED6-951D-96EECCA50AB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71CE754-B6C7-4E7D-BCBA-B5A5E751ECC2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DBB7782E-2274-4D8D-8F37-AA6BAD31E6E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29883A3-0CD9-41A5-B198-3E36EA37947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F6B70B1-2358-4B9E-AD37-2029E0C792C9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EDD7F54-BFF7-4984-92FD-DF470CA23B3F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24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1193136-1848-4824-B44D-19137609957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D9594F-AEC3-429D-B0E1-995E3E2877EB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F3163C8-DDF4-45CF-9DEB-FE1EAD6E7662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CB897439-6410-432B-AD16-0135D0E1E59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60B5D79B-E5F8-4E23-BF5B-FEB8D9611BB3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CA50C7FD-C157-4E9B-A2B1-CA7FBF0595A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005093E-EF42-48C6-B835-40C279E9BA36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EA0FA07-928C-4316-B00F-27A4DA2B6CB5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3C5FD69C-B931-4364-A104-0338DA213841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C471D0D-DBAF-4B59-9F63-15C8827B85C1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046676C-AE4B-4075-B9C6-BA292014D717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0BB22F5-2DBD-4780-BB8F-4CC592B87BE4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8B9041AC-716A-4008-AE97-BAE1BDF7CEB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3E4755BD-0E6C-443F-A0F1-812550608BB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B761470F-153A-4B49-A9F3-BDFADF6D12E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34B69DA-EB25-4BE2-B8A5-01BEFA71F048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65D3D88-7F91-4227-87A9-86095001A0C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C0CE6A14-0819-40F1-935A-15B70AA71351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 im Jahr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537357-4404-4BDE-B96C-FD7EEC4DE46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E425E0E-B0C9-4FA4-A6D2-80CCCEF6178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765F3DB-AE28-447C-9075-FC8F5548FB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0A3607B1-05C4-4C6F-80D2-D5EB4965AE9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FBDD1EB4-5305-497D-B5E3-D39470A0C5E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AEE24A39-299A-47BF-91C1-E3C6DD41806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4661CAA-ECA1-4E55-9431-F4879E439866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B4ABDFD-9525-40BF-8B5E-B3D49A46474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194CD278-CAF8-43FE-AEE2-891B54F0475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3CD4FE0-826F-474C-8268-55009420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66EE85A-8B55-4AB0-B306-33C4D77A45D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9C527ED-AE24-4F06-A26B-8DE305DCD5A9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884FA53-F344-4829-A482-C3819222EFE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61F18525-0332-4826-9578-66542824D48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17E96A9-2A1F-4A37-8268-5B3B98E1081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EB752CF9-EA23-46FF-A97D-7317630719A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0D23C25-D400-43A9-8FF0-1D7737A09ED9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FBE3AFD-090F-4C1A-8B2D-743B711BDC1C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C5D23D6B-4689-4311-B2B1-1D56CFECE31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02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Job-Slot Konzept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24" y="1034515"/>
            <a:ext cx="4600181" cy="40579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649A262-9333-4051-AE90-072B4D0F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13" y="1073005"/>
            <a:ext cx="2897545" cy="2897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A23B13-8E75-4009-987F-AA81F9C6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51" y="3832900"/>
            <a:ext cx="1647825" cy="8667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2438024" y="41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0B6CA2-5F12-4CA8-820B-4B4344C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5" y="3832900"/>
            <a:ext cx="1647825" cy="866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12607E-3479-464B-B4AF-992F103E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024" y="3967360"/>
            <a:ext cx="257175" cy="1619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63E54B-F932-474A-975F-6132D5265ED2}"/>
              </a:ext>
            </a:extLst>
          </p:cNvPr>
          <p:cNvSpPr txBox="1"/>
          <p:nvPr/>
        </p:nvSpPr>
        <p:spPr>
          <a:xfrm>
            <a:off x="2231777" y="3894433"/>
            <a:ext cx="12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Capacity</a:t>
            </a:r>
            <a:endParaRPr lang="de-DE" sz="1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8B18C76-7780-46B1-A8A9-91580A579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9" y="3956234"/>
            <a:ext cx="257175" cy="1619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CF820F-46FC-4217-8AFE-22908E28547F}"/>
              </a:ext>
            </a:extLst>
          </p:cNvPr>
          <p:cNvSpPr txBox="1"/>
          <p:nvPr/>
        </p:nvSpPr>
        <p:spPr>
          <a:xfrm>
            <a:off x="6387734" y="38607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Requires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06888-1392-47D3-BFD9-A4042513629E}"/>
              </a:ext>
            </a:extLst>
          </p:cNvPr>
          <p:cNvSpPr txBox="1"/>
          <p:nvPr/>
        </p:nvSpPr>
        <p:spPr>
          <a:xfrm>
            <a:off x="6681886" y="4202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83F553E-8598-4859-A84B-0FDCDA6B1D5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B0D8D34-285B-4C0A-8E64-626233A986A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209A585-8EEB-4545-BFAD-E50EA7B9069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79CC57E4-568C-4DE6-88C0-539273459B1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67BE3F80-3EEB-4764-A0DC-5580F24C65B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7FDEF836-F440-4EFE-B093-019B763E68E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9EA928B-6894-4651-8A5A-91DE246764BB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7B79039-574B-412B-B7ED-84F6A364CC6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94AAFF2F-10D8-4C99-B738-99A8EE99F79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90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EC94AC05-20C9-4825-9796-D9BB2197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343400" y="2901454"/>
            <a:ext cx="762000" cy="159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5102831" y="2895476"/>
            <a:ext cx="231169" cy="178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EAEAD0C-85C2-458A-B8FB-C1A4110D8946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1D1AAE9-97C8-4659-AB8E-28AC4DFEF95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F0CA594-CFE2-480D-9400-A2CE46096F6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D7CFC198-4845-4205-BA27-0731D3271DF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7D3FA882-AD6E-43A9-817B-748528E210D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BDF159F8-D593-4455-B3CA-842961EB2C8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C2B7082-8FE3-42DA-A0D2-589A6A6BDCC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48FB3A9-52DF-4760-AAD4-E87BAEC1CAC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AFD620F8-C962-4A37-9930-E6DEFB0D059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8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392113" y="333375"/>
            <a:ext cx="6910387" cy="561975"/>
          </a:xfrm>
        </p:spPr>
        <p:txBody>
          <a:bodyPr/>
          <a:lstStyle/>
          <a:p>
            <a:r>
              <a:rPr lang="de-DE" noProof="0" dirty="0"/>
              <a:t>Akkurate Lastverteilung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B383-4E97-4203-8722-D1B3B3F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" y="1310252"/>
            <a:ext cx="8199043" cy="4181104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EAE67A-84EA-4F1D-8EF5-B8D7871755E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57A0CF0-5571-4474-8E2D-22CBE114D2F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95BC637-A0AD-401B-9788-DE19EF4F0820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3899E8E1-C4AB-4B4D-B62C-E7832873F84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A66B4213-EA83-4081-ADD9-C939D8D8622E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4C0057AA-DD51-48A7-AE15-0DD32AF37B7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91C305A-81A1-4ED1-AE61-3E6477B40F8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8C36A1-0F44-43C2-9820-A8E38697718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8504A9E0-FE78-43EC-8866-F33B30C117A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2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50D7EF6-A803-47D4-88E7-F7AC4B36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674395"/>
            <a:ext cx="7539591" cy="5276879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2983080" y="1693942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211680" y="1902956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623748" y="2111970"/>
            <a:ext cx="533008" cy="129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126876" y="2315622"/>
            <a:ext cx="609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4736476" y="2317537"/>
            <a:ext cx="292724" cy="135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816594-E757-4C7F-8170-E655167AD528}"/>
              </a:ext>
            </a:extLst>
          </p:cNvPr>
          <p:cNvSpPr/>
          <p:nvPr/>
        </p:nvSpPr>
        <p:spPr>
          <a:xfrm>
            <a:off x="780017" y="2572565"/>
            <a:ext cx="6839984" cy="780235"/>
          </a:xfrm>
          <a:prstGeom prst="rect">
            <a:avLst/>
          </a:prstGeom>
          <a:solidFill>
            <a:srgbClr val="00B0F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9775D7-2E33-4862-BEE1-A8FE68EC72F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041FCF-70BB-4065-B3C1-224F178225F8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CE988C-1373-43BB-8C37-AE464264D141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BB906F60-EADA-4739-A550-2FCCC576FDD3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835696C8-5504-427F-BDD2-64707772486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6683C6B3-A689-40F3-BD3F-25250F3217D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39D7ADE-F338-4E0D-8D01-A1F02CCA57B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0ED05F-F6EA-45FD-96F4-55F0B078A0B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4017521A-AA2F-479F-96E5-2B0C544E954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1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630475B-0AF6-4299-AC78-86AF865A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2" y="1198563"/>
            <a:ext cx="8883520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Skalierbarkeit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630475B-0AF6-4299-AC78-86AF865A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2" y="1198563"/>
            <a:ext cx="8883520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3000977"/>
            <a:ext cx="8530798" cy="2942623"/>
          </a:xfrm>
        </p:spPr>
        <p:txBody>
          <a:bodyPr/>
          <a:lstStyle/>
          <a:p>
            <a:r>
              <a:rPr lang="de-DE" dirty="0"/>
              <a:t>Projekt liegt im Zeitplan</a:t>
            </a:r>
          </a:p>
          <a:p>
            <a:r>
              <a:rPr lang="de-DE" dirty="0"/>
              <a:t>Performance der Simulation weiterhin gut</a:t>
            </a:r>
          </a:p>
          <a:p>
            <a:r>
              <a:rPr lang="de-DE" dirty="0"/>
              <a:t>Validierung wird zeigen wie akkurat Ergebnisse sind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EB68C-63A8-4FC0-B278-BB8A0B7F921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A81EEC7-C343-41FA-A84D-6D428B93D78D}"/>
                </a:ext>
              </a:extLst>
            </p:cNvPr>
            <p:cNvSpPr txBox="1"/>
            <p:nvPr/>
          </p:nvSpPr>
          <p:spPr>
            <a:xfrm>
              <a:off x="7391400" y="6038287"/>
              <a:ext cx="161805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69BCF8E-B443-4787-B2E6-0434F9FF3AFA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1E99CEF-3478-41B9-943C-119E2804ADD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8A1E5861-3758-4815-8C0A-0C8F341CD920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3FD2BB41-8AB0-4DA0-8D4C-A017274656D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49712C9-19A0-4859-A07D-2DDB6141054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350972A-26D4-44A8-B99D-D7C009BC461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0479B219-33F8-4C97-AD92-2F5E4C4F47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3B0F5D-9AED-4CDA-8925-34F46126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9" y="1563507"/>
            <a:ext cx="7459662" cy="4450628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Luminosity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A6D753-CB57-4521-8E05-E0F51D70833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203C1F-81D5-40CC-A52A-3DDF76E7D65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5EBF051-C8EE-4237-A442-467D62AD994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7AA87-8A73-4240-A4BE-4DFA2C9102E1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3FFB49C-E3C8-4680-AF84-EFF01732912A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4F3D0BCB-C24C-430D-9CA0-DF1E469F00A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779EDF19-F20E-419B-9D61-6DE8FFE20BF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677758F-200D-4CB4-8D0D-C3ED2136600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F9D1C0-EE6C-4749-8644-E42B63B97D21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561B9229-5610-47AA-97A7-9D6719771AE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dirty="0"/>
              <a:t>System wird heterogener und verteilter</a:t>
            </a:r>
          </a:p>
          <a:p>
            <a:pPr lvl="1"/>
            <a:r>
              <a:rPr lang="de-DE" dirty="0"/>
              <a:t>Cloud Ressourcen wie AWS und Azure</a:t>
            </a:r>
          </a:p>
          <a:p>
            <a:pPr lvl="1"/>
            <a:r>
              <a:rPr lang="de-DE" dirty="0"/>
              <a:t>Instituts Cluster und Tier 3 Zentren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Daten werden dynamischer abgelegt</a:t>
            </a:r>
          </a:p>
          <a:p>
            <a:pPr lvl="1"/>
            <a:r>
              <a:rPr lang="de-DE" dirty="0"/>
              <a:t>Weniger Zentren Hosten Daten</a:t>
            </a:r>
          </a:p>
          <a:p>
            <a:pPr lvl="1"/>
            <a:r>
              <a:rPr lang="de-DE" dirty="0"/>
              <a:t>Mehr Remote Zugriff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203C1F-81D5-40CC-A52A-3DDF76E7D65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5EBF051-C8EE-4237-A442-467D62AD994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7AA87-8A73-4240-A4BE-4DFA2C9102E1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3FFB49C-E3C8-4680-AF84-EFF01732912A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4F3D0BCB-C24C-430D-9CA0-DF1E469F00A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779EDF19-F20E-419B-9D61-6DE8FFE20BF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677758F-200D-4CB4-8D0D-C3ED2136600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F9D1C0-EE6C-4749-8644-E42B63B97D21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561B9229-5610-47AA-97A7-9D6719771AE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8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dirty="0"/>
              <a:t>Für jetzige Ressourcen ist</a:t>
            </a:r>
          </a:p>
          <a:p>
            <a:pPr marL="0" indent="0">
              <a:buNone/>
            </a:pPr>
            <a:r>
              <a:rPr lang="de-DE" dirty="0"/>
              <a:t>    effizientes Scheduling eine</a:t>
            </a:r>
          </a:p>
          <a:p>
            <a:pPr marL="0" indent="0">
              <a:buNone/>
            </a:pPr>
            <a:r>
              <a:rPr lang="de-DE" dirty="0"/>
              <a:t>   Herausforderung</a:t>
            </a:r>
          </a:p>
          <a:p>
            <a:r>
              <a:rPr lang="de-DE" dirty="0"/>
              <a:t>Für verteilte und heterogene</a:t>
            </a:r>
          </a:p>
          <a:p>
            <a:pPr marL="0" indent="0">
              <a:buNone/>
            </a:pPr>
            <a:r>
              <a:rPr lang="de-DE" dirty="0"/>
              <a:t>   Ressource Scheduling noch </a:t>
            </a:r>
          </a:p>
          <a:p>
            <a:pPr marL="0" indent="0">
              <a:buNone/>
            </a:pPr>
            <a:r>
              <a:rPr lang="de-DE" dirty="0"/>
              <a:t>   wichtiger</a:t>
            </a:r>
          </a:p>
          <a:p>
            <a:r>
              <a:rPr lang="de-DE" dirty="0"/>
              <a:t>Benötigt Simulation der Nutzung Effizienz mit verschiedene Scheduling Ansätzen </a:t>
            </a:r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203C1F-81D5-40CC-A52A-3DDF76E7D65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5EBF051-C8EE-4237-A442-467D62AD994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7AA87-8A73-4240-A4BE-4DFA2C9102E1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3FFB49C-E3C8-4680-AF84-EFF01732912A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4F3D0BCB-C24C-430D-9CA0-DF1E469F00A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779EDF19-F20E-419B-9D61-6DE8FFE20BF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677758F-200D-4CB4-8D0D-C3ED2136600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F9D1C0-EE6C-4749-8644-E42B63B97D21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561B9229-5610-47AA-97A7-9D6719771AE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989E5A0B-C7DE-4B29-9BAA-2431A1AC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1" y="1227937"/>
            <a:ext cx="3589500" cy="19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19EEE2D-E388-4130-9637-3AEF0D8360DE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B3EE12F-FB8A-4E6C-9B1E-2BE47AEB8FD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7D266B-6454-4D00-90FC-811069A2D3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55BDDA66-C7D9-44A2-B855-734529C17A2B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AD8486C-A5F6-4F03-B627-B0480537EF9D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81AAABB2-5C84-4EFA-83EC-891961FE70D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8E038A-A34C-4837-A26E-E0831D82AAC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4EA9F55-061B-4740-B34F-683E9930BED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849B08B-6406-4268-BF78-663C7714840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BE7DB10-C0C2-45D7-B721-8B03D196999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C6BAEE9-9048-44FB-A375-D453F736F73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A502024-71E8-4DC5-B65F-704B5BB35CF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E08A9CF5-F31A-4109-8D06-BBD4A903F35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B9647F1F-D1AB-4550-B8B9-FA7FF1AFC88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E66E1204-C4C9-4E3A-B240-6C69ACF1D98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E27FB04-28D7-4EB8-9825-69B04600005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27AF224-9725-48B0-A467-DECF53424F9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D3ABF977-58D8-4627-818D-C54976A37B7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EEB8E8-1F57-48F6-A142-6ED4F7FECC0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F2FF228-3D3C-4549-B6AF-FD23699141F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5D4F2DB-A68A-4FD1-898D-8DD96673565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B2F3741F-15B1-4DAE-B082-B57767F3D3D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5947E9E-9067-4B3D-BB8A-C0ECCA15E782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21D5F9ED-E1B4-4CCA-853B-546380AD40B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8FEA663-D619-4C95-B578-AEB0F8DE590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BC00E81-79F6-4D9F-8FF9-E6B028ECF39B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C9858A3-D7F7-4702-8B67-1752D1E4852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1C94E4B-24FD-4790-A553-174DC20D7B9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FB6BA70-51F8-47A6-925B-BCC7C4AD87D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6FBC0A-FC2C-4E56-847E-537E818D8553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C8B43371-DB7C-4124-86E4-511E6858628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BE5CDD5-D550-4A9E-8828-65DA96C14E84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172C3C91-93DB-4B60-9E0F-B21274EA575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59CCDC7-A7B7-49D9-A711-7B53C2E799B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8326C7F-9122-4A6F-9E4A-31D98B626BB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9EB6E535-A5AB-4AF5-9A2A-73642B6F57A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1714</Words>
  <Application>Microsoft Office PowerPoint</Application>
  <PresentationFormat>Bildschirmpräsentation (4:3)</PresentationFormat>
  <Paragraphs>391</Paragraphs>
  <Slides>34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Simulationsprozess</vt:lpstr>
      <vt:lpstr>Arbeitsplan</vt:lpstr>
      <vt:lpstr>Arbeitsplan</vt:lpstr>
      <vt:lpstr>Heterogene Ressourcen</vt:lpstr>
      <vt:lpstr>Heterogene Ressourcen</vt:lpstr>
      <vt:lpstr>Arbeitsplan</vt:lpstr>
      <vt:lpstr>Generiere Messpunkte</vt:lpstr>
      <vt:lpstr>Generiere Messpunkte</vt:lpstr>
      <vt:lpstr>Arbeitsplan</vt:lpstr>
      <vt:lpstr>Job-Slot Konzept</vt:lpstr>
      <vt:lpstr>Arbeitsplan</vt:lpstr>
      <vt:lpstr>Akkurate Lastverteilung</vt:lpstr>
      <vt:lpstr>Arbeitsplan</vt:lpstr>
      <vt:lpstr>Validierung</vt:lpstr>
      <vt:lpstr>Skalierbarkeit</vt:lpstr>
      <vt:lpstr>Zusammenfassung</vt:lpstr>
      <vt:lpstr>Quellen</vt:lpstr>
      <vt:lpstr>Quellen</vt:lpstr>
      <vt:lpstr>Quellen</vt:lpstr>
      <vt:lpstr>Quellen</vt:lpstr>
      <vt:lpstr>Ziele und Methodik</vt:lpstr>
      <vt:lpstr>State of the Art - Palladio</vt:lpstr>
      <vt:lpstr>Vorarbeiten - Skalierbarkeit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1598</cp:revision>
  <cp:lastPrinted>1601-01-01T00:00:00Z</cp:lastPrinted>
  <dcterms:created xsi:type="dcterms:W3CDTF">1601-01-01T00:00:00Z</dcterms:created>
  <dcterms:modified xsi:type="dcterms:W3CDTF">2018-08-21T14:39:26Z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