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296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3" r:id="rId12"/>
    <p:sldId id="314" r:id="rId13"/>
    <p:sldId id="295" r:id="rId14"/>
    <p:sldId id="304" r:id="rId15"/>
    <p:sldId id="298" r:id="rId16"/>
    <p:sldId id="300" r:id="rId17"/>
    <p:sldId id="294" r:id="rId18"/>
    <p:sldId id="311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6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295"/>
            <p14:sldId id="304"/>
            <p14:sldId id="298"/>
            <p14:sldId id="300"/>
            <p14:sldId id="294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79632" autoAdjust="0"/>
  </p:normalViewPr>
  <p:slideViewPr>
    <p:cSldViewPr>
      <p:cViewPr varScale="1">
        <p:scale>
          <a:sx n="91" d="100"/>
          <a:sy n="91" d="100"/>
        </p:scale>
        <p:origin x="20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Palladio erweitern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5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10fache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9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9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9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GridKA</a:t>
            </a:r>
            <a:r>
              <a:rPr lang="de-DE" noProof="0" dirty="0"/>
              <a:t> Tier 1 </a:t>
            </a:r>
            <a:r>
              <a:rPr lang="de-DE" noProof="0" dirty="0" err="1"/>
              <a:t>Node</a:t>
            </a:r>
            <a:endParaRPr lang="de-DE" noProof="0" dirty="0"/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Skalierbarkeit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State of the </a:t>
            </a:r>
            <a:r>
              <a:rPr lang="de-DE" noProof="0" dirty="0" err="1"/>
              <a:t>art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18.01.2018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Projektvorstellung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19.01.18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– erste 4 Wochen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noProof="0" dirty="0"/>
              <a:t>1. Erhalte initiale Performance-Daten</a:t>
            </a:r>
          </a:p>
          <a:p>
            <a:r>
              <a:rPr lang="de-DE" dirty="0"/>
              <a:t>2. Erstelle stark vereinfachtes Modell</a:t>
            </a:r>
          </a:p>
          <a:p>
            <a:r>
              <a:rPr lang="de-DE" noProof="0" dirty="0"/>
              <a:t>3. </a:t>
            </a:r>
            <a:r>
              <a:rPr lang="de-DE" dirty="0"/>
              <a:t>Erhalte erstes Simulationsergebnis</a:t>
            </a:r>
          </a:p>
          <a:p>
            <a:r>
              <a:rPr lang="de-DE" dirty="0"/>
              <a:t>4. Validiere Skalierbarkeit von Palladio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961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Verbessere das Modell iterativ: </a:t>
            </a:r>
          </a:p>
          <a:p>
            <a:pPr lvl="1"/>
            <a:r>
              <a:rPr lang="de-DE" dirty="0"/>
              <a:t>Verfeinere Performance Daten</a:t>
            </a:r>
          </a:p>
          <a:p>
            <a:pPr lvl="1"/>
            <a:r>
              <a:rPr lang="de-DE" dirty="0"/>
              <a:t>Verfeinere Modell</a:t>
            </a:r>
          </a:p>
          <a:p>
            <a:pPr lvl="1"/>
            <a:r>
              <a:rPr lang="de-DE" dirty="0"/>
              <a:t>Validiere Simulation Ergebnisse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369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 nicht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981200"/>
            <a:ext cx="8363231" cy="3823258"/>
          </a:xfrm>
        </p:spPr>
        <p:txBody>
          <a:bodyPr/>
          <a:lstStyle/>
          <a:p>
            <a:r>
              <a:rPr lang="de-DE" dirty="0"/>
              <a:t>Entweder erweitere Palladio oder nutze </a:t>
            </a:r>
            <a:r>
              <a:rPr lang="de-DE" dirty="0" err="1"/>
              <a:t>SimGrid</a:t>
            </a:r>
            <a:endParaRPr lang="de-DE" dirty="0"/>
          </a:p>
          <a:p>
            <a:r>
              <a:rPr lang="de-DE" dirty="0"/>
              <a:t>Falls dann skaliert: </a:t>
            </a:r>
          </a:p>
          <a:p>
            <a:pPr lvl="1"/>
            <a:r>
              <a:rPr lang="de-DE" dirty="0"/>
              <a:t>Verbessere Modell iterativ (siehe vorherige Folie)</a:t>
            </a:r>
          </a:p>
          <a:p>
            <a:r>
              <a:rPr lang="de-DE" dirty="0"/>
              <a:t>Falls dann nicht skaliert:</a:t>
            </a:r>
          </a:p>
          <a:p>
            <a:pPr lvl="1"/>
            <a:r>
              <a:rPr lang="de-DE" dirty="0"/>
              <a:t>Ergebnis der Arbeit ist, dass es noch kein solchen Simulator gibt</a:t>
            </a:r>
          </a:p>
          <a:p>
            <a:pPr lvl="1"/>
            <a:r>
              <a:rPr lang="de-DE" dirty="0"/>
              <a:t>Überlege Ansätze die Skalierbarkeit gewährleisten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133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r>
              <a:rPr lang="de-DE" sz="2000" noProof="0" dirty="0"/>
              <a:t>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http://www.sciencedirect.com/science/article/pii/S0164121208001015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[2]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C89E9C1-21FD-40D5-86AC-9E3754E47616}"/>
              </a:ext>
            </a:extLst>
          </p:cNvPr>
          <p:cNvSpPr/>
          <p:nvPr/>
        </p:nvSpPr>
        <p:spPr>
          <a:xfrm>
            <a:off x="905226" y="2286000"/>
            <a:ext cx="153317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CD86F74-BEFF-4C64-A9CA-D97173EC46FC}"/>
              </a:ext>
            </a:extLst>
          </p:cNvPr>
          <p:cNvSpPr/>
          <p:nvPr/>
        </p:nvSpPr>
        <p:spPr>
          <a:xfrm>
            <a:off x="1562717" y="1143000"/>
            <a:ext cx="218191" cy="24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D2DB36C-0D7F-49E0-B7F8-679A403B1ED4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1671813" y="1384738"/>
            <a:ext cx="0" cy="901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2E87F10-6359-407A-91EE-98918FDB083E}"/>
              </a:ext>
            </a:extLst>
          </p:cNvPr>
          <p:cNvSpPr txBox="1"/>
          <p:nvPr/>
        </p:nvSpPr>
        <p:spPr>
          <a:xfrm>
            <a:off x="1642909" y="1524000"/>
            <a:ext cx="248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erhalte Initiale Daten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D7F4B7F-E85D-4E63-985F-5B9031D6DB01}"/>
              </a:ext>
            </a:extLst>
          </p:cNvPr>
          <p:cNvSpPr/>
          <p:nvPr/>
        </p:nvSpPr>
        <p:spPr>
          <a:xfrm>
            <a:off x="3523144" y="2286000"/>
            <a:ext cx="153317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Initiales Model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79F7C6-DBA9-4EE5-BDC7-25842BCCA72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38400" y="2667000"/>
            <a:ext cx="1084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BCD2A90-79C0-4245-8DCA-ED3B5DD97558}"/>
              </a:ext>
            </a:extLst>
          </p:cNvPr>
          <p:cNvSpPr txBox="1"/>
          <p:nvPr/>
        </p:nvSpPr>
        <p:spPr>
          <a:xfrm>
            <a:off x="2490580" y="2286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erstelle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38E0FB7-9ADC-4BF9-A9DB-C960A700E8E1}"/>
              </a:ext>
            </a:extLst>
          </p:cNvPr>
          <p:cNvSpPr/>
          <p:nvPr/>
        </p:nvSpPr>
        <p:spPr>
          <a:xfrm>
            <a:off x="6141062" y="2274332"/>
            <a:ext cx="153317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Simulations-Ergebnisse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A0367B-B667-4678-9B3E-6CE1D7E67BEA}"/>
              </a:ext>
            </a:extLst>
          </p:cNvPr>
          <p:cNvCxnSpPr>
            <a:cxnSpLocks/>
          </p:cNvCxnSpPr>
          <p:nvPr/>
        </p:nvCxnSpPr>
        <p:spPr>
          <a:xfrm>
            <a:off x="5056318" y="2655332"/>
            <a:ext cx="1084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F3A7745-89E9-4FC3-AD9B-28C50D7898F6}"/>
              </a:ext>
            </a:extLst>
          </p:cNvPr>
          <p:cNvSpPr txBox="1"/>
          <p:nvPr/>
        </p:nvSpPr>
        <p:spPr>
          <a:xfrm>
            <a:off x="5056318" y="23001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erhalte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FAA646B-4191-4814-BD1B-337AD952C9DE}"/>
              </a:ext>
            </a:extLst>
          </p:cNvPr>
          <p:cNvSpPr/>
          <p:nvPr/>
        </p:nvSpPr>
        <p:spPr>
          <a:xfrm>
            <a:off x="957406" y="4290160"/>
            <a:ext cx="153317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Finales Modell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1D4590C-38D8-469C-9158-E070A0F76F68}"/>
              </a:ext>
            </a:extLst>
          </p:cNvPr>
          <p:cNvSpPr/>
          <p:nvPr/>
        </p:nvSpPr>
        <p:spPr>
          <a:xfrm>
            <a:off x="5938422" y="4671160"/>
            <a:ext cx="153317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Finales Modell</a:t>
            </a:r>
          </a:p>
        </p:txBody>
      </p:sp>
    </p:spTree>
    <p:extLst>
      <p:ext uri="{BB962C8B-B14F-4D97-AF65-F5344CB8AC3E}">
        <p14:creationId xmlns:p14="http://schemas.microsoft.com/office/powerpoint/2010/main" val="367073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Higgs Boson 2012 </a:t>
            </a:r>
            <a:r>
              <a:rPr lang="de-DE" sz="1800" noProof="0" dirty="0"/>
              <a:t>[1]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176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46539" y="54793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74992" y="1916263"/>
            <a:ext cx="8291513" cy="4528987"/>
          </a:xfrm>
        </p:spPr>
        <p:txBody>
          <a:bodyPr/>
          <a:lstStyle/>
          <a:p>
            <a:r>
              <a:rPr lang="de-DE" noProof="0" dirty="0"/>
              <a:t>Heute</a:t>
            </a:r>
          </a:p>
          <a:p>
            <a:pPr lvl="1"/>
            <a:r>
              <a:rPr lang="de-DE" noProof="0" dirty="0"/>
              <a:t>Lastverteilung nicht optimal </a:t>
            </a:r>
            <a:r>
              <a:rPr lang="de-DE" sz="2000" noProof="0" dirty="0"/>
              <a:t>[3]</a:t>
            </a:r>
          </a:p>
          <a:p>
            <a:pPr lvl="1"/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</p:txBody>
      </p:sp>
    </p:spTree>
    <p:extLst>
      <p:ext uri="{BB962C8B-B14F-4D97-AF65-F5344CB8AC3E}">
        <p14:creationId xmlns:p14="http://schemas.microsoft.com/office/powerpoint/2010/main" val="53683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</p:txBody>
      </p:sp>
    </p:spTree>
    <p:extLst>
      <p:ext uri="{BB962C8B-B14F-4D97-AF65-F5344CB8AC3E}">
        <p14:creationId xmlns:p14="http://schemas.microsoft.com/office/powerpoint/2010/main" val="76102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 Infrastruktur</a:t>
            </a:r>
          </a:p>
        </p:txBody>
      </p:sp>
    </p:spTree>
    <p:extLst>
      <p:ext uri="{BB962C8B-B14F-4D97-AF65-F5344CB8AC3E}">
        <p14:creationId xmlns:p14="http://schemas.microsoft.com/office/powerpoint/2010/main" val="16832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Besserung der Grid Infrastruktur</a:t>
            </a:r>
          </a:p>
          <a:p>
            <a:pPr lvl="1"/>
            <a:r>
              <a:rPr lang="de-DE" noProof="0" dirty="0"/>
              <a:t>Finde beste Scheduling Entscheidung</a:t>
            </a:r>
          </a:p>
        </p:txBody>
      </p:sp>
    </p:spTree>
    <p:extLst>
      <p:ext uri="{BB962C8B-B14F-4D97-AF65-F5344CB8AC3E}">
        <p14:creationId xmlns:p14="http://schemas.microsoft.com/office/powerpoint/2010/main" val="42632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des gesamten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Besserung der Grid Infrastruktur</a:t>
            </a:r>
          </a:p>
          <a:p>
            <a:pPr lvl="1"/>
            <a:r>
              <a:rPr lang="de-DE" noProof="0" dirty="0"/>
              <a:t>Finde beste Scheduling Entscheidung</a:t>
            </a:r>
          </a:p>
          <a:p>
            <a:r>
              <a:rPr lang="de-DE" noProof="0" dirty="0"/>
              <a:t>Optimiere Ressource 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noProof="0" dirty="0"/>
              <a:t>Modelliere und Simuliere </a:t>
            </a:r>
            <a:r>
              <a:rPr lang="de-DE" noProof="0" dirty="0" err="1"/>
              <a:t>GridKA</a:t>
            </a:r>
            <a:endParaRPr lang="de-DE" noProof="0" dirty="0"/>
          </a:p>
          <a:p>
            <a:pPr lvl="1"/>
            <a:r>
              <a:rPr lang="de-DE" dirty="0"/>
              <a:t>Finde Simulator der geeignet ist für Simulation von WLCG</a:t>
            </a:r>
          </a:p>
          <a:p>
            <a:pPr lvl="1"/>
            <a:r>
              <a:rPr lang="de-DE" dirty="0"/>
              <a:t>Beginne mit Palladio</a:t>
            </a:r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943</Words>
  <Application>Microsoft Office PowerPoint</Application>
  <PresentationFormat>Bildschirmpräsentation (4:3)</PresentationFormat>
  <Paragraphs>177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Planung – erste 4 Wochen</vt:lpstr>
      <vt:lpstr>Planung – Fall: Palladio skaliert</vt:lpstr>
      <vt:lpstr>Planung – Fall: Palladio skaliert nicht</vt:lpstr>
      <vt:lpstr>Quellen</vt:lpstr>
      <vt:lpstr>Quellen</vt:lpstr>
      <vt:lpstr>Experimente</vt:lpstr>
      <vt:lpstr>Palladio</vt:lpstr>
      <vt:lpstr>WLCG</vt:lpstr>
      <vt:lpstr>Planung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1365</cp:revision>
  <cp:lastPrinted>1601-01-01T00:00:00Z</cp:lastPrinted>
  <dcterms:created xsi:type="dcterms:W3CDTF">1601-01-01T00:00:00Z</dcterms:created>
  <dcterms:modified xsi:type="dcterms:W3CDTF">2018-01-18T17:00:54Z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