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57" r:id="rId3"/>
    <p:sldId id="258" r:id="rId4"/>
    <p:sldId id="259" r:id="rId5"/>
    <p:sldId id="272" r:id="rId6"/>
    <p:sldId id="260" r:id="rId7"/>
    <p:sldId id="273" r:id="rId8"/>
    <p:sldId id="261" r:id="rId9"/>
    <p:sldId id="262" r:id="rId10"/>
    <p:sldId id="267" r:id="rId11"/>
    <p:sldId id="268" r:id="rId12"/>
    <p:sldId id="274" r:id="rId13"/>
    <p:sldId id="275" r:id="rId14"/>
    <p:sldId id="276" r:id="rId15"/>
    <p:sldId id="279" r:id="rId16"/>
    <p:sldId id="278" r:id="rId17"/>
    <p:sldId id="269" r:id="rId18"/>
    <p:sldId id="271" r:id="rId19"/>
  </p:sldIdLst>
  <p:sldSz cx="9144000" cy="5143500" type="screen16x9"/>
  <p:notesSz cx="6858000" cy="9144000"/>
  <p:embeddedFontLst>
    <p:embeddedFont>
      <p:font typeface="Bahnschrift SemiBold SemiConden" panose="020B0502040204020203" pitchFamily="34" charset="0"/>
      <p:bold r:id="rId21"/>
    </p:embeddedFont>
    <p:embeddedFont>
      <p:font typeface="Bebas Neue" panose="020B0604020202020204" charset="0"/>
      <p:regular r:id="rId22"/>
    </p:embeddedFont>
    <p:embeddedFont>
      <p:font typeface="Calibri" panose="020F0502020204030204" pitchFamily="34" charset="0"/>
      <p:regular r:id="rId23"/>
      <p:bold r:id="rId24"/>
      <p:italic r:id="rId25"/>
      <p:boldItalic r:id="rId26"/>
    </p:embeddedFont>
    <p:embeddedFont>
      <p:font typeface="Dubai Medium" panose="020B0603030403030204" pitchFamily="34" charset="-78"/>
      <p:regular r:id="rId27"/>
    </p:embeddedFont>
    <p:embeddedFont>
      <p:font typeface="Eras Bold ITC" panose="020B0907030504020204" pitchFamily="34" charset="0"/>
      <p:regular r:id="rId28"/>
    </p:embeddedFont>
    <p:embeddedFont>
      <p:font typeface="Eras Demi ITC" panose="020B0805030504020804" pitchFamily="34" charset="0"/>
      <p:regular r:id="rId29"/>
    </p:embeddedFont>
    <p:embeddedFont>
      <p:font typeface="Fira Sans Condensed" panose="020B0503050000020004" pitchFamily="34" charset="0"/>
      <p:regular r:id="rId30"/>
      <p:bold r:id="rId31"/>
      <p:italic r:id="rId32"/>
      <p:boldItalic r:id="rId33"/>
    </p:embeddedFont>
    <p:embeddedFont>
      <p:font typeface="Gadugi" panose="020B0502040204020203" pitchFamily="34" charset="0"/>
      <p:regular r:id="rId34"/>
      <p:bold r:id="rId35"/>
    </p:embeddedFont>
    <p:embeddedFont>
      <p:font typeface="Roboto Condensed Light" panose="02000000000000000000" pitchFamily="2" charset="0"/>
      <p:regular r:id="rId36"/>
      <p:italic r:id="rId37"/>
    </p:embeddedFont>
    <p:embeddedFont>
      <p:font typeface="Ubuntu"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5C5C"/>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342D4D-831B-43CF-8776-95564A578366}">
  <a:tblStyle styleId="{C9342D4D-831B-43CF-8776-95564A5783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e79fba0a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e79fba0a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ge7abee5975_0_18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2" name="Google Shape;1782;ge7abee5975_0_18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e79d615a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e79d615a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e781def8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e781def8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e79d615ba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e79d615ba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e7abee5975_0_20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e7abee5975_0_20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e487986e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e487986e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e487986ef4_1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e487986ef4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e7abee5975_0_20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e7abee5975_0_20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e7abee5975_0_18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e7abee5975_0_18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e7abee5975_0_18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e7abee5975_0_18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35725" y="0"/>
            <a:ext cx="5513220" cy="1422700"/>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095425" y="588113"/>
            <a:ext cx="5386800" cy="363420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FFFFFF">
                  <a:alpha val="0"/>
                </a:srgbClr>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725" y="0"/>
            <a:ext cx="3763333" cy="1160226"/>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866675" y="2347073"/>
            <a:ext cx="6277264" cy="2796435"/>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641407" flipH="1">
            <a:off x="-832385" y="-1099018"/>
            <a:ext cx="2803938" cy="189167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FFFFFF">
                  <a:alpha val="77254"/>
                </a:srgbClr>
              </a:gs>
              <a:gs pos="40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1455125" y="2546225"/>
            <a:ext cx="6468600" cy="0"/>
          </a:xfrm>
          <a:prstGeom prst="straightConnector1">
            <a:avLst/>
          </a:prstGeom>
          <a:noFill/>
          <a:ln w="38100" cap="flat" cmpd="sng">
            <a:solidFill>
              <a:schemeClr val="lt1"/>
            </a:solidFill>
            <a:prstDash val="solid"/>
            <a:round/>
            <a:headEnd type="none" w="med" len="med"/>
            <a:tailEnd type="none" w="med" len="med"/>
          </a:ln>
        </p:spPr>
      </p:cxnSp>
      <p:sp>
        <p:nvSpPr>
          <p:cNvPr id="15" name="Google Shape;15;p2"/>
          <p:cNvSpPr/>
          <p:nvPr/>
        </p:nvSpPr>
        <p:spPr>
          <a:xfrm>
            <a:off x="3630652" y="3527215"/>
            <a:ext cx="5513130" cy="1616307"/>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79550" y="41620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949663" y="6848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79550" y="1626619"/>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8850" y="32047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609063" y="10508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31625" y="24847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94150" y="45667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2072412">
            <a:off x="8470868" y="4228907"/>
            <a:ext cx="593391" cy="332120"/>
            <a:chOff x="7870016" y="4179902"/>
            <a:chExt cx="1117753" cy="629543"/>
          </a:xfrm>
        </p:grpSpPr>
        <p:sp>
          <p:nvSpPr>
            <p:cNvPr id="24" name="Google Shape;24;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7648194">
            <a:off x="8362350" y="4870313"/>
            <a:ext cx="593470" cy="332290"/>
            <a:chOff x="7870016" y="4179902"/>
            <a:chExt cx="1117753" cy="629543"/>
          </a:xfrm>
        </p:grpSpPr>
        <p:sp>
          <p:nvSpPr>
            <p:cNvPr id="28" name="Google Shape;28;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rot="2878763" flipH="1">
            <a:off x="8981673" y="4487279"/>
            <a:ext cx="274318" cy="242425"/>
            <a:chOff x="8811500" y="1358211"/>
            <a:chExt cx="165550" cy="144202"/>
          </a:xfrm>
        </p:grpSpPr>
        <p:sp>
          <p:nvSpPr>
            <p:cNvPr id="32" name="Google Shape;32;p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 name="Google Shape;33;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4" name="Google Shape;34;p2"/>
          <p:cNvGrpSpPr/>
          <p:nvPr/>
        </p:nvGrpSpPr>
        <p:grpSpPr>
          <a:xfrm rot="2216343">
            <a:off x="8027057" y="4666594"/>
            <a:ext cx="274317" cy="242423"/>
            <a:chOff x="8811500" y="1358211"/>
            <a:chExt cx="165550" cy="144202"/>
          </a:xfrm>
        </p:grpSpPr>
        <p:sp>
          <p:nvSpPr>
            <p:cNvPr id="35" name="Google Shape;35;p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subTitle" idx="1"/>
          </p:nvPr>
        </p:nvSpPr>
        <p:spPr>
          <a:xfrm>
            <a:off x="2392550" y="3547381"/>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8" name="Google Shape;38;p2"/>
          <p:cNvGrpSpPr/>
          <p:nvPr/>
        </p:nvGrpSpPr>
        <p:grpSpPr>
          <a:xfrm rot="6151019">
            <a:off x="-38994" y="1548080"/>
            <a:ext cx="849725" cy="2093449"/>
            <a:chOff x="237589" y="3664960"/>
            <a:chExt cx="557554" cy="1373653"/>
          </a:xfrm>
        </p:grpSpPr>
        <p:grpSp>
          <p:nvGrpSpPr>
            <p:cNvPr id="39" name="Google Shape;39;p2"/>
            <p:cNvGrpSpPr/>
            <p:nvPr/>
          </p:nvGrpSpPr>
          <p:grpSpPr>
            <a:xfrm>
              <a:off x="237589" y="3664960"/>
              <a:ext cx="557554" cy="1373653"/>
              <a:chOff x="237589" y="3664960"/>
              <a:chExt cx="557554" cy="1373653"/>
            </a:xfrm>
          </p:grpSpPr>
          <p:sp>
            <p:nvSpPr>
              <p:cNvPr id="40" name="Google Shape;40;p2"/>
              <p:cNvSpPr/>
              <p:nvPr/>
            </p:nvSpPr>
            <p:spPr>
              <a:xfrm rot="5400000">
                <a:off x="-22814" y="4018362"/>
                <a:ext cx="941201" cy="420395"/>
              </a:xfrm>
              <a:custGeom>
                <a:avLst/>
                <a:gdLst/>
                <a:ahLst/>
                <a:cxnLst/>
                <a:rect l="l" t="t" r="r" b="b"/>
                <a:pathLst>
                  <a:path w="25149" h="11233" extrusionOk="0">
                    <a:moveTo>
                      <a:pt x="1230" y="10997"/>
                    </a:moveTo>
                    <a:lnTo>
                      <a:pt x="25" y="5232"/>
                    </a:lnTo>
                    <a:cubicBezTo>
                      <a:pt x="0" y="5082"/>
                      <a:pt x="87" y="4946"/>
                      <a:pt x="236" y="4909"/>
                    </a:cubicBezTo>
                    <a:lnTo>
                      <a:pt x="23844" y="1"/>
                    </a:lnTo>
                    <a:lnTo>
                      <a:pt x="25149" y="6300"/>
                    </a:lnTo>
                    <a:lnTo>
                      <a:pt x="1554" y="11208"/>
                    </a:lnTo>
                    <a:cubicBezTo>
                      <a:pt x="1404" y="11233"/>
                      <a:pt x="1255" y="11146"/>
                      <a:pt x="1230" y="10997"/>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20881" y="4060221"/>
                <a:ext cx="857519" cy="360852"/>
              </a:xfrm>
              <a:custGeom>
                <a:avLst/>
                <a:gdLst/>
                <a:ahLst/>
                <a:cxnLst/>
                <a:rect l="l" t="t" r="r" b="b"/>
                <a:pathLst>
                  <a:path w="22913" h="9642" extrusionOk="0">
                    <a:moveTo>
                      <a:pt x="1057" y="9642"/>
                    </a:moveTo>
                    <a:lnTo>
                      <a:pt x="1" y="4548"/>
                    </a:lnTo>
                    <a:lnTo>
                      <a:pt x="21857" y="0"/>
                    </a:lnTo>
                    <a:lnTo>
                      <a:pt x="22913" y="509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185048" y="3896056"/>
                <a:ext cx="443187" cy="274849"/>
              </a:xfrm>
              <a:custGeom>
                <a:avLst/>
                <a:gdLst/>
                <a:ahLst/>
                <a:cxnLst/>
                <a:rect l="l" t="t" r="r" b="b"/>
                <a:pathLst>
                  <a:path w="11842" h="7344" extrusionOk="0">
                    <a:moveTo>
                      <a:pt x="10786" y="1"/>
                    </a:moveTo>
                    <a:lnTo>
                      <a:pt x="1" y="2250"/>
                    </a:lnTo>
                    <a:lnTo>
                      <a:pt x="1057" y="7344"/>
                    </a:lnTo>
                    <a:lnTo>
                      <a:pt x="11842" y="5095"/>
                    </a:lnTo>
                    <a:lnTo>
                      <a:pt x="10786" y="1"/>
                    </a:lnTo>
                    <a:close/>
                  </a:path>
                </a:pathLst>
              </a:custGeom>
              <a:gradFill>
                <a:gsLst>
                  <a:gs pos="0">
                    <a:srgbClr val="F59E3B"/>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280597" y="3673568"/>
                <a:ext cx="125598" cy="108383"/>
              </a:xfrm>
              <a:custGeom>
                <a:avLst/>
                <a:gdLst/>
                <a:ahLst/>
                <a:cxnLst/>
                <a:rect l="l" t="t" r="r" b="b"/>
                <a:pathLst>
                  <a:path w="3356" h="2896" extrusionOk="0">
                    <a:moveTo>
                      <a:pt x="398" y="2660"/>
                    </a:moveTo>
                    <a:lnTo>
                      <a:pt x="25" y="870"/>
                    </a:lnTo>
                    <a:cubicBezTo>
                      <a:pt x="0" y="721"/>
                      <a:pt x="87" y="585"/>
                      <a:pt x="236" y="547"/>
                    </a:cubicBezTo>
                    <a:lnTo>
                      <a:pt x="2871" y="1"/>
                    </a:lnTo>
                    <a:lnTo>
                      <a:pt x="3355" y="2324"/>
                    </a:lnTo>
                    <a:lnTo>
                      <a:pt x="721" y="2871"/>
                    </a:lnTo>
                    <a:cubicBezTo>
                      <a:pt x="572" y="2896"/>
                      <a:pt x="423" y="2796"/>
                      <a:pt x="398" y="2660"/>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473571" y="4515213"/>
                <a:ext cx="147454" cy="389707"/>
              </a:xfrm>
              <a:custGeom>
                <a:avLst/>
                <a:gdLst/>
                <a:ahLst/>
                <a:cxnLst/>
                <a:rect l="l" t="t" r="r" b="b"/>
                <a:pathLst>
                  <a:path w="3940" h="10413" extrusionOk="0">
                    <a:moveTo>
                      <a:pt x="2026" y="10214"/>
                    </a:moveTo>
                    <a:lnTo>
                      <a:pt x="25" y="585"/>
                    </a:lnTo>
                    <a:cubicBezTo>
                      <a:pt x="0" y="460"/>
                      <a:pt x="75" y="349"/>
                      <a:pt x="199" y="324"/>
                    </a:cubicBezTo>
                    <a:lnTo>
                      <a:pt x="1641" y="25"/>
                    </a:lnTo>
                    <a:cubicBezTo>
                      <a:pt x="1765" y="1"/>
                      <a:pt x="1889" y="75"/>
                      <a:pt x="1914" y="199"/>
                    </a:cubicBezTo>
                    <a:lnTo>
                      <a:pt x="3914" y="9829"/>
                    </a:lnTo>
                    <a:cubicBezTo>
                      <a:pt x="3939" y="9941"/>
                      <a:pt x="3865" y="10065"/>
                      <a:pt x="3740" y="10090"/>
                    </a:cubicBezTo>
                    <a:lnTo>
                      <a:pt x="2287" y="10388"/>
                    </a:lnTo>
                    <a:cubicBezTo>
                      <a:pt x="2175" y="10413"/>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26563" y="4770033"/>
                <a:ext cx="147454" cy="389707"/>
              </a:xfrm>
              <a:custGeom>
                <a:avLst/>
                <a:gdLst/>
                <a:ahLst/>
                <a:cxnLst/>
                <a:rect l="l" t="t" r="r" b="b"/>
                <a:pathLst>
                  <a:path w="3940" h="10413" extrusionOk="0">
                    <a:moveTo>
                      <a:pt x="2026" y="10214"/>
                    </a:moveTo>
                    <a:lnTo>
                      <a:pt x="25" y="584"/>
                    </a:lnTo>
                    <a:cubicBezTo>
                      <a:pt x="0" y="472"/>
                      <a:pt x="75" y="348"/>
                      <a:pt x="199" y="323"/>
                    </a:cubicBezTo>
                    <a:lnTo>
                      <a:pt x="1641" y="25"/>
                    </a:lnTo>
                    <a:cubicBezTo>
                      <a:pt x="1765" y="0"/>
                      <a:pt x="1889" y="75"/>
                      <a:pt x="1914" y="199"/>
                    </a:cubicBezTo>
                    <a:lnTo>
                      <a:pt x="3914" y="9828"/>
                    </a:lnTo>
                    <a:cubicBezTo>
                      <a:pt x="3939" y="9953"/>
                      <a:pt x="3865" y="10065"/>
                      <a:pt x="3740" y="10089"/>
                    </a:cubicBezTo>
                    <a:lnTo>
                      <a:pt x="2287" y="10388"/>
                    </a:lnTo>
                    <a:cubicBezTo>
                      <a:pt x="2175" y="10412"/>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403123" y="4150424"/>
                <a:ext cx="99101" cy="200448"/>
              </a:xfrm>
              <a:custGeom>
                <a:avLst/>
                <a:gdLst/>
                <a:ahLst/>
                <a:cxnLst/>
                <a:rect l="l" t="t" r="r" b="b"/>
                <a:pathLst>
                  <a:path w="2648" h="5356" extrusionOk="0">
                    <a:moveTo>
                      <a:pt x="1641" y="162"/>
                    </a:moveTo>
                    <a:lnTo>
                      <a:pt x="2622" y="4896"/>
                    </a:lnTo>
                    <a:cubicBezTo>
                      <a:pt x="2647" y="4996"/>
                      <a:pt x="2573" y="5095"/>
                      <a:pt x="2473" y="5120"/>
                    </a:cubicBezTo>
                    <a:lnTo>
                      <a:pt x="1392" y="5343"/>
                    </a:lnTo>
                    <a:cubicBezTo>
                      <a:pt x="1305" y="5356"/>
                      <a:pt x="1206" y="5319"/>
                      <a:pt x="1169" y="5232"/>
                    </a:cubicBezTo>
                    <a:lnTo>
                      <a:pt x="299" y="3579"/>
                    </a:lnTo>
                    <a:cubicBezTo>
                      <a:pt x="88" y="3182"/>
                      <a:pt x="1" y="2747"/>
                      <a:pt x="25" y="2299"/>
                    </a:cubicBezTo>
                    <a:lnTo>
                      <a:pt x="175" y="436"/>
                    </a:lnTo>
                    <a:cubicBezTo>
                      <a:pt x="175" y="349"/>
                      <a:pt x="237" y="274"/>
                      <a:pt x="324" y="249"/>
                    </a:cubicBezTo>
                    <a:lnTo>
                      <a:pt x="1405" y="26"/>
                    </a:lnTo>
                    <a:cubicBezTo>
                      <a:pt x="1504" y="1"/>
                      <a:pt x="1616" y="63"/>
                      <a:pt x="1641"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296647" y="4352218"/>
                <a:ext cx="399474" cy="226496"/>
              </a:xfrm>
              <a:custGeom>
                <a:avLst/>
                <a:gdLst/>
                <a:ahLst/>
                <a:cxnLst/>
                <a:rect l="l" t="t" r="r" b="b"/>
                <a:pathLst>
                  <a:path w="10674" h="6052" extrusionOk="0">
                    <a:moveTo>
                      <a:pt x="833" y="6052"/>
                    </a:moveTo>
                    <a:lnTo>
                      <a:pt x="1" y="2039"/>
                    </a:lnTo>
                    <a:lnTo>
                      <a:pt x="9841" y="1"/>
                    </a:lnTo>
                    <a:lnTo>
                      <a:pt x="1067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266878" y="4397333"/>
                <a:ext cx="384130" cy="151609"/>
              </a:xfrm>
              <a:custGeom>
                <a:avLst/>
                <a:gdLst/>
                <a:ahLst/>
                <a:cxnLst/>
                <a:rect l="l" t="t" r="r" b="b"/>
                <a:pathLst>
                  <a:path w="10264" h="4051" extrusionOk="0">
                    <a:moveTo>
                      <a:pt x="423" y="4051"/>
                    </a:moveTo>
                    <a:lnTo>
                      <a:pt x="1" y="2050"/>
                    </a:lnTo>
                    <a:lnTo>
                      <a:pt x="9854" y="0"/>
                    </a:lnTo>
                    <a:lnTo>
                      <a:pt x="1026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309430" y="4413388"/>
                <a:ext cx="374362" cy="104191"/>
              </a:xfrm>
              <a:custGeom>
                <a:avLst/>
                <a:gdLst/>
                <a:ahLst/>
                <a:cxnLst/>
                <a:rect l="l" t="t" r="r" b="b"/>
                <a:pathLst>
                  <a:path w="10003" h="2784" extrusionOk="0">
                    <a:moveTo>
                      <a:pt x="149" y="2784"/>
                    </a:moveTo>
                    <a:lnTo>
                      <a:pt x="0" y="2051"/>
                    </a:lnTo>
                    <a:lnTo>
                      <a:pt x="9853" y="0"/>
                    </a:lnTo>
                    <a:lnTo>
                      <a:pt x="10002" y="73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465900" y="4743278"/>
                <a:ext cx="215343" cy="188360"/>
              </a:xfrm>
              <a:custGeom>
                <a:avLst/>
                <a:gdLst/>
                <a:ahLst/>
                <a:cxnLst/>
                <a:rect l="l" t="t" r="r" b="b"/>
                <a:pathLst>
                  <a:path w="5754" h="5033" extrusionOk="0">
                    <a:moveTo>
                      <a:pt x="833" y="5033"/>
                    </a:moveTo>
                    <a:lnTo>
                      <a:pt x="1" y="1020"/>
                    </a:lnTo>
                    <a:lnTo>
                      <a:pt x="4921" y="1"/>
                    </a:lnTo>
                    <a:lnTo>
                      <a:pt x="575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436131" y="4788394"/>
                <a:ext cx="199999" cy="113473"/>
              </a:xfrm>
              <a:custGeom>
                <a:avLst/>
                <a:gdLst/>
                <a:ahLst/>
                <a:cxnLst/>
                <a:rect l="l" t="t" r="r" b="b"/>
                <a:pathLst>
                  <a:path w="5344" h="3032" extrusionOk="0">
                    <a:moveTo>
                      <a:pt x="423" y="3032"/>
                    </a:moveTo>
                    <a:lnTo>
                      <a:pt x="1" y="1019"/>
                    </a:lnTo>
                    <a:lnTo>
                      <a:pt x="4934" y="0"/>
                    </a:lnTo>
                    <a:lnTo>
                      <a:pt x="534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479150" y="4804430"/>
                <a:ext cx="189745" cy="65606"/>
              </a:xfrm>
              <a:custGeom>
                <a:avLst/>
                <a:gdLst/>
                <a:ahLst/>
                <a:cxnLst/>
                <a:rect l="l" t="t" r="r" b="b"/>
                <a:pathLst>
                  <a:path w="5070" h="1753" extrusionOk="0">
                    <a:moveTo>
                      <a:pt x="150" y="1752"/>
                    </a:moveTo>
                    <a:lnTo>
                      <a:pt x="0" y="1019"/>
                    </a:lnTo>
                    <a:lnTo>
                      <a:pt x="4921" y="0"/>
                    </a:lnTo>
                    <a:lnTo>
                      <a:pt x="5070" y="733"/>
                    </a:ln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410776" y="4157628"/>
                <a:ext cx="85142" cy="199999"/>
              </a:xfrm>
              <a:custGeom>
                <a:avLst/>
                <a:gdLst/>
                <a:ahLst/>
                <a:cxnLst/>
                <a:rect l="l" t="t" r="r" b="b"/>
                <a:pathLst>
                  <a:path w="2275" h="5344" extrusionOk="0">
                    <a:moveTo>
                      <a:pt x="1268" y="174"/>
                    </a:moveTo>
                    <a:lnTo>
                      <a:pt x="2249" y="4908"/>
                    </a:lnTo>
                    <a:cubicBezTo>
                      <a:pt x="2274" y="5008"/>
                      <a:pt x="2200" y="5107"/>
                      <a:pt x="2100" y="5132"/>
                    </a:cubicBezTo>
                    <a:lnTo>
                      <a:pt x="1056" y="5343"/>
                    </a:lnTo>
                    <a:lnTo>
                      <a:pt x="0" y="249"/>
                    </a:lnTo>
                    <a:lnTo>
                      <a:pt x="1044" y="25"/>
                    </a:lnTo>
                    <a:cubicBezTo>
                      <a:pt x="1143" y="0"/>
                      <a:pt x="1255" y="75"/>
                      <a:pt x="1268"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2"/>
              <p:cNvGrpSpPr/>
              <p:nvPr/>
            </p:nvGrpSpPr>
            <p:grpSpPr>
              <a:xfrm>
                <a:off x="291526" y="3861661"/>
                <a:ext cx="208828" cy="714276"/>
                <a:chOff x="291526" y="3861661"/>
                <a:chExt cx="208828" cy="714276"/>
              </a:xfrm>
            </p:grpSpPr>
            <p:sp>
              <p:nvSpPr>
                <p:cNvPr id="55" name="Google Shape;55;p2"/>
                <p:cNvSpPr/>
                <p:nvPr/>
              </p:nvSpPr>
              <p:spPr>
                <a:xfrm rot="5400000">
                  <a:off x="314543" y="3838645"/>
                  <a:ext cx="29790" cy="75823"/>
                </a:xfrm>
                <a:custGeom>
                  <a:avLst/>
                  <a:gdLst/>
                  <a:ahLst/>
                  <a:cxnLst/>
                  <a:rect l="l" t="t" r="r" b="b"/>
                  <a:pathLst>
                    <a:path w="796" h="2026" extrusionOk="0">
                      <a:moveTo>
                        <a:pt x="398" y="0"/>
                      </a:moveTo>
                      <a:lnTo>
                        <a:pt x="0" y="87"/>
                      </a:lnTo>
                      <a:lnTo>
                        <a:pt x="398" y="2026"/>
                      </a:lnTo>
                      <a:lnTo>
                        <a:pt x="795"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309659" y="3906289"/>
                  <a:ext cx="22380" cy="39109"/>
                </a:xfrm>
                <a:custGeom>
                  <a:avLst/>
                  <a:gdLst/>
                  <a:ahLst/>
                  <a:cxnLst/>
                  <a:rect l="l" t="t" r="r" b="b"/>
                  <a:pathLst>
                    <a:path w="598" h="1045" extrusionOk="0">
                      <a:moveTo>
                        <a:pt x="398" y="1"/>
                      </a:moveTo>
                      <a:lnTo>
                        <a:pt x="1" y="76"/>
                      </a:lnTo>
                      <a:lnTo>
                        <a:pt x="199" y="1045"/>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33610" y="3929754"/>
                  <a:ext cx="29790" cy="75860"/>
                </a:xfrm>
                <a:custGeom>
                  <a:avLst/>
                  <a:gdLst/>
                  <a:ahLst/>
                  <a:cxnLst/>
                  <a:rect l="l" t="t" r="r" b="b"/>
                  <a:pathLst>
                    <a:path w="796" h="2027" extrusionOk="0">
                      <a:moveTo>
                        <a:pt x="398" y="1"/>
                      </a:moveTo>
                      <a:lnTo>
                        <a:pt x="1" y="88"/>
                      </a:lnTo>
                      <a:lnTo>
                        <a:pt x="411" y="2026"/>
                      </a:lnTo>
                      <a:lnTo>
                        <a:pt x="796"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28708" y="3997417"/>
                  <a:ext cx="22380" cy="39109"/>
                </a:xfrm>
                <a:custGeom>
                  <a:avLst/>
                  <a:gdLst/>
                  <a:ahLst/>
                  <a:cxnLst/>
                  <a:rect l="l" t="t" r="r" b="b"/>
                  <a:pathLst>
                    <a:path w="598" h="1045" extrusionOk="0">
                      <a:moveTo>
                        <a:pt x="399" y="1"/>
                      </a:moveTo>
                      <a:lnTo>
                        <a:pt x="1" y="75"/>
                      </a:lnTo>
                      <a:lnTo>
                        <a:pt x="212" y="1044"/>
                      </a:lnTo>
                      <a:lnTo>
                        <a:pt x="597" y="970"/>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52435" y="4021143"/>
                  <a:ext cx="30277" cy="75823"/>
                </a:xfrm>
                <a:custGeom>
                  <a:avLst/>
                  <a:gdLst/>
                  <a:ahLst/>
                  <a:cxnLst/>
                  <a:rect l="l" t="t" r="r" b="b"/>
                  <a:pathLst>
                    <a:path w="809" h="2026" extrusionOk="0">
                      <a:moveTo>
                        <a:pt x="398" y="0"/>
                      </a:moveTo>
                      <a:lnTo>
                        <a:pt x="1" y="87"/>
                      </a:lnTo>
                      <a:lnTo>
                        <a:pt x="411" y="2026"/>
                      </a:lnTo>
                      <a:lnTo>
                        <a:pt x="808" y="1951"/>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348038" y="4088338"/>
                  <a:ext cx="22343" cy="39558"/>
                </a:xfrm>
                <a:custGeom>
                  <a:avLst/>
                  <a:gdLst/>
                  <a:ahLst/>
                  <a:cxnLst/>
                  <a:rect l="l" t="t" r="r" b="b"/>
                  <a:pathLst>
                    <a:path w="597" h="1057" extrusionOk="0">
                      <a:moveTo>
                        <a:pt x="398" y="1"/>
                      </a:moveTo>
                      <a:lnTo>
                        <a:pt x="0" y="88"/>
                      </a:lnTo>
                      <a:lnTo>
                        <a:pt x="199" y="1057"/>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371278" y="4112514"/>
                  <a:ext cx="30239" cy="75374"/>
                </a:xfrm>
                <a:custGeom>
                  <a:avLst/>
                  <a:gdLst/>
                  <a:ahLst/>
                  <a:cxnLst/>
                  <a:rect l="l" t="t" r="r" b="b"/>
                  <a:pathLst>
                    <a:path w="808" h="2014" extrusionOk="0">
                      <a:moveTo>
                        <a:pt x="398" y="0"/>
                      </a:moveTo>
                      <a:lnTo>
                        <a:pt x="0" y="75"/>
                      </a:lnTo>
                      <a:lnTo>
                        <a:pt x="410" y="2013"/>
                      </a:lnTo>
                      <a:lnTo>
                        <a:pt x="808"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366638" y="4179952"/>
                  <a:ext cx="22343" cy="39558"/>
                </a:xfrm>
                <a:custGeom>
                  <a:avLst/>
                  <a:gdLst/>
                  <a:ahLst/>
                  <a:cxnLst/>
                  <a:rect l="l" t="t" r="r" b="b"/>
                  <a:pathLst>
                    <a:path w="597" h="1057" extrusionOk="0">
                      <a:moveTo>
                        <a:pt x="398" y="1"/>
                      </a:moveTo>
                      <a:lnTo>
                        <a:pt x="0" y="88"/>
                      </a:lnTo>
                      <a:lnTo>
                        <a:pt x="199" y="1057"/>
                      </a:lnTo>
                      <a:lnTo>
                        <a:pt x="596"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390326" y="4203641"/>
                  <a:ext cx="29828" cy="75860"/>
                </a:xfrm>
                <a:custGeom>
                  <a:avLst/>
                  <a:gdLst/>
                  <a:ahLst/>
                  <a:cxnLst/>
                  <a:rect l="l" t="t" r="r" b="b"/>
                  <a:pathLst>
                    <a:path w="797" h="2027" extrusionOk="0">
                      <a:moveTo>
                        <a:pt x="399" y="1"/>
                      </a:moveTo>
                      <a:lnTo>
                        <a:pt x="1" y="76"/>
                      </a:lnTo>
                      <a:lnTo>
                        <a:pt x="399" y="2026"/>
                      </a:lnTo>
                      <a:lnTo>
                        <a:pt x="796"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385686" y="4271080"/>
                  <a:ext cx="22343" cy="39558"/>
                </a:xfrm>
                <a:custGeom>
                  <a:avLst/>
                  <a:gdLst/>
                  <a:ahLst/>
                  <a:cxnLst/>
                  <a:rect l="l" t="t" r="r" b="b"/>
                  <a:pathLst>
                    <a:path w="597" h="1057" extrusionOk="0">
                      <a:moveTo>
                        <a:pt x="398" y="0"/>
                      </a:moveTo>
                      <a:lnTo>
                        <a:pt x="0" y="87"/>
                      </a:lnTo>
                      <a:lnTo>
                        <a:pt x="199" y="1056"/>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409413" y="4294806"/>
                  <a:ext cx="29790" cy="75823"/>
                </a:xfrm>
                <a:custGeom>
                  <a:avLst/>
                  <a:gdLst/>
                  <a:ahLst/>
                  <a:cxnLst/>
                  <a:rect l="l" t="t" r="r" b="b"/>
                  <a:pathLst>
                    <a:path w="796" h="2026" extrusionOk="0">
                      <a:moveTo>
                        <a:pt x="398" y="1"/>
                      </a:moveTo>
                      <a:lnTo>
                        <a:pt x="0" y="88"/>
                      </a:lnTo>
                      <a:lnTo>
                        <a:pt x="398" y="2026"/>
                      </a:lnTo>
                      <a:lnTo>
                        <a:pt x="795"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404511" y="4362469"/>
                  <a:ext cx="22380" cy="39072"/>
                </a:xfrm>
                <a:custGeom>
                  <a:avLst/>
                  <a:gdLst/>
                  <a:ahLst/>
                  <a:cxnLst/>
                  <a:rect l="l" t="t" r="r" b="b"/>
                  <a:pathLst>
                    <a:path w="598" h="1044" extrusionOk="0">
                      <a:moveTo>
                        <a:pt x="398" y="0"/>
                      </a:moveTo>
                      <a:lnTo>
                        <a:pt x="1" y="75"/>
                      </a:lnTo>
                      <a:lnTo>
                        <a:pt x="212" y="1044"/>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428461" y="4385934"/>
                  <a:ext cx="29790" cy="75823"/>
                </a:xfrm>
                <a:custGeom>
                  <a:avLst/>
                  <a:gdLst/>
                  <a:ahLst/>
                  <a:cxnLst/>
                  <a:rect l="l" t="t" r="r" b="b"/>
                  <a:pathLst>
                    <a:path w="796" h="2026" extrusionOk="0">
                      <a:moveTo>
                        <a:pt x="398" y="0"/>
                      </a:moveTo>
                      <a:lnTo>
                        <a:pt x="1" y="87"/>
                      </a:lnTo>
                      <a:lnTo>
                        <a:pt x="398" y="2025"/>
                      </a:lnTo>
                      <a:lnTo>
                        <a:pt x="796" y="1938"/>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423148" y="4453597"/>
                  <a:ext cx="22792" cy="39558"/>
                </a:xfrm>
                <a:custGeom>
                  <a:avLst/>
                  <a:gdLst/>
                  <a:ahLst/>
                  <a:cxnLst/>
                  <a:rect l="l" t="t" r="r" b="b"/>
                  <a:pathLst>
                    <a:path w="609" h="1057" extrusionOk="0">
                      <a:moveTo>
                        <a:pt x="398" y="1"/>
                      </a:moveTo>
                      <a:lnTo>
                        <a:pt x="0" y="88"/>
                      </a:lnTo>
                      <a:lnTo>
                        <a:pt x="211" y="1057"/>
                      </a:lnTo>
                      <a:lnTo>
                        <a:pt x="609"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447304" y="4477305"/>
                  <a:ext cx="30277" cy="75823"/>
                </a:xfrm>
                <a:custGeom>
                  <a:avLst/>
                  <a:gdLst/>
                  <a:ahLst/>
                  <a:cxnLst/>
                  <a:rect l="l" t="t" r="r" b="b"/>
                  <a:pathLst>
                    <a:path w="809" h="2026" extrusionOk="0">
                      <a:moveTo>
                        <a:pt x="399" y="1"/>
                      </a:moveTo>
                      <a:lnTo>
                        <a:pt x="1" y="88"/>
                      </a:lnTo>
                      <a:lnTo>
                        <a:pt x="411" y="2026"/>
                      </a:lnTo>
                      <a:lnTo>
                        <a:pt x="809"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442402" y="4544968"/>
                  <a:ext cx="22380" cy="39558"/>
                </a:xfrm>
                <a:custGeom>
                  <a:avLst/>
                  <a:gdLst/>
                  <a:ahLst/>
                  <a:cxnLst/>
                  <a:rect l="l" t="t" r="r" b="b"/>
                  <a:pathLst>
                    <a:path w="598" h="1057" extrusionOk="0">
                      <a:moveTo>
                        <a:pt x="386" y="0"/>
                      </a:moveTo>
                      <a:lnTo>
                        <a:pt x="1" y="87"/>
                      </a:lnTo>
                      <a:lnTo>
                        <a:pt x="200" y="1057"/>
                      </a:lnTo>
                      <a:lnTo>
                        <a:pt x="597" y="970"/>
                      </a:ln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2"/>
              <p:cNvSpPr/>
              <p:nvPr/>
            </p:nvSpPr>
            <p:spPr>
              <a:xfrm rot="5400000">
                <a:off x="311285" y="3678207"/>
                <a:ext cx="76759" cy="161863"/>
              </a:xfrm>
              <a:custGeom>
                <a:avLst/>
                <a:gdLst/>
                <a:ahLst/>
                <a:cxnLst/>
                <a:rect l="l" t="t" r="r" b="b"/>
                <a:pathLst>
                  <a:path w="2051" h="4325" extrusionOk="0">
                    <a:moveTo>
                      <a:pt x="820" y="4237"/>
                    </a:moveTo>
                    <a:lnTo>
                      <a:pt x="0" y="336"/>
                    </a:lnTo>
                    <a:cubicBezTo>
                      <a:pt x="0" y="286"/>
                      <a:pt x="25" y="249"/>
                      <a:pt x="75" y="237"/>
                    </a:cubicBezTo>
                    <a:lnTo>
                      <a:pt x="1193" y="0"/>
                    </a:lnTo>
                    <a:lnTo>
                      <a:pt x="2051" y="4076"/>
                    </a:lnTo>
                    <a:lnTo>
                      <a:pt x="920" y="4312"/>
                    </a:lnTo>
                    <a:cubicBezTo>
                      <a:pt x="870" y="4324"/>
                      <a:pt x="833" y="4287"/>
                      <a:pt x="820" y="42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6844838" flipH="1">
              <a:off x="116545" y="4090116"/>
              <a:ext cx="784492" cy="225782"/>
            </a:xfrm>
            <a:custGeom>
              <a:avLst/>
              <a:gdLst/>
              <a:ahLst/>
              <a:cxnLst/>
              <a:rect l="l" t="t" r="r" b="b"/>
              <a:pathLst>
                <a:path w="20962" h="6033" extrusionOk="0">
                  <a:moveTo>
                    <a:pt x="19779" y="1"/>
                  </a:moveTo>
                  <a:cubicBezTo>
                    <a:pt x="19706" y="1"/>
                    <a:pt x="19632" y="8"/>
                    <a:pt x="19558" y="24"/>
                  </a:cubicBezTo>
                  <a:lnTo>
                    <a:pt x="957" y="3888"/>
                  </a:lnTo>
                  <a:cubicBezTo>
                    <a:pt x="374" y="4012"/>
                    <a:pt x="1" y="4584"/>
                    <a:pt x="125" y="5168"/>
                  </a:cubicBezTo>
                  <a:cubicBezTo>
                    <a:pt x="234" y="5682"/>
                    <a:pt x="691" y="6033"/>
                    <a:pt x="1197" y="6033"/>
                  </a:cubicBezTo>
                  <a:cubicBezTo>
                    <a:pt x="1266" y="6033"/>
                    <a:pt x="1335" y="6026"/>
                    <a:pt x="1405" y="6013"/>
                  </a:cubicBezTo>
                  <a:lnTo>
                    <a:pt x="19993" y="2149"/>
                  </a:lnTo>
                  <a:cubicBezTo>
                    <a:pt x="20577" y="2024"/>
                    <a:pt x="20962" y="1453"/>
                    <a:pt x="20838" y="869"/>
                  </a:cubicBezTo>
                  <a:cubicBezTo>
                    <a:pt x="20729" y="359"/>
                    <a:pt x="20280" y="1"/>
                    <a:pt x="19779" y="1"/>
                  </a:cubicBezTo>
                  <a:close/>
                </a:path>
              </a:pathLst>
            </a:custGeom>
            <a:gradFill>
              <a:gsLst>
                <a:gs pos="0">
                  <a:srgbClr val="FFFFFF"/>
                </a:gs>
                <a:gs pos="100000">
                  <a:srgbClr val="FFFFFF">
                    <a:alpha val="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2"/>
          <p:cNvSpPr txBox="1">
            <a:spLocks noGrp="1"/>
          </p:cNvSpPr>
          <p:nvPr>
            <p:ph type="ctrTitle"/>
          </p:nvPr>
        </p:nvSpPr>
        <p:spPr>
          <a:xfrm>
            <a:off x="884550" y="1693305"/>
            <a:ext cx="7374900" cy="17559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6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grpSp>
        <p:nvGrpSpPr>
          <p:cNvPr id="74" name="Google Shape;74;p2"/>
          <p:cNvGrpSpPr/>
          <p:nvPr/>
        </p:nvGrpSpPr>
        <p:grpSpPr>
          <a:xfrm rot="-2521350">
            <a:off x="-198876" y="301447"/>
            <a:ext cx="593421" cy="332356"/>
            <a:chOff x="7870016" y="4179902"/>
            <a:chExt cx="1117753" cy="629543"/>
          </a:xfrm>
        </p:grpSpPr>
        <p:sp>
          <p:nvSpPr>
            <p:cNvPr id="75" name="Google Shape;75;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2"/>
          <p:cNvGrpSpPr/>
          <p:nvPr/>
        </p:nvGrpSpPr>
        <p:grpSpPr>
          <a:xfrm rot="-2216343" flipH="1">
            <a:off x="479977" y="456240"/>
            <a:ext cx="274317" cy="242423"/>
            <a:chOff x="8811500" y="1358211"/>
            <a:chExt cx="165550" cy="144202"/>
          </a:xfrm>
        </p:grpSpPr>
        <p:sp>
          <p:nvSpPr>
            <p:cNvPr id="79" name="Google Shape;79;p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rot="-2216343" flipH="1">
            <a:off x="154617" y="-84076"/>
            <a:ext cx="274317" cy="242423"/>
            <a:chOff x="8812810" y="1358211"/>
            <a:chExt cx="165550" cy="144202"/>
          </a:xfrm>
        </p:grpSpPr>
        <p:sp>
          <p:nvSpPr>
            <p:cNvPr id="82" name="Google Shape;82;p2"/>
            <p:cNvSpPr/>
            <p:nvPr/>
          </p:nvSpPr>
          <p:spPr>
            <a:xfrm>
              <a:off x="8812810" y="1361942"/>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2"/>
          <p:cNvGrpSpPr/>
          <p:nvPr/>
        </p:nvGrpSpPr>
        <p:grpSpPr>
          <a:xfrm rot="-8227300" flipH="1">
            <a:off x="584490" y="14088"/>
            <a:ext cx="593501" cy="332226"/>
            <a:chOff x="7870016" y="4179902"/>
            <a:chExt cx="1117753" cy="629543"/>
          </a:xfrm>
        </p:grpSpPr>
        <p:sp>
          <p:nvSpPr>
            <p:cNvPr id="85" name="Google Shape;85;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87"/>
        <p:cNvGrpSpPr/>
        <p:nvPr/>
      </p:nvGrpSpPr>
      <p:grpSpPr>
        <a:xfrm>
          <a:off x="0" y="0"/>
          <a:ext cx="0" cy="0"/>
          <a:chOff x="0" y="0"/>
          <a:chExt cx="0" cy="0"/>
        </a:xfrm>
      </p:grpSpPr>
      <p:grpSp>
        <p:nvGrpSpPr>
          <p:cNvPr id="488" name="Google Shape;488;p14"/>
          <p:cNvGrpSpPr/>
          <p:nvPr/>
        </p:nvGrpSpPr>
        <p:grpSpPr>
          <a:xfrm>
            <a:off x="-4945176" y="-3715612"/>
            <a:ext cx="17460189" cy="12280216"/>
            <a:chOff x="-4945176" y="-3715612"/>
            <a:chExt cx="17460189" cy="12280216"/>
          </a:xfrm>
        </p:grpSpPr>
        <p:grpSp>
          <p:nvGrpSpPr>
            <p:cNvPr id="489" name="Google Shape;489;p14"/>
            <p:cNvGrpSpPr/>
            <p:nvPr/>
          </p:nvGrpSpPr>
          <p:grpSpPr>
            <a:xfrm rot="-8257820" flipH="1">
              <a:off x="-4176248" y="1340115"/>
              <a:ext cx="7776269" cy="5295836"/>
              <a:chOff x="420325" y="273025"/>
              <a:chExt cx="7776398" cy="5295924"/>
            </a:xfrm>
          </p:grpSpPr>
          <p:sp>
            <p:nvSpPr>
              <p:cNvPr id="490" name="Google Shape;490;p14"/>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14"/>
            <p:cNvGrpSpPr/>
            <p:nvPr/>
          </p:nvGrpSpPr>
          <p:grpSpPr>
            <a:xfrm rot="-5537904">
              <a:off x="5825689" y="-2372437"/>
              <a:ext cx="7775655" cy="5295418"/>
              <a:chOff x="420325" y="273025"/>
              <a:chExt cx="7776398" cy="5295924"/>
            </a:xfrm>
          </p:grpSpPr>
          <p:sp>
            <p:nvSpPr>
              <p:cNvPr id="493" name="Google Shape;493;p14"/>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4"/>
            <p:cNvSpPr/>
            <p:nvPr/>
          </p:nvSpPr>
          <p:spPr>
            <a:xfrm rot="10800000" flipH="1">
              <a:off x="1218500" y="4051264"/>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rot="10800000" flipH="1">
              <a:off x="1218488" y="139997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rot="10800000" flipH="1">
              <a:off x="3819988" y="19265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rot="10800000" flipH="1">
              <a:off x="989888" y="7835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rot="10800000" flipH="1">
              <a:off x="7124688" y="426615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rot="10800000" flipH="1">
              <a:off x="7041038" y="270907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rot="10800000" flipH="1">
              <a:off x="159000" y="1459539"/>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rot="10800000" flipH="1">
              <a:off x="8127150" y="1308714"/>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rot="10800000" flipH="1">
              <a:off x="8727900" y="2639526"/>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14"/>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05" name="Google Shape;505;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10"/>
        <p:cNvGrpSpPr/>
        <p:nvPr/>
      </p:nvGrpSpPr>
      <p:grpSpPr>
        <a:xfrm>
          <a:off x="0" y="0"/>
          <a:ext cx="0" cy="0"/>
          <a:chOff x="0" y="0"/>
          <a:chExt cx="0" cy="0"/>
        </a:xfrm>
      </p:grpSpPr>
      <p:grpSp>
        <p:nvGrpSpPr>
          <p:cNvPr id="811" name="Google Shape;811;p25"/>
          <p:cNvGrpSpPr/>
          <p:nvPr/>
        </p:nvGrpSpPr>
        <p:grpSpPr>
          <a:xfrm rot="10800000">
            <a:off x="-2517615" y="663366"/>
            <a:ext cx="5087971" cy="5084632"/>
            <a:chOff x="6433923" y="1181102"/>
            <a:chExt cx="5693153" cy="5307549"/>
          </a:xfrm>
        </p:grpSpPr>
        <p:sp>
          <p:nvSpPr>
            <p:cNvPr id="812" name="Google Shape;812;p25"/>
            <p:cNvSpPr/>
            <p:nvPr/>
          </p:nvSpPr>
          <p:spPr>
            <a:xfrm rot="10800000" flipH="1">
              <a:off x="6433927" y="1181102"/>
              <a:ext cx="5693149" cy="5127829"/>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rot="10800000" flipH="1">
              <a:off x="6433923" y="1497792"/>
              <a:ext cx="5693149" cy="4990859"/>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25"/>
          <p:cNvGrpSpPr/>
          <p:nvPr/>
        </p:nvGrpSpPr>
        <p:grpSpPr>
          <a:xfrm rot="-3920486">
            <a:off x="8149282" y="-381959"/>
            <a:ext cx="870876" cy="916820"/>
            <a:chOff x="5007774" y="2043179"/>
            <a:chExt cx="755066" cy="794868"/>
          </a:xfrm>
        </p:grpSpPr>
        <p:sp>
          <p:nvSpPr>
            <p:cNvPr id="815" name="Google Shape;815;p2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25"/>
          <p:cNvGrpSpPr/>
          <p:nvPr/>
        </p:nvGrpSpPr>
        <p:grpSpPr>
          <a:xfrm rot="-7150802">
            <a:off x="8706563" y="-68998"/>
            <a:ext cx="1025070" cy="1079103"/>
            <a:chOff x="5007774" y="2043179"/>
            <a:chExt cx="755066" cy="794868"/>
          </a:xfrm>
        </p:grpSpPr>
        <p:sp>
          <p:nvSpPr>
            <p:cNvPr id="819" name="Google Shape;819;p2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25"/>
          <p:cNvSpPr/>
          <p:nvPr/>
        </p:nvSpPr>
        <p:spPr>
          <a:xfrm>
            <a:off x="4380563" y="2275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5"/>
          <p:cNvSpPr/>
          <p:nvPr/>
        </p:nvSpPr>
        <p:spPr>
          <a:xfrm>
            <a:off x="8626488" y="14413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5"/>
          <p:cNvSpPr/>
          <p:nvPr/>
        </p:nvSpPr>
        <p:spPr>
          <a:xfrm>
            <a:off x="2341738" y="14912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5"/>
          <p:cNvSpPr/>
          <p:nvPr/>
        </p:nvSpPr>
        <p:spPr>
          <a:xfrm>
            <a:off x="8626488" y="39429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5"/>
          <p:cNvSpPr/>
          <p:nvPr/>
        </p:nvSpPr>
        <p:spPr>
          <a:xfrm>
            <a:off x="3363488" y="478843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5"/>
          <p:cNvSpPr/>
          <p:nvPr/>
        </p:nvSpPr>
        <p:spPr>
          <a:xfrm>
            <a:off x="996563" y="1490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5"/>
          <p:cNvSpPr txBox="1">
            <a:spLocks noGrp="1"/>
          </p:cNvSpPr>
          <p:nvPr>
            <p:ph type="title"/>
          </p:nvPr>
        </p:nvSpPr>
        <p:spPr>
          <a:xfrm flipH="1">
            <a:off x="3198699" y="4229300"/>
            <a:ext cx="5001600" cy="30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9" name="Google Shape;829;p25"/>
          <p:cNvSpPr txBox="1">
            <a:spLocks noGrp="1"/>
          </p:cNvSpPr>
          <p:nvPr>
            <p:ph type="subTitle" idx="1"/>
          </p:nvPr>
        </p:nvSpPr>
        <p:spPr>
          <a:xfrm flipH="1">
            <a:off x="2710000" y="3689575"/>
            <a:ext cx="54903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0" name="Google Shape;830;p25"/>
          <p:cNvSpPr txBox="1">
            <a:spLocks noGrp="1"/>
          </p:cNvSpPr>
          <p:nvPr>
            <p:ph type="title" idx="2"/>
          </p:nvPr>
        </p:nvSpPr>
        <p:spPr>
          <a:xfrm flipH="1">
            <a:off x="3198699" y="3159963"/>
            <a:ext cx="5001600" cy="30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1" name="Google Shape;831;p25"/>
          <p:cNvSpPr txBox="1">
            <a:spLocks noGrp="1"/>
          </p:cNvSpPr>
          <p:nvPr>
            <p:ph type="subTitle" idx="3"/>
          </p:nvPr>
        </p:nvSpPr>
        <p:spPr>
          <a:xfrm flipH="1">
            <a:off x="2710000" y="2620238"/>
            <a:ext cx="54903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2" name="Google Shape;832;p25"/>
          <p:cNvSpPr txBox="1">
            <a:spLocks noGrp="1"/>
          </p:cNvSpPr>
          <p:nvPr>
            <p:ph type="title" idx="4"/>
          </p:nvPr>
        </p:nvSpPr>
        <p:spPr>
          <a:xfrm flipH="1">
            <a:off x="3198699" y="2090625"/>
            <a:ext cx="5001600" cy="30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3" name="Google Shape;833;p25"/>
          <p:cNvSpPr txBox="1">
            <a:spLocks noGrp="1"/>
          </p:cNvSpPr>
          <p:nvPr>
            <p:ph type="subTitle" idx="5"/>
          </p:nvPr>
        </p:nvSpPr>
        <p:spPr>
          <a:xfrm flipH="1">
            <a:off x="2710000" y="1550900"/>
            <a:ext cx="54903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4" name="Google Shape;834;p25"/>
          <p:cNvSpPr txBox="1">
            <a:spLocks noGrp="1"/>
          </p:cNvSpPr>
          <p:nvPr>
            <p:ph type="title" idx="6"/>
          </p:nvPr>
        </p:nvSpPr>
        <p:spPr>
          <a:xfrm flipH="1">
            <a:off x="481000" y="537725"/>
            <a:ext cx="7719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5" name="Google Shape;835;p25"/>
          <p:cNvSpPr/>
          <p:nvPr/>
        </p:nvSpPr>
        <p:spPr>
          <a:xfrm>
            <a:off x="341863" y="144483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36"/>
        <p:cNvGrpSpPr/>
        <p:nvPr/>
      </p:nvGrpSpPr>
      <p:grpSpPr>
        <a:xfrm>
          <a:off x="0" y="0"/>
          <a:ext cx="0" cy="0"/>
          <a:chOff x="0" y="0"/>
          <a:chExt cx="0" cy="0"/>
        </a:xfrm>
      </p:grpSpPr>
      <p:sp>
        <p:nvSpPr>
          <p:cNvPr id="837" name="Google Shape;837;p26"/>
          <p:cNvSpPr/>
          <p:nvPr/>
        </p:nvSpPr>
        <p:spPr>
          <a:xfrm>
            <a:off x="5740200" y="1413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8571013" y="291733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963650" y="-3844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963652" y="-4451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486488" y="4554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3225538" y="43798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268088" y="19090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8037663" y="56543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5" name="Google Shape;845;p26"/>
          <p:cNvGrpSpPr/>
          <p:nvPr/>
        </p:nvGrpSpPr>
        <p:grpSpPr>
          <a:xfrm rot="1830708">
            <a:off x="7666486" y="4566245"/>
            <a:ext cx="442288" cy="247584"/>
            <a:chOff x="7870016" y="4179902"/>
            <a:chExt cx="1117753" cy="629543"/>
          </a:xfrm>
        </p:grpSpPr>
        <p:sp>
          <p:nvSpPr>
            <p:cNvPr id="846" name="Google Shape;846;p26"/>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26"/>
          <p:cNvGrpSpPr/>
          <p:nvPr/>
        </p:nvGrpSpPr>
        <p:grpSpPr>
          <a:xfrm rot="-5062378">
            <a:off x="8567970" y="4483781"/>
            <a:ext cx="442302" cy="247661"/>
            <a:chOff x="7870016" y="4179902"/>
            <a:chExt cx="1117753" cy="629543"/>
          </a:xfrm>
        </p:grpSpPr>
        <p:sp>
          <p:nvSpPr>
            <p:cNvPr id="850" name="Google Shape;850;p26"/>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26"/>
          <p:cNvGrpSpPr/>
          <p:nvPr/>
        </p:nvGrpSpPr>
        <p:grpSpPr>
          <a:xfrm rot="-7921237">
            <a:off x="8255447" y="4377614"/>
            <a:ext cx="274318" cy="233174"/>
            <a:chOff x="8811500" y="1358211"/>
            <a:chExt cx="165550" cy="144202"/>
          </a:xfrm>
        </p:grpSpPr>
        <p:sp>
          <p:nvSpPr>
            <p:cNvPr id="854" name="Google Shape;854;p26"/>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26"/>
          <p:cNvGrpSpPr/>
          <p:nvPr/>
        </p:nvGrpSpPr>
        <p:grpSpPr>
          <a:xfrm rot="-574305" flipH="1">
            <a:off x="-144793" y="3738278"/>
            <a:ext cx="870938" cy="916833"/>
            <a:chOff x="5007774" y="2043179"/>
            <a:chExt cx="755066" cy="794868"/>
          </a:xfrm>
        </p:grpSpPr>
        <p:sp>
          <p:nvSpPr>
            <p:cNvPr id="857" name="Google Shape;857;p26"/>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26"/>
          <p:cNvGrpSpPr/>
          <p:nvPr/>
        </p:nvGrpSpPr>
        <p:grpSpPr>
          <a:xfrm rot="1227287" flipH="1">
            <a:off x="44791" y="4320641"/>
            <a:ext cx="1024997" cy="1079027"/>
            <a:chOff x="5007774" y="2043179"/>
            <a:chExt cx="755066" cy="794868"/>
          </a:xfrm>
        </p:grpSpPr>
        <p:sp>
          <p:nvSpPr>
            <p:cNvPr id="861" name="Google Shape;861;p26"/>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6"/>
          <p:cNvGrpSpPr/>
          <p:nvPr/>
        </p:nvGrpSpPr>
        <p:grpSpPr>
          <a:xfrm rot="2216357">
            <a:off x="8185021" y="4779439"/>
            <a:ext cx="273406" cy="237743"/>
            <a:chOff x="8811500" y="1358211"/>
            <a:chExt cx="165550" cy="144202"/>
          </a:xfrm>
        </p:grpSpPr>
        <p:sp>
          <p:nvSpPr>
            <p:cNvPr id="865" name="Google Shape;865;p26"/>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26"/>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8" name="Google Shape;868;p26"/>
          <p:cNvSpPr txBox="1">
            <a:spLocks noGrp="1"/>
          </p:cNvSpPr>
          <p:nvPr>
            <p:ph type="subTitle" idx="1"/>
          </p:nvPr>
        </p:nvSpPr>
        <p:spPr>
          <a:xfrm>
            <a:off x="720000" y="3314658"/>
            <a:ext cx="2336400" cy="80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9" name="Google Shape;869;p26"/>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0" name="Google Shape;870;p26"/>
          <p:cNvSpPr txBox="1">
            <a:spLocks noGrp="1"/>
          </p:cNvSpPr>
          <p:nvPr>
            <p:ph type="subTitle" idx="3"/>
          </p:nvPr>
        </p:nvSpPr>
        <p:spPr>
          <a:xfrm>
            <a:off x="3403800" y="3314658"/>
            <a:ext cx="2336400" cy="80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1" name="Google Shape;871;p26"/>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2" name="Google Shape;872;p26"/>
          <p:cNvSpPr txBox="1">
            <a:spLocks noGrp="1"/>
          </p:cNvSpPr>
          <p:nvPr>
            <p:ph type="subTitle" idx="5"/>
          </p:nvPr>
        </p:nvSpPr>
        <p:spPr>
          <a:xfrm>
            <a:off x="6087600" y="3314658"/>
            <a:ext cx="2336400" cy="80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3" name="Google Shape;873;p26"/>
          <p:cNvSpPr txBox="1">
            <a:spLocks noGrp="1"/>
          </p:cNvSpPr>
          <p:nvPr>
            <p:ph type="title" idx="6"/>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40"/>
        <p:cNvGrpSpPr/>
        <p:nvPr/>
      </p:nvGrpSpPr>
      <p:grpSpPr>
        <a:xfrm>
          <a:off x="0" y="0"/>
          <a:ext cx="0" cy="0"/>
          <a:chOff x="0" y="0"/>
          <a:chExt cx="0" cy="0"/>
        </a:xfrm>
      </p:grpSpPr>
      <p:grpSp>
        <p:nvGrpSpPr>
          <p:cNvPr id="1041" name="Google Shape;1041;p31"/>
          <p:cNvGrpSpPr/>
          <p:nvPr/>
        </p:nvGrpSpPr>
        <p:grpSpPr>
          <a:xfrm>
            <a:off x="848863" y="376625"/>
            <a:ext cx="7776398" cy="5295924"/>
            <a:chOff x="420325" y="-252850"/>
            <a:chExt cx="7776398" cy="5295924"/>
          </a:xfrm>
        </p:grpSpPr>
        <p:sp>
          <p:nvSpPr>
            <p:cNvPr id="1042" name="Google Shape;1042;p31"/>
            <p:cNvSpPr/>
            <p:nvPr/>
          </p:nvSpPr>
          <p:spPr>
            <a:xfrm rot="10800000">
              <a:off x="572725" y="-252850"/>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rot="10800000">
              <a:off x="420325" y="-100450"/>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31"/>
          <p:cNvSpPr/>
          <p:nvPr/>
        </p:nvSpPr>
        <p:spPr>
          <a:xfrm rot="10800000" flipH="1">
            <a:off x="-704775" y="3776348"/>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rot="10800000" flipH="1">
            <a:off x="-704777" y="3883316"/>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rot="10800000" flipH="1">
            <a:off x="663588" y="4558349"/>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rot="10800000" flipH="1">
            <a:off x="2973238" y="1619136"/>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1"/>
          <p:cNvGrpSpPr/>
          <p:nvPr/>
        </p:nvGrpSpPr>
        <p:grpSpPr>
          <a:xfrm rot="8583562" flipH="1">
            <a:off x="8577800" y="475881"/>
            <a:ext cx="332567" cy="289713"/>
            <a:chOff x="8811500" y="1358211"/>
            <a:chExt cx="165550" cy="144202"/>
          </a:xfrm>
        </p:grpSpPr>
        <p:sp>
          <p:nvSpPr>
            <p:cNvPr id="1049" name="Google Shape;1049;p3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1"/>
          <p:cNvGrpSpPr/>
          <p:nvPr/>
        </p:nvGrpSpPr>
        <p:grpSpPr>
          <a:xfrm rot="4529801" flipH="1">
            <a:off x="8167709" y="758373"/>
            <a:ext cx="442306" cy="247697"/>
            <a:chOff x="7870016" y="4179902"/>
            <a:chExt cx="1117753" cy="629543"/>
          </a:xfrm>
        </p:grpSpPr>
        <p:sp>
          <p:nvSpPr>
            <p:cNvPr id="1052" name="Google Shape;1052;p31"/>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31"/>
          <p:cNvGrpSpPr/>
          <p:nvPr/>
        </p:nvGrpSpPr>
        <p:grpSpPr>
          <a:xfrm rot="-2700000" flipH="1">
            <a:off x="8059062" y="171779"/>
            <a:ext cx="442291" cy="247595"/>
            <a:chOff x="7870016" y="4179902"/>
            <a:chExt cx="1117753" cy="629543"/>
          </a:xfrm>
        </p:grpSpPr>
        <p:sp>
          <p:nvSpPr>
            <p:cNvPr id="1056" name="Google Shape;1056;p31"/>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31"/>
          <p:cNvSpPr/>
          <p:nvPr/>
        </p:nvSpPr>
        <p:spPr>
          <a:xfrm rot="10800000" flipH="1">
            <a:off x="3889425" y="956711"/>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rot="10800000" flipH="1">
            <a:off x="6516700" y="1066811"/>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rot="10800000" flipH="1">
            <a:off x="2034850" y="2772586"/>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rot="10800000" flipH="1">
            <a:off x="776325" y="300118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rot="10800000" flipH="1">
            <a:off x="7326288" y="455836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rot="10800000" flipH="1">
            <a:off x="8672788" y="124108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rot="10800000" flipH="1">
            <a:off x="398638" y="139053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6" name="Google Shape;1066;p31"/>
          <p:cNvGrpSpPr/>
          <p:nvPr/>
        </p:nvGrpSpPr>
        <p:grpSpPr>
          <a:xfrm rot="4772378" flipH="1">
            <a:off x="2116020" y="-339055"/>
            <a:ext cx="870870" cy="916746"/>
            <a:chOff x="5007774" y="2043179"/>
            <a:chExt cx="755066" cy="794868"/>
          </a:xfrm>
        </p:grpSpPr>
        <p:sp>
          <p:nvSpPr>
            <p:cNvPr id="1067" name="Google Shape;1067;p3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31"/>
          <p:cNvGrpSpPr/>
          <p:nvPr/>
        </p:nvGrpSpPr>
        <p:grpSpPr>
          <a:xfrm rot="-7196283">
            <a:off x="1197763" y="-44757"/>
            <a:ext cx="1025035" cy="1079067"/>
            <a:chOff x="5007774" y="2043179"/>
            <a:chExt cx="755066" cy="794868"/>
          </a:xfrm>
        </p:grpSpPr>
        <p:sp>
          <p:nvSpPr>
            <p:cNvPr id="1071" name="Google Shape;1071;p3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31"/>
          <p:cNvSpPr/>
          <p:nvPr/>
        </p:nvSpPr>
        <p:spPr>
          <a:xfrm rot="10800000" flipH="1">
            <a:off x="4544200" y="4670311"/>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rot="10800000" flipH="1">
            <a:off x="7326288" y="232998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76"/>
        <p:cNvGrpSpPr/>
        <p:nvPr/>
      </p:nvGrpSpPr>
      <p:grpSpPr>
        <a:xfrm>
          <a:off x="0" y="0"/>
          <a:ext cx="0" cy="0"/>
          <a:chOff x="0" y="0"/>
          <a:chExt cx="0" cy="0"/>
        </a:xfrm>
      </p:grpSpPr>
      <p:sp>
        <p:nvSpPr>
          <p:cNvPr id="1077" name="Google Shape;1077;p32"/>
          <p:cNvSpPr/>
          <p:nvPr/>
        </p:nvSpPr>
        <p:spPr>
          <a:xfrm>
            <a:off x="4797576" y="3326975"/>
            <a:ext cx="4346262" cy="1816461"/>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5326552" y="4093585"/>
            <a:ext cx="3817224" cy="1049898"/>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963650" y="-3844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963652" y="-4451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 name="Google Shape;1081;p32"/>
          <p:cNvGrpSpPr/>
          <p:nvPr/>
        </p:nvGrpSpPr>
        <p:grpSpPr>
          <a:xfrm rot="1122932" flipH="1">
            <a:off x="-295079" y="2925625"/>
            <a:ext cx="872790" cy="2809939"/>
            <a:chOff x="222440" y="3194840"/>
            <a:chExt cx="572703" cy="1843774"/>
          </a:xfrm>
        </p:grpSpPr>
        <p:grpSp>
          <p:nvGrpSpPr>
            <p:cNvPr id="1082" name="Google Shape;1082;p32"/>
            <p:cNvGrpSpPr/>
            <p:nvPr/>
          </p:nvGrpSpPr>
          <p:grpSpPr>
            <a:xfrm>
              <a:off x="222440" y="3194840"/>
              <a:ext cx="572703" cy="1843774"/>
              <a:chOff x="222440" y="3194840"/>
              <a:chExt cx="572703" cy="1843774"/>
            </a:xfrm>
          </p:grpSpPr>
          <p:sp>
            <p:nvSpPr>
              <p:cNvPr id="1083" name="Google Shape;1083;p32"/>
              <p:cNvSpPr/>
              <p:nvPr/>
            </p:nvSpPr>
            <p:spPr>
              <a:xfrm rot="5400000">
                <a:off x="-22814" y="4018362"/>
                <a:ext cx="941201" cy="420395"/>
              </a:xfrm>
              <a:custGeom>
                <a:avLst/>
                <a:gdLst/>
                <a:ahLst/>
                <a:cxnLst/>
                <a:rect l="l" t="t" r="r" b="b"/>
                <a:pathLst>
                  <a:path w="25149" h="11233" extrusionOk="0">
                    <a:moveTo>
                      <a:pt x="1230" y="10997"/>
                    </a:moveTo>
                    <a:lnTo>
                      <a:pt x="25" y="5232"/>
                    </a:lnTo>
                    <a:cubicBezTo>
                      <a:pt x="0" y="5082"/>
                      <a:pt x="87" y="4946"/>
                      <a:pt x="236" y="4909"/>
                    </a:cubicBezTo>
                    <a:lnTo>
                      <a:pt x="23844" y="1"/>
                    </a:lnTo>
                    <a:lnTo>
                      <a:pt x="25149" y="6300"/>
                    </a:lnTo>
                    <a:lnTo>
                      <a:pt x="1554" y="11208"/>
                    </a:lnTo>
                    <a:cubicBezTo>
                      <a:pt x="1404" y="11233"/>
                      <a:pt x="1255" y="11146"/>
                      <a:pt x="1230" y="10997"/>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rot="5400000">
                <a:off x="20881" y="4060221"/>
                <a:ext cx="857519" cy="360852"/>
              </a:xfrm>
              <a:custGeom>
                <a:avLst/>
                <a:gdLst/>
                <a:ahLst/>
                <a:cxnLst/>
                <a:rect l="l" t="t" r="r" b="b"/>
                <a:pathLst>
                  <a:path w="22913" h="9642" extrusionOk="0">
                    <a:moveTo>
                      <a:pt x="1057" y="9642"/>
                    </a:moveTo>
                    <a:lnTo>
                      <a:pt x="1" y="4548"/>
                    </a:lnTo>
                    <a:lnTo>
                      <a:pt x="21857" y="0"/>
                    </a:lnTo>
                    <a:lnTo>
                      <a:pt x="22913" y="509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rot="5400000">
                <a:off x="185048" y="3896056"/>
                <a:ext cx="443187" cy="274849"/>
              </a:xfrm>
              <a:custGeom>
                <a:avLst/>
                <a:gdLst/>
                <a:ahLst/>
                <a:cxnLst/>
                <a:rect l="l" t="t" r="r" b="b"/>
                <a:pathLst>
                  <a:path w="11842" h="7344" extrusionOk="0">
                    <a:moveTo>
                      <a:pt x="10786" y="1"/>
                    </a:moveTo>
                    <a:lnTo>
                      <a:pt x="1" y="2250"/>
                    </a:lnTo>
                    <a:lnTo>
                      <a:pt x="1057" y="7344"/>
                    </a:lnTo>
                    <a:lnTo>
                      <a:pt x="11842" y="5095"/>
                    </a:lnTo>
                    <a:lnTo>
                      <a:pt x="10786" y="1"/>
                    </a:lnTo>
                    <a:close/>
                  </a:path>
                </a:pathLst>
              </a:custGeom>
              <a:gradFill>
                <a:gsLst>
                  <a:gs pos="0">
                    <a:srgbClr val="F59E3B"/>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rot="5400000">
                <a:off x="280597" y="3673568"/>
                <a:ext cx="125598" cy="108383"/>
              </a:xfrm>
              <a:custGeom>
                <a:avLst/>
                <a:gdLst/>
                <a:ahLst/>
                <a:cxnLst/>
                <a:rect l="l" t="t" r="r" b="b"/>
                <a:pathLst>
                  <a:path w="3356" h="2896" extrusionOk="0">
                    <a:moveTo>
                      <a:pt x="398" y="2660"/>
                    </a:moveTo>
                    <a:lnTo>
                      <a:pt x="25" y="870"/>
                    </a:lnTo>
                    <a:cubicBezTo>
                      <a:pt x="0" y="721"/>
                      <a:pt x="87" y="585"/>
                      <a:pt x="236" y="547"/>
                    </a:cubicBezTo>
                    <a:lnTo>
                      <a:pt x="2871" y="1"/>
                    </a:lnTo>
                    <a:lnTo>
                      <a:pt x="3355" y="2324"/>
                    </a:lnTo>
                    <a:lnTo>
                      <a:pt x="721" y="2871"/>
                    </a:lnTo>
                    <a:cubicBezTo>
                      <a:pt x="572" y="2896"/>
                      <a:pt x="423" y="2796"/>
                      <a:pt x="398" y="2660"/>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rot="5400000">
                <a:off x="43062" y="3374218"/>
                <a:ext cx="480874" cy="122118"/>
              </a:xfrm>
              <a:custGeom>
                <a:avLst/>
                <a:gdLst/>
                <a:ahLst/>
                <a:cxnLst/>
                <a:rect l="l" t="t" r="r" b="b"/>
                <a:pathLst>
                  <a:path w="12849" h="3263" extrusionOk="0">
                    <a:moveTo>
                      <a:pt x="12699" y="0"/>
                    </a:moveTo>
                    <a:lnTo>
                      <a:pt x="311" y="2572"/>
                    </a:lnTo>
                    <a:cubicBezTo>
                      <a:pt x="125" y="2609"/>
                      <a:pt x="1" y="2796"/>
                      <a:pt x="38" y="2982"/>
                    </a:cubicBezTo>
                    <a:cubicBezTo>
                      <a:pt x="70" y="3155"/>
                      <a:pt x="216" y="3263"/>
                      <a:pt x="385" y="3263"/>
                    </a:cubicBezTo>
                    <a:cubicBezTo>
                      <a:pt x="409" y="3263"/>
                      <a:pt x="435" y="3260"/>
                      <a:pt x="460" y="3256"/>
                    </a:cubicBezTo>
                    <a:lnTo>
                      <a:pt x="12848" y="684"/>
                    </a:lnTo>
                    <a:lnTo>
                      <a:pt x="12699" y="0"/>
                    </a:lnTo>
                    <a:close/>
                  </a:path>
                </a:pathLst>
              </a:custGeom>
              <a:solidFill>
                <a:srgbClr val="FFC538">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rot="5400000">
                <a:off x="473571" y="4515213"/>
                <a:ext cx="147454" cy="389707"/>
              </a:xfrm>
              <a:custGeom>
                <a:avLst/>
                <a:gdLst/>
                <a:ahLst/>
                <a:cxnLst/>
                <a:rect l="l" t="t" r="r" b="b"/>
                <a:pathLst>
                  <a:path w="3940" h="10413" extrusionOk="0">
                    <a:moveTo>
                      <a:pt x="2026" y="10214"/>
                    </a:moveTo>
                    <a:lnTo>
                      <a:pt x="25" y="585"/>
                    </a:lnTo>
                    <a:cubicBezTo>
                      <a:pt x="0" y="460"/>
                      <a:pt x="75" y="349"/>
                      <a:pt x="199" y="324"/>
                    </a:cubicBezTo>
                    <a:lnTo>
                      <a:pt x="1641" y="25"/>
                    </a:lnTo>
                    <a:cubicBezTo>
                      <a:pt x="1765" y="1"/>
                      <a:pt x="1889" y="75"/>
                      <a:pt x="1914" y="199"/>
                    </a:cubicBezTo>
                    <a:lnTo>
                      <a:pt x="3914" y="9829"/>
                    </a:lnTo>
                    <a:cubicBezTo>
                      <a:pt x="3939" y="9941"/>
                      <a:pt x="3865" y="10065"/>
                      <a:pt x="3740" y="10090"/>
                    </a:cubicBezTo>
                    <a:lnTo>
                      <a:pt x="2287" y="10388"/>
                    </a:lnTo>
                    <a:cubicBezTo>
                      <a:pt x="2175" y="10413"/>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rot="5400000">
                <a:off x="526563" y="4770033"/>
                <a:ext cx="147454" cy="389707"/>
              </a:xfrm>
              <a:custGeom>
                <a:avLst/>
                <a:gdLst/>
                <a:ahLst/>
                <a:cxnLst/>
                <a:rect l="l" t="t" r="r" b="b"/>
                <a:pathLst>
                  <a:path w="3940" h="10413" extrusionOk="0">
                    <a:moveTo>
                      <a:pt x="2026" y="10214"/>
                    </a:moveTo>
                    <a:lnTo>
                      <a:pt x="25" y="584"/>
                    </a:lnTo>
                    <a:cubicBezTo>
                      <a:pt x="0" y="472"/>
                      <a:pt x="75" y="348"/>
                      <a:pt x="199" y="323"/>
                    </a:cubicBezTo>
                    <a:lnTo>
                      <a:pt x="1641" y="25"/>
                    </a:lnTo>
                    <a:cubicBezTo>
                      <a:pt x="1765" y="0"/>
                      <a:pt x="1889" y="75"/>
                      <a:pt x="1914" y="199"/>
                    </a:cubicBezTo>
                    <a:lnTo>
                      <a:pt x="3914" y="9828"/>
                    </a:lnTo>
                    <a:cubicBezTo>
                      <a:pt x="3939" y="9953"/>
                      <a:pt x="3865" y="10065"/>
                      <a:pt x="3740" y="10089"/>
                    </a:cubicBezTo>
                    <a:lnTo>
                      <a:pt x="2287" y="10388"/>
                    </a:lnTo>
                    <a:cubicBezTo>
                      <a:pt x="2175" y="10412"/>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rot="5400000">
                <a:off x="403123" y="4150424"/>
                <a:ext cx="99101" cy="200448"/>
              </a:xfrm>
              <a:custGeom>
                <a:avLst/>
                <a:gdLst/>
                <a:ahLst/>
                <a:cxnLst/>
                <a:rect l="l" t="t" r="r" b="b"/>
                <a:pathLst>
                  <a:path w="2648" h="5356" extrusionOk="0">
                    <a:moveTo>
                      <a:pt x="1641" y="162"/>
                    </a:moveTo>
                    <a:lnTo>
                      <a:pt x="2622" y="4896"/>
                    </a:lnTo>
                    <a:cubicBezTo>
                      <a:pt x="2647" y="4996"/>
                      <a:pt x="2573" y="5095"/>
                      <a:pt x="2473" y="5120"/>
                    </a:cubicBezTo>
                    <a:lnTo>
                      <a:pt x="1392" y="5343"/>
                    </a:lnTo>
                    <a:cubicBezTo>
                      <a:pt x="1305" y="5356"/>
                      <a:pt x="1206" y="5319"/>
                      <a:pt x="1169" y="5232"/>
                    </a:cubicBezTo>
                    <a:lnTo>
                      <a:pt x="299" y="3579"/>
                    </a:lnTo>
                    <a:cubicBezTo>
                      <a:pt x="88" y="3182"/>
                      <a:pt x="1" y="2747"/>
                      <a:pt x="25" y="2299"/>
                    </a:cubicBezTo>
                    <a:lnTo>
                      <a:pt x="175" y="436"/>
                    </a:lnTo>
                    <a:cubicBezTo>
                      <a:pt x="175" y="349"/>
                      <a:pt x="237" y="274"/>
                      <a:pt x="324" y="249"/>
                    </a:cubicBezTo>
                    <a:lnTo>
                      <a:pt x="1405" y="26"/>
                    </a:lnTo>
                    <a:cubicBezTo>
                      <a:pt x="1504" y="1"/>
                      <a:pt x="1616" y="63"/>
                      <a:pt x="1641"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rot="5400000">
                <a:off x="296647" y="4352218"/>
                <a:ext cx="399474" cy="226496"/>
              </a:xfrm>
              <a:custGeom>
                <a:avLst/>
                <a:gdLst/>
                <a:ahLst/>
                <a:cxnLst/>
                <a:rect l="l" t="t" r="r" b="b"/>
                <a:pathLst>
                  <a:path w="10674" h="6052" extrusionOk="0">
                    <a:moveTo>
                      <a:pt x="833" y="6052"/>
                    </a:moveTo>
                    <a:lnTo>
                      <a:pt x="1" y="2039"/>
                    </a:lnTo>
                    <a:lnTo>
                      <a:pt x="9841" y="1"/>
                    </a:lnTo>
                    <a:lnTo>
                      <a:pt x="1067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rot="5400000">
                <a:off x="266878" y="4397333"/>
                <a:ext cx="384130" cy="151609"/>
              </a:xfrm>
              <a:custGeom>
                <a:avLst/>
                <a:gdLst/>
                <a:ahLst/>
                <a:cxnLst/>
                <a:rect l="l" t="t" r="r" b="b"/>
                <a:pathLst>
                  <a:path w="10264" h="4051" extrusionOk="0">
                    <a:moveTo>
                      <a:pt x="423" y="4051"/>
                    </a:moveTo>
                    <a:lnTo>
                      <a:pt x="1" y="2050"/>
                    </a:lnTo>
                    <a:lnTo>
                      <a:pt x="9854" y="0"/>
                    </a:lnTo>
                    <a:lnTo>
                      <a:pt x="1026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rot="5400000">
                <a:off x="309430" y="4413388"/>
                <a:ext cx="374362" cy="104191"/>
              </a:xfrm>
              <a:custGeom>
                <a:avLst/>
                <a:gdLst/>
                <a:ahLst/>
                <a:cxnLst/>
                <a:rect l="l" t="t" r="r" b="b"/>
                <a:pathLst>
                  <a:path w="10003" h="2784" extrusionOk="0">
                    <a:moveTo>
                      <a:pt x="149" y="2784"/>
                    </a:moveTo>
                    <a:lnTo>
                      <a:pt x="0" y="2051"/>
                    </a:lnTo>
                    <a:lnTo>
                      <a:pt x="9853" y="0"/>
                    </a:lnTo>
                    <a:lnTo>
                      <a:pt x="10002" y="73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rot="5400000">
                <a:off x="465900" y="4743278"/>
                <a:ext cx="215343" cy="188360"/>
              </a:xfrm>
              <a:custGeom>
                <a:avLst/>
                <a:gdLst/>
                <a:ahLst/>
                <a:cxnLst/>
                <a:rect l="l" t="t" r="r" b="b"/>
                <a:pathLst>
                  <a:path w="5754" h="5033" extrusionOk="0">
                    <a:moveTo>
                      <a:pt x="833" y="5033"/>
                    </a:moveTo>
                    <a:lnTo>
                      <a:pt x="1" y="1020"/>
                    </a:lnTo>
                    <a:lnTo>
                      <a:pt x="4921" y="1"/>
                    </a:lnTo>
                    <a:lnTo>
                      <a:pt x="575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rot="5400000">
                <a:off x="436131" y="4788394"/>
                <a:ext cx="199999" cy="113473"/>
              </a:xfrm>
              <a:custGeom>
                <a:avLst/>
                <a:gdLst/>
                <a:ahLst/>
                <a:cxnLst/>
                <a:rect l="l" t="t" r="r" b="b"/>
                <a:pathLst>
                  <a:path w="5344" h="3032" extrusionOk="0">
                    <a:moveTo>
                      <a:pt x="423" y="3032"/>
                    </a:moveTo>
                    <a:lnTo>
                      <a:pt x="1" y="1019"/>
                    </a:lnTo>
                    <a:lnTo>
                      <a:pt x="4934" y="0"/>
                    </a:lnTo>
                    <a:lnTo>
                      <a:pt x="534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rot="5400000">
                <a:off x="479150" y="4804430"/>
                <a:ext cx="189745" cy="65606"/>
              </a:xfrm>
              <a:custGeom>
                <a:avLst/>
                <a:gdLst/>
                <a:ahLst/>
                <a:cxnLst/>
                <a:rect l="l" t="t" r="r" b="b"/>
                <a:pathLst>
                  <a:path w="5070" h="1753" extrusionOk="0">
                    <a:moveTo>
                      <a:pt x="150" y="1752"/>
                    </a:moveTo>
                    <a:lnTo>
                      <a:pt x="0" y="1019"/>
                    </a:lnTo>
                    <a:lnTo>
                      <a:pt x="4921" y="0"/>
                    </a:lnTo>
                    <a:lnTo>
                      <a:pt x="5070" y="733"/>
                    </a:ln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rot="5400000">
                <a:off x="410776" y="4157628"/>
                <a:ext cx="85142" cy="199999"/>
              </a:xfrm>
              <a:custGeom>
                <a:avLst/>
                <a:gdLst/>
                <a:ahLst/>
                <a:cxnLst/>
                <a:rect l="l" t="t" r="r" b="b"/>
                <a:pathLst>
                  <a:path w="2275" h="5344" extrusionOk="0">
                    <a:moveTo>
                      <a:pt x="1268" y="174"/>
                    </a:moveTo>
                    <a:lnTo>
                      <a:pt x="2249" y="4908"/>
                    </a:lnTo>
                    <a:cubicBezTo>
                      <a:pt x="2274" y="5008"/>
                      <a:pt x="2200" y="5107"/>
                      <a:pt x="2100" y="5132"/>
                    </a:cubicBezTo>
                    <a:lnTo>
                      <a:pt x="1056" y="5343"/>
                    </a:lnTo>
                    <a:lnTo>
                      <a:pt x="0" y="249"/>
                    </a:lnTo>
                    <a:lnTo>
                      <a:pt x="1044" y="25"/>
                    </a:lnTo>
                    <a:cubicBezTo>
                      <a:pt x="1143" y="0"/>
                      <a:pt x="1255" y="75"/>
                      <a:pt x="1268"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32"/>
              <p:cNvGrpSpPr/>
              <p:nvPr/>
            </p:nvGrpSpPr>
            <p:grpSpPr>
              <a:xfrm>
                <a:off x="291526" y="3861661"/>
                <a:ext cx="208828" cy="714276"/>
                <a:chOff x="291526" y="3861661"/>
                <a:chExt cx="208828" cy="714276"/>
              </a:xfrm>
            </p:grpSpPr>
            <p:sp>
              <p:nvSpPr>
                <p:cNvPr id="1099" name="Google Shape;1099;p32"/>
                <p:cNvSpPr/>
                <p:nvPr/>
              </p:nvSpPr>
              <p:spPr>
                <a:xfrm rot="5400000">
                  <a:off x="314543" y="3838645"/>
                  <a:ext cx="29790" cy="75823"/>
                </a:xfrm>
                <a:custGeom>
                  <a:avLst/>
                  <a:gdLst/>
                  <a:ahLst/>
                  <a:cxnLst/>
                  <a:rect l="l" t="t" r="r" b="b"/>
                  <a:pathLst>
                    <a:path w="796" h="2026" extrusionOk="0">
                      <a:moveTo>
                        <a:pt x="398" y="0"/>
                      </a:moveTo>
                      <a:lnTo>
                        <a:pt x="0" y="87"/>
                      </a:lnTo>
                      <a:lnTo>
                        <a:pt x="398" y="2026"/>
                      </a:lnTo>
                      <a:lnTo>
                        <a:pt x="795"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rot="5400000">
                  <a:off x="309659" y="3906289"/>
                  <a:ext cx="22380" cy="39109"/>
                </a:xfrm>
                <a:custGeom>
                  <a:avLst/>
                  <a:gdLst/>
                  <a:ahLst/>
                  <a:cxnLst/>
                  <a:rect l="l" t="t" r="r" b="b"/>
                  <a:pathLst>
                    <a:path w="598" h="1045" extrusionOk="0">
                      <a:moveTo>
                        <a:pt x="398" y="1"/>
                      </a:moveTo>
                      <a:lnTo>
                        <a:pt x="1" y="76"/>
                      </a:lnTo>
                      <a:lnTo>
                        <a:pt x="199" y="1045"/>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rot="5400000">
                  <a:off x="333610" y="3929754"/>
                  <a:ext cx="29790" cy="75860"/>
                </a:xfrm>
                <a:custGeom>
                  <a:avLst/>
                  <a:gdLst/>
                  <a:ahLst/>
                  <a:cxnLst/>
                  <a:rect l="l" t="t" r="r" b="b"/>
                  <a:pathLst>
                    <a:path w="796" h="2027" extrusionOk="0">
                      <a:moveTo>
                        <a:pt x="398" y="1"/>
                      </a:moveTo>
                      <a:lnTo>
                        <a:pt x="1" y="88"/>
                      </a:lnTo>
                      <a:lnTo>
                        <a:pt x="411" y="2026"/>
                      </a:lnTo>
                      <a:lnTo>
                        <a:pt x="796"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rot="5400000">
                  <a:off x="328708" y="3997417"/>
                  <a:ext cx="22380" cy="39109"/>
                </a:xfrm>
                <a:custGeom>
                  <a:avLst/>
                  <a:gdLst/>
                  <a:ahLst/>
                  <a:cxnLst/>
                  <a:rect l="l" t="t" r="r" b="b"/>
                  <a:pathLst>
                    <a:path w="598" h="1045" extrusionOk="0">
                      <a:moveTo>
                        <a:pt x="399" y="1"/>
                      </a:moveTo>
                      <a:lnTo>
                        <a:pt x="1" y="75"/>
                      </a:lnTo>
                      <a:lnTo>
                        <a:pt x="212" y="1044"/>
                      </a:lnTo>
                      <a:lnTo>
                        <a:pt x="597" y="970"/>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rot="5400000">
                  <a:off x="352435" y="4021143"/>
                  <a:ext cx="30277" cy="75823"/>
                </a:xfrm>
                <a:custGeom>
                  <a:avLst/>
                  <a:gdLst/>
                  <a:ahLst/>
                  <a:cxnLst/>
                  <a:rect l="l" t="t" r="r" b="b"/>
                  <a:pathLst>
                    <a:path w="809" h="2026" extrusionOk="0">
                      <a:moveTo>
                        <a:pt x="398" y="0"/>
                      </a:moveTo>
                      <a:lnTo>
                        <a:pt x="1" y="87"/>
                      </a:lnTo>
                      <a:lnTo>
                        <a:pt x="411" y="2026"/>
                      </a:lnTo>
                      <a:lnTo>
                        <a:pt x="808" y="1951"/>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rot="5400000">
                  <a:off x="348038" y="4088338"/>
                  <a:ext cx="22343" cy="39558"/>
                </a:xfrm>
                <a:custGeom>
                  <a:avLst/>
                  <a:gdLst/>
                  <a:ahLst/>
                  <a:cxnLst/>
                  <a:rect l="l" t="t" r="r" b="b"/>
                  <a:pathLst>
                    <a:path w="597" h="1057" extrusionOk="0">
                      <a:moveTo>
                        <a:pt x="398" y="1"/>
                      </a:moveTo>
                      <a:lnTo>
                        <a:pt x="0" y="88"/>
                      </a:lnTo>
                      <a:lnTo>
                        <a:pt x="199" y="1057"/>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rot="5400000">
                  <a:off x="371278" y="4112514"/>
                  <a:ext cx="30239" cy="75374"/>
                </a:xfrm>
                <a:custGeom>
                  <a:avLst/>
                  <a:gdLst/>
                  <a:ahLst/>
                  <a:cxnLst/>
                  <a:rect l="l" t="t" r="r" b="b"/>
                  <a:pathLst>
                    <a:path w="808" h="2014" extrusionOk="0">
                      <a:moveTo>
                        <a:pt x="398" y="0"/>
                      </a:moveTo>
                      <a:lnTo>
                        <a:pt x="0" y="75"/>
                      </a:lnTo>
                      <a:lnTo>
                        <a:pt x="410" y="2013"/>
                      </a:lnTo>
                      <a:lnTo>
                        <a:pt x="808"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rot="5400000">
                  <a:off x="366638" y="4179952"/>
                  <a:ext cx="22343" cy="39558"/>
                </a:xfrm>
                <a:custGeom>
                  <a:avLst/>
                  <a:gdLst/>
                  <a:ahLst/>
                  <a:cxnLst/>
                  <a:rect l="l" t="t" r="r" b="b"/>
                  <a:pathLst>
                    <a:path w="597" h="1057" extrusionOk="0">
                      <a:moveTo>
                        <a:pt x="398" y="1"/>
                      </a:moveTo>
                      <a:lnTo>
                        <a:pt x="0" y="88"/>
                      </a:lnTo>
                      <a:lnTo>
                        <a:pt x="199" y="1057"/>
                      </a:lnTo>
                      <a:lnTo>
                        <a:pt x="596"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rot="5400000">
                  <a:off x="390326" y="4203641"/>
                  <a:ext cx="29828" cy="75860"/>
                </a:xfrm>
                <a:custGeom>
                  <a:avLst/>
                  <a:gdLst/>
                  <a:ahLst/>
                  <a:cxnLst/>
                  <a:rect l="l" t="t" r="r" b="b"/>
                  <a:pathLst>
                    <a:path w="797" h="2027" extrusionOk="0">
                      <a:moveTo>
                        <a:pt x="399" y="1"/>
                      </a:moveTo>
                      <a:lnTo>
                        <a:pt x="1" y="76"/>
                      </a:lnTo>
                      <a:lnTo>
                        <a:pt x="399" y="2026"/>
                      </a:lnTo>
                      <a:lnTo>
                        <a:pt x="796"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rot="5400000">
                  <a:off x="385686" y="4271080"/>
                  <a:ext cx="22343" cy="39558"/>
                </a:xfrm>
                <a:custGeom>
                  <a:avLst/>
                  <a:gdLst/>
                  <a:ahLst/>
                  <a:cxnLst/>
                  <a:rect l="l" t="t" r="r" b="b"/>
                  <a:pathLst>
                    <a:path w="597" h="1057" extrusionOk="0">
                      <a:moveTo>
                        <a:pt x="398" y="0"/>
                      </a:moveTo>
                      <a:lnTo>
                        <a:pt x="0" y="87"/>
                      </a:lnTo>
                      <a:lnTo>
                        <a:pt x="199" y="1056"/>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rot="5400000">
                  <a:off x="409413" y="4294806"/>
                  <a:ext cx="29790" cy="75823"/>
                </a:xfrm>
                <a:custGeom>
                  <a:avLst/>
                  <a:gdLst/>
                  <a:ahLst/>
                  <a:cxnLst/>
                  <a:rect l="l" t="t" r="r" b="b"/>
                  <a:pathLst>
                    <a:path w="796" h="2026" extrusionOk="0">
                      <a:moveTo>
                        <a:pt x="398" y="1"/>
                      </a:moveTo>
                      <a:lnTo>
                        <a:pt x="0" y="88"/>
                      </a:lnTo>
                      <a:lnTo>
                        <a:pt x="398" y="2026"/>
                      </a:lnTo>
                      <a:lnTo>
                        <a:pt x="795"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rot="5400000">
                  <a:off x="404511" y="4362469"/>
                  <a:ext cx="22380" cy="39072"/>
                </a:xfrm>
                <a:custGeom>
                  <a:avLst/>
                  <a:gdLst/>
                  <a:ahLst/>
                  <a:cxnLst/>
                  <a:rect l="l" t="t" r="r" b="b"/>
                  <a:pathLst>
                    <a:path w="598" h="1044" extrusionOk="0">
                      <a:moveTo>
                        <a:pt x="398" y="0"/>
                      </a:moveTo>
                      <a:lnTo>
                        <a:pt x="1" y="75"/>
                      </a:lnTo>
                      <a:lnTo>
                        <a:pt x="212" y="1044"/>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rot="5400000">
                  <a:off x="428461" y="4385934"/>
                  <a:ext cx="29790" cy="75823"/>
                </a:xfrm>
                <a:custGeom>
                  <a:avLst/>
                  <a:gdLst/>
                  <a:ahLst/>
                  <a:cxnLst/>
                  <a:rect l="l" t="t" r="r" b="b"/>
                  <a:pathLst>
                    <a:path w="796" h="2026" extrusionOk="0">
                      <a:moveTo>
                        <a:pt x="398" y="0"/>
                      </a:moveTo>
                      <a:lnTo>
                        <a:pt x="1" y="87"/>
                      </a:lnTo>
                      <a:lnTo>
                        <a:pt x="398" y="2025"/>
                      </a:lnTo>
                      <a:lnTo>
                        <a:pt x="796" y="1938"/>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rot="5400000">
                  <a:off x="423148" y="4453597"/>
                  <a:ext cx="22792" cy="39558"/>
                </a:xfrm>
                <a:custGeom>
                  <a:avLst/>
                  <a:gdLst/>
                  <a:ahLst/>
                  <a:cxnLst/>
                  <a:rect l="l" t="t" r="r" b="b"/>
                  <a:pathLst>
                    <a:path w="609" h="1057" extrusionOk="0">
                      <a:moveTo>
                        <a:pt x="398" y="1"/>
                      </a:moveTo>
                      <a:lnTo>
                        <a:pt x="0" y="88"/>
                      </a:lnTo>
                      <a:lnTo>
                        <a:pt x="211" y="1057"/>
                      </a:lnTo>
                      <a:lnTo>
                        <a:pt x="609"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rot="5400000">
                  <a:off x="447304" y="4477305"/>
                  <a:ext cx="30277" cy="75823"/>
                </a:xfrm>
                <a:custGeom>
                  <a:avLst/>
                  <a:gdLst/>
                  <a:ahLst/>
                  <a:cxnLst/>
                  <a:rect l="l" t="t" r="r" b="b"/>
                  <a:pathLst>
                    <a:path w="809" h="2026" extrusionOk="0">
                      <a:moveTo>
                        <a:pt x="399" y="1"/>
                      </a:moveTo>
                      <a:lnTo>
                        <a:pt x="1" y="88"/>
                      </a:lnTo>
                      <a:lnTo>
                        <a:pt x="411" y="2026"/>
                      </a:lnTo>
                      <a:lnTo>
                        <a:pt x="809"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rot="5400000">
                  <a:off x="442402" y="4544968"/>
                  <a:ext cx="22380" cy="39558"/>
                </a:xfrm>
                <a:custGeom>
                  <a:avLst/>
                  <a:gdLst/>
                  <a:ahLst/>
                  <a:cxnLst/>
                  <a:rect l="l" t="t" r="r" b="b"/>
                  <a:pathLst>
                    <a:path w="598" h="1057" extrusionOk="0">
                      <a:moveTo>
                        <a:pt x="386" y="0"/>
                      </a:moveTo>
                      <a:lnTo>
                        <a:pt x="1" y="87"/>
                      </a:lnTo>
                      <a:lnTo>
                        <a:pt x="200" y="1057"/>
                      </a:lnTo>
                      <a:lnTo>
                        <a:pt x="597" y="970"/>
                      </a:ln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32"/>
              <p:cNvSpPr/>
              <p:nvPr/>
            </p:nvSpPr>
            <p:spPr>
              <a:xfrm rot="5400000">
                <a:off x="311285" y="3678207"/>
                <a:ext cx="76759" cy="161863"/>
              </a:xfrm>
              <a:custGeom>
                <a:avLst/>
                <a:gdLst/>
                <a:ahLst/>
                <a:cxnLst/>
                <a:rect l="l" t="t" r="r" b="b"/>
                <a:pathLst>
                  <a:path w="2051" h="4325" extrusionOk="0">
                    <a:moveTo>
                      <a:pt x="820" y="4237"/>
                    </a:moveTo>
                    <a:lnTo>
                      <a:pt x="0" y="336"/>
                    </a:lnTo>
                    <a:cubicBezTo>
                      <a:pt x="0" y="286"/>
                      <a:pt x="25" y="249"/>
                      <a:pt x="75" y="237"/>
                    </a:cubicBezTo>
                    <a:lnTo>
                      <a:pt x="1193" y="0"/>
                    </a:lnTo>
                    <a:lnTo>
                      <a:pt x="2051" y="4076"/>
                    </a:lnTo>
                    <a:lnTo>
                      <a:pt x="920" y="4312"/>
                    </a:lnTo>
                    <a:cubicBezTo>
                      <a:pt x="870" y="4324"/>
                      <a:pt x="833" y="4287"/>
                      <a:pt x="820" y="42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6" name="Google Shape;1116;p32"/>
            <p:cNvSpPr/>
            <p:nvPr/>
          </p:nvSpPr>
          <p:spPr>
            <a:xfrm rot="-6844838" flipH="1">
              <a:off x="116545" y="4090116"/>
              <a:ext cx="784492" cy="225782"/>
            </a:xfrm>
            <a:custGeom>
              <a:avLst/>
              <a:gdLst/>
              <a:ahLst/>
              <a:cxnLst/>
              <a:rect l="l" t="t" r="r" b="b"/>
              <a:pathLst>
                <a:path w="20962" h="6033" extrusionOk="0">
                  <a:moveTo>
                    <a:pt x="19779" y="1"/>
                  </a:moveTo>
                  <a:cubicBezTo>
                    <a:pt x="19706" y="1"/>
                    <a:pt x="19632" y="8"/>
                    <a:pt x="19558" y="24"/>
                  </a:cubicBezTo>
                  <a:lnTo>
                    <a:pt x="957" y="3888"/>
                  </a:lnTo>
                  <a:cubicBezTo>
                    <a:pt x="374" y="4012"/>
                    <a:pt x="1" y="4584"/>
                    <a:pt x="125" y="5168"/>
                  </a:cubicBezTo>
                  <a:cubicBezTo>
                    <a:pt x="234" y="5682"/>
                    <a:pt x="691" y="6033"/>
                    <a:pt x="1197" y="6033"/>
                  </a:cubicBezTo>
                  <a:cubicBezTo>
                    <a:pt x="1266" y="6033"/>
                    <a:pt x="1335" y="6026"/>
                    <a:pt x="1405" y="6013"/>
                  </a:cubicBezTo>
                  <a:lnTo>
                    <a:pt x="19993" y="2149"/>
                  </a:lnTo>
                  <a:cubicBezTo>
                    <a:pt x="20577" y="2024"/>
                    <a:pt x="20962" y="1453"/>
                    <a:pt x="20838" y="869"/>
                  </a:cubicBezTo>
                  <a:cubicBezTo>
                    <a:pt x="20729" y="359"/>
                    <a:pt x="20280" y="1"/>
                    <a:pt x="19779" y="1"/>
                  </a:cubicBezTo>
                  <a:close/>
                </a:path>
              </a:pathLst>
            </a:custGeom>
            <a:gradFill>
              <a:gsLst>
                <a:gs pos="0">
                  <a:srgbClr val="FFFFFF"/>
                </a:gs>
                <a:gs pos="100000">
                  <a:srgbClr val="FFFFFF">
                    <a:alpha val="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32"/>
          <p:cNvSpPr/>
          <p:nvPr/>
        </p:nvSpPr>
        <p:spPr>
          <a:xfrm>
            <a:off x="3757813" y="47695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61838" y="48159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404713" y="3368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947113" y="245745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1" name="Google Shape;1121;p32"/>
          <p:cNvGrpSpPr/>
          <p:nvPr/>
        </p:nvGrpSpPr>
        <p:grpSpPr>
          <a:xfrm rot="-770951">
            <a:off x="8514301" y="702014"/>
            <a:ext cx="442305" cy="247682"/>
            <a:chOff x="7870016" y="4179902"/>
            <a:chExt cx="1117753" cy="629543"/>
          </a:xfrm>
        </p:grpSpPr>
        <p:sp>
          <p:nvSpPr>
            <p:cNvPr id="1122" name="Google Shape;1122;p3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32"/>
          <p:cNvGrpSpPr/>
          <p:nvPr/>
        </p:nvGrpSpPr>
        <p:grpSpPr>
          <a:xfrm rot="8100000">
            <a:off x="8416384" y="131506"/>
            <a:ext cx="442291" cy="247595"/>
            <a:chOff x="7870016" y="4179902"/>
            <a:chExt cx="1117753" cy="629543"/>
          </a:xfrm>
        </p:grpSpPr>
        <p:sp>
          <p:nvSpPr>
            <p:cNvPr id="1126" name="Google Shape;1126;p3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32"/>
          <p:cNvGrpSpPr/>
          <p:nvPr/>
        </p:nvGrpSpPr>
        <p:grpSpPr>
          <a:xfrm rot="-2521237">
            <a:off x="8748527" y="334556"/>
            <a:ext cx="274318" cy="233174"/>
            <a:chOff x="8811500" y="1358211"/>
            <a:chExt cx="165550" cy="144202"/>
          </a:xfrm>
        </p:grpSpPr>
        <p:sp>
          <p:nvSpPr>
            <p:cNvPr id="1130" name="Google Shape;1130;p3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32"/>
          <p:cNvSpPr/>
          <p:nvPr/>
        </p:nvSpPr>
        <p:spPr>
          <a:xfrm>
            <a:off x="299713" y="2140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2998388" y="2038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grpSp>
        <p:nvGrpSpPr>
          <p:cNvPr id="89" name="Google Shape;89;p3"/>
          <p:cNvGrpSpPr/>
          <p:nvPr/>
        </p:nvGrpSpPr>
        <p:grpSpPr>
          <a:xfrm>
            <a:off x="-4945176" y="-3649166"/>
            <a:ext cx="17119673" cy="12213771"/>
            <a:chOff x="-4945176" y="-3649166"/>
            <a:chExt cx="17119673" cy="12213771"/>
          </a:xfrm>
        </p:grpSpPr>
        <p:grpSp>
          <p:nvGrpSpPr>
            <p:cNvPr id="90" name="Google Shape;90;p3"/>
            <p:cNvGrpSpPr/>
            <p:nvPr/>
          </p:nvGrpSpPr>
          <p:grpSpPr>
            <a:xfrm rot="-2542180">
              <a:off x="-4176248" y="-1720512"/>
              <a:ext cx="7776269" cy="5295836"/>
              <a:chOff x="420325" y="273025"/>
              <a:chExt cx="7776398" cy="5295924"/>
            </a:xfrm>
          </p:grpSpPr>
          <p:sp>
            <p:nvSpPr>
              <p:cNvPr id="91" name="Google Shape;91;p3"/>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rot="-5613293" flipH="1">
              <a:off x="5402859" y="1872248"/>
              <a:ext cx="7775807" cy="5295521"/>
              <a:chOff x="420325" y="273025"/>
              <a:chExt cx="7776398" cy="5295924"/>
            </a:xfrm>
          </p:grpSpPr>
          <p:sp>
            <p:nvSpPr>
              <p:cNvPr id="94" name="Google Shape;94;p3"/>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1218500" y="63557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218488" y="32868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819988" y="44941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89888" y="46084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124688" y="4206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2750" y="18797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754175" y="387142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727900" y="20473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3"/>
            <p:cNvGrpSpPr/>
            <p:nvPr/>
          </p:nvGrpSpPr>
          <p:grpSpPr>
            <a:xfrm rot="1775525" flipH="1">
              <a:off x="10781" y="3119867"/>
              <a:ext cx="870933" cy="916842"/>
              <a:chOff x="5007774" y="2043179"/>
              <a:chExt cx="755066" cy="794868"/>
            </a:xfrm>
          </p:grpSpPr>
          <p:sp>
            <p:nvSpPr>
              <p:cNvPr id="105" name="Google Shape;105;p3"/>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3"/>
            <p:cNvGrpSpPr/>
            <p:nvPr/>
          </p:nvGrpSpPr>
          <p:grpSpPr>
            <a:xfrm rot="3576921" flipH="1">
              <a:off x="-327726" y="3752371"/>
              <a:ext cx="1024962" cy="1078990"/>
              <a:chOff x="5007774" y="2043179"/>
              <a:chExt cx="755066" cy="794868"/>
            </a:xfrm>
          </p:grpSpPr>
          <p:sp>
            <p:nvSpPr>
              <p:cNvPr id="109" name="Google Shape;109;p3"/>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a:off x="3591388" y="17060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3"/>
            <p:cNvGrpSpPr/>
            <p:nvPr/>
          </p:nvGrpSpPr>
          <p:grpSpPr>
            <a:xfrm rot="2216438">
              <a:off x="8032387" y="1473030"/>
              <a:ext cx="332567" cy="289713"/>
              <a:chOff x="8811500" y="1358211"/>
              <a:chExt cx="165550" cy="144202"/>
            </a:xfrm>
          </p:grpSpPr>
          <p:sp>
            <p:nvSpPr>
              <p:cNvPr id="114" name="Google Shape;114;p3"/>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rot="6270199">
              <a:off x="8084084" y="879642"/>
              <a:ext cx="442306" cy="247697"/>
              <a:chOff x="7870016" y="4179902"/>
              <a:chExt cx="1117753" cy="629543"/>
            </a:xfrm>
          </p:grpSpPr>
          <p:sp>
            <p:nvSpPr>
              <p:cNvPr id="117" name="Google Shape;117;p3"/>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3"/>
            <p:cNvGrpSpPr/>
            <p:nvPr/>
          </p:nvGrpSpPr>
          <p:grpSpPr>
            <a:xfrm rot="-8100000">
              <a:off x="7575537" y="901950"/>
              <a:ext cx="442291" cy="247595"/>
              <a:chOff x="7870016" y="4179902"/>
              <a:chExt cx="1117753" cy="629543"/>
            </a:xfrm>
          </p:grpSpPr>
          <p:sp>
            <p:nvSpPr>
              <p:cNvPr id="121" name="Google Shape;121;p3"/>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3"/>
            <p:cNvGrpSpPr/>
            <p:nvPr/>
          </p:nvGrpSpPr>
          <p:grpSpPr>
            <a:xfrm rot="2216335">
              <a:off x="8035139" y="296011"/>
              <a:ext cx="327071" cy="283469"/>
              <a:chOff x="8811500" y="1358211"/>
              <a:chExt cx="165550" cy="144202"/>
            </a:xfrm>
          </p:grpSpPr>
          <p:sp>
            <p:nvSpPr>
              <p:cNvPr id="125" name="Google Shape;125;p3"/>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3"/>
            <p:cNvGrpSpPr/>
            <p:nvPr/>
          </p:nvGrpSpPr>
          <p:grpSpPr>
            <a:xfrm rot="6270199">
              <a:off x="7644159" y="-57596"/>
              <a:ext cx="442306" cy="247697"/>
              <a:chOff x="7870016" y="4179902"/>
              <a:chExt cx="1117753" cy="629543"/>
            </a:xfrm>
          </p:grpSpPr>
          <p:sp>
            <p:nvSpPr>
              <p:cNvPr id="128" name="Google Shape;128;p3"/>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 name="Google Shape;131;p3"/>
          <p:cNvSpPr txBox="1">
            <a:spLocks noGrp="1"/>
          </p:cNvSpPr>
          <p:nvPr>
            <p:ph type="title"/>
          </p:nvPr>
        </p:nvSpPr>
        <p:spPr>
          <a:xfrm>
            <a:off x="2391900" y="25606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2" name="Google Shape;132;p3"/>
          <p:cNvSpPr txBox="1">
            <a:spLocks noGrp="1"/>
          </p:cNvSpPr>
          <p:nvPr>
            <p:ph type="title" idx="2" hasCustomPrompt="1"/>
          </p:nvPr>
        </p:nvSpPr>
        <p:spPr>
          <a:xfrm>
            <a:off x="2996550" y="14902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3" name="Google Shape;133;p3"/>
          <p:cNvSpPr txBox="1">
            <a:spLocks noGrp="1"/>
          </p:cNvSpPr>
          <p:nvPr>
            <p:ph type="subTitle" idx="1"/>
          </p:nvPr>
        </p:nvSpPr>
        <p:spPr>
          <a:xfrm>
            <a:off x="2391925" y="3360775"/>
            <a:ext cx="4360200" cy="4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4"/>
        <p:cNvGrpSpPr/>
        <p:nvPr/>
      </p:nvGrpSpPr>
      <p:grpSpPr>
        <a:xfrm>
          <a:off x="0" y="0"/>
          <a:ext cx="0" cy="0"/>
          <a:chOff x="0" y="0"/>
          <a:chExt cx="0" cy="0"/>
        </a:xfrm>
      </p:grpSpPr>
      <p:sp>
        <p:nvSpPr>
          <p:cNvPr id="135" name="Google Shape;135;p4"/>
          <p:cNvSpPr/>
          <p:nvPr/>
        </p:nvSpPr>
        <p:spPr>
          <a:xfrm>
            <a:off x="4797576" y="3326975"/>
            <a:ext cx="4346262" cy="1816461"/>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5326552" y="4093585"/>
            <a:ext cx="3817224" cy="1049898"/>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963650" y="-3844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963652" y="-4451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4"/>
          <p:cNvGrpSpPr/>
          <p:nvPr/>
        </p:nvGrpSpPr>
        <p:grpSpPr>
          <a:xfrm rot="1122932" flipH="1">
            <a:off x="-295079" y="2925625"/>
            <a:ext cx="872790" cy="2809939"/>
            <a:chOff x="222440" y="3194840"/>
            <a:chExt cx="572703" cy="1843774"/>
          </a:xfrm>
        </p:grpSpPr>
        <p:grpSp>
          <p:nvGrpSpPr>
            <p:cNvPr id="140" name="Google Shape;140;p4"/>
            <p:cNvGrpSpPr/>
            <p:nvPr/>
          </p:nvGrpSpPr>
          <p:grpSpPr>
            <a:xfrm>
              <a:off x="222440" y="3194840"/>
              <a:ext cx="572703" cy="1843774"/>
              <a:chOff x="222440" y="3194840"/>
              <a:chExt cx="572703" cy="1843774"/>
            </a:xfrm>
          </p:grpSpPr>
          <p:sp>
            <p:nvSpPr>
              <p:cNvPr id="141" name="Google Shape;141;p4"/>
              <p:cNvSpPr/>
              <p:nvPr/>
            </p:nvSpPr>
            <p:spPr>
              <a:xfrm rot="5400000">
                <a:off x="-22814" y="4018362"/>
                <a:ext cx="941201" cy="420395"/>
              </a:xfrm>
              <a:custGeom>
                <a:avLst/>
                <a:gdLst/>
                <a:ahLst/>
                <a:cxnLst/>
                <a:rect l="l" t="t" r="r" b="b"/>
                <a:pathLst>
                  <a:path w="25149" h="11233" extrusionOk="0">
                    <a:moveTo>
                      <a:pt x="1230" y="10997"/>
                    </a:moveTo>
                    <a:lnTo>
                      <a:pt x="25" y="5232"/>
                    </a:lnTo>
                    <a:cubicBezTo>
                      <a:pt x="0" y="5082"/>
                      <a:pt x="87" y="4946"/>
                      <a:pt x="236" y="4909"/>
                    </a:cubicBezTo>
                    <a:lnTo>
                      <a:pt x="23844" y="1"/>
                    </a:lnTo>
                    <a:lnTo>
                      <a:pt x="25149" y="6300"/>
                    </a:lnTo>
                    <a:lnTo>
                      <a:pt x="1554" y="11208"/>
                    </a:lnTo>
                    <a:cubicBezTo>
                      <a:pt x="1404" y="11233"/>
                      <a:pt x="1255" y="11146"/>
                      <a:pt x="1230" y="10997"/>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5400000">
                <a:off x="20881" y="4060221"/>
                <a:ext cx="857519" cy="360852"/>
              </a:xfrm>
              <a:custGeom>
                <a:avLst/>
                <a:gdLst/>
                <a:ahLst/>
                <a:cxnLst/>
                <a:rect l="l" t="t" r="r" b="b"/>
                <a:pathLst>
                  <a:path w="22913" h="9642" extrusionOk="0">
                    <a:moveTo>
                      <a:pt x="1057" y="9642"/>
                    </a:moveTo>
                    <a:lnTo>
                      <a:pt x="1" y="4548"/>
                    </a:lnTo>
                    <a:lnTo>
                      <a:pt x="21857" y="0"/>
                    </a:lnTo>
                    <a:lnTo>
                      <a:pt x="22913" y="509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5400000">
                <a:off x="185048" y="3896056"/>
                <a:ext cx="443187" cy="274849"/>
              </a:xfrm>
              <a:custGeom>
                <a:avLst/>
                <a:gdLst/>
                <a:ahLst/>
                <a:cxnLst/>
                <a:rect l="l" t="t" r="r" b="b"/>
                <a:pathLst>
                  <a:path w="11842" h="7344" extrusionOk="0">
                    <a:moveTo>
                      <a:pt x="10786" y="1"/>
                    </a:moveTo>
                    <a:lnTo>
                      <a:pt x="1" y="2250"/>
                    </a:lnTo>
                    <a:lnTo>
                      <a:pt x="1057" y="7344"/>
                    </a:lnTo>
                    <a:lnTo>
                      <a:pt x="11842" y="5095"/>
                    </a:lnTo>
                    <a:lnTo>
                      <a:pt x="10786" y="1"/>
                    </a:lnTo>
                    <a:close/>
                  </a:path>
                </a:pathLst>
              </a:custGeom>
              <a:gradFill>
                <a:gsLst>
                  <a:gs pos="0">
                    <a:srgbClr val="F59E3B"/>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280597" y="3673568"/>
                <a:ext cx="125598" cy="108383"/>
              </a:xfrm>
              <a:custGeom>
                <a:avLst/>
                <a:gdLst/>
                <a:ahLst/>
                <a:cxnLst/>
                <a:rect l="l" t="t" r="r" b="b"/>
                <a:pathLst>
                  <a:path w="3356" h="2896" extrusionOk="0">
                    <a:moveTo>
                      <a:pt x="398" y="2660"/>
                    </a:moveTo>
                    <a:lnTo>
                      <a:pt x="25" y="870"/>
                    </a:lnTo>
                    <a:cubicBezTo>
                      <a:pt x="0" y="721"/>
                      <a:pt x="87" y="585"/>
                      <a:pt x="236" y="547"/>
                    </a:cubicBezTo>
                    <a:lnTo>
                      <a:pt x="2871" y="1"/>
                    </a:lnTo>
                    <a:lnTo>
                      <a:pt x="3355" y="2324"/>
                    </a:lnTo>
                    <a:lnTo>
                      <a:pt x="721" y="2871"/>
                    </a:lnTo>
                    <a:cubicBezTo>
                      <a:pt x="572" y="2896"/>
                      <a:pt x="423" y="2796"/>
                      <a:pt x="398" y="2660"/>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43062" y="3374218"/>
                <a:ext cx="480874" cy="122118"/>
              </a:xfrm>
              <a:custGeom>
                <a:avLst/>
                <a:gdLst/>
                <a:ahLst/>
                <a:cxnLst/>
                <a:rect l="l" t="t" r="r" b="b"/>
                <a:pathLst>
                  <a:path w="12849" h="3263" extrusionOk="0">
                    <a:moveTo>
                      <a:pt x="12699" y="0"/>
                    </a:moveTo>
                    <a:lnTo>
                      <a:pt x="311" y="2572"/>
                    </a:lnTo>
                    <a:cubicBezTo>
                      <a:pt x="125" y="2609"/>
                      <a:pt x="1" y="2796"/>
                      <a:pt x="38" y="2982"/>
                    </a:cubicBezTo>
                    <a:cubicBezTo>
                      <a:pt x="70" y="3155"/>
                      <a:pt x="216" y="3263"/>
                      <a:pt x="385" y="3263"/>
                    </a:cubicBezTo>
                    <a:cubicBezTo>
                      <a:pt x="409" y="3263"/>
                      <a:pt x="435" y="3260"/>
                      <a:pt x="460" y="3256"/>
                    </a:cubicBezTo>
                    <a:lnTo>
                      <a:pt x="12848" y="684"/>
                    </a:lnTo>
                    <a:lnTo>
                      <a:pt x="12699" y="0"/>
                    </a:lnTo>
                    <a:close/>
                  </a:path>
                </a:pathLst>
              </a:custGeom>
              <a:solidFill>
                <a:srgbClr val="FFC538">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473571" y="4515213"/>
                <a:ext cx="147454" cy="389707"/>
              </a:xfrm>
              <a:custGeom>
                <a:avLst/>
                <a:gdLst/>
                <a:ahLst/>
                <a:cxnLst/>
                <a:rect l="l" t="t" r="r" b="b"/>
                <a:pathLst>
                  <a:path w="3940" h="10413" extrusionOk="0">
                    <a:moveTo>
                      <a:pt x="2026" y="10214"/>
                    </a:moveTo>
                    <a:lnTo>
                      <a:pt x="25" y="585"/>
                    </a:lnTo>
                    <a:cubicBezTo>
                      <a:pt x="0" y="460"/>
                      <a:pt x="75" y="349"/>
                      <a:pt x="199" y="324"/>
                    </a:cubicBezTo>
                    <a:lnTo>
                      <a:pt x="1641" y="25"/>
                    </a:lnTo>
                    <a:cubicBezTo>
                      <a:pt x="1765" y="1"/>
                      <a:pt x="1889" y="75"/>
                      <a:pt x="1914" y="199"/>
                    </a:cubicBezTo>
                    <a:lnTo>
                      <a:pt x="3914" y="9829"/>
                    </a:lnTo>
                    <a:cubicBezTo>
                      <a:pt x="3939" y="9941"/>
                      <a:pt x="3865" y="10065"/>
                      <a:pt x="3740" y="10090"/>
                    </a:cubicBezTo>
                    <a:lnTo>
                      <a:pt x="2287" y="10388"/>
                    </a:lnTo>
                    <a:cubicBezTo>
                      <a:pt x="2175" y="10413"/>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526563" y="4770033"/>
                <a:ext cx="147454" cy="389707"/>
              </a:xfrm>
              <a:custGeom>
                <a:avLst/>
                <a:gdLst/>
                <a:ahLst/>
                <a:cxnLst/>
                <a:rect l="l" t="t" r="r" b="b"/>
                <a:pathLst>
                  <a:path w="3940" h="10413" extrusionOk="0">
                    <a:moveTo>
                      <a:pt x="2026" y="10214"/>
                    </a:moveTo>
                    <a:lnTo>
                      <a:pt x="25" y="584"/>
                    </a:lnTo>
                    <a:cubicBezTo>
                      <a:pt x="0" y="472"/>
                      <a:pt x="75" y="348"/>
                      <a:pt x="199" y="323"/>
                    </a:cubicBezTo>
                    <a:lnTo>
                      <a:pt x="1641" y="25"/>
                    </a:lnTo>
                    <a:cubicBezTo>
                      <a:pt x="1765" y="0"/>
                      <a:pt x="1889" y="75"/>
                      <a:pt x="1914" y="199"/>
                    </a:cubicBezTo>
                    <a:lnTo>
                      <a:pt x="3914" y="9828"/>
                    </a:lnTo>
                    <a:cubicBezTo>
                      <a:pt x="3939" y="9953"/>
                      <a:pt x="3865" y="10065"/>
                      <a:pt x="3740" y="10089"/>
                    </a:cubicBezTo>
                    <a:lnTo>
                      <a:pt x="2287" y="10388"/>
                    </a:lnTo>
                    <a:cubicBezTo>
                      <a:pt x="2175" y="10412"/>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403123" y="4150424"/>
                <a:ext cx="99101" cy="200448"/>
              </a:xfrm>
              <a:custGeom>
                <a:avLst/>
                <a:gdLst/>
                <a:ahLst/>
                <a:cxnLst/>
                <a:rect l="l" t="t" r="r" b="b"/>
                <a:pathLst>
                  <a:path w="2648" h="5356" extrusionOk="0">
                    <a:moveTo>
                      <a:pt x="1641" y="162"/>
                    </a:moveTo>
                    <a:lnTo>
                      <a:pt x="2622" y="4896"/>
                    </a:lnTo>
                    <a:cubicBezTo>
                      <a:pt x="2647" y="4996"/>
                      <a:pt x="2573" y="5095"/>
                      <a:pt x="2473" y="5120"/>
                    </a:cubicBezTo>
                    <a:lnTo>
                      <a:pt x="1392" y="5343"/>
                    </a:lnTo>
                    <a:cubicBezTo>
                      <a:pt x="1305" y="5356"/>
                      <a:pt x="1206" y="5319"/>
                      <a:pt x="1169" y="5232"/>
                    </a:cubicBezTo>
                    <a:lnTo>
                      <a:pt x="299" y="3579"/>
                    </a:lnTo>
                    <a:cubicBezTo>
                      <a:pt x="88" y="3182"/>
                      <a:pt x="1" y="2747"/>
                      <a:pt x="25" y="2299"/>
                    </a:cubicBezTo>
                    <a:lnTo>
                      <a:pt x="175" y="436"/>
                    </a:lnTo>
                    <a:cubicBezTo>
                      <a:pt x="175" y="349"/>
                      <a:pt x="237" y="274"/>
                      <a:pt x="324" y="249"/>
                    </a:cubicBezTo>
                    <a:lnTo>
                      <a:pt x="1405" y="26"/>
                    </a:lnTo>
                    <a:cubicBezTo>
                      <a:pt x="1504" y="1"/>
                      <a:pt x="1616" y="63"/>
                      <a:pt x="1641"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296647" y="4352218"/>
                <a:ext cx="399474" cy="226496"/>
              </a:xfrm>
              <a:custGeom>
                <a:avLst/>
                <a:gdLst/>
                <a:ahLst/>
                <a:cxnLst/>
                <a:rect l="l" t="t" r="r" b="b"/>
                <a:pathLst>
                  <a:path w="10674" h="6052" extrusionOk="0">
                    <a:moveTo>
                      <a:pt x="833" y="6052"/>
                    </a:moveTo>
                    <a:lnTo>
                      <a:pt x="1" y="2039"/>
                    </a:lnTo>
                    <a:lnTo>
                      <a:pt x="9841" y="1"/>
                    </a:lnTo>
                    <a:lnTo>
                      <a:pt x="1067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266878" y="4397333"/>
                <a:ext cx="384130" cy="151609"/>
              </a:xfrm>
              <a:custGeom>
                <a:avLst/>
                <a:gdLst/>
                <a:ahLst/>
                <a:cxnLst/>
                <a:rect l="l" t="t" r="r" b="b"/>
                <a:pathLst>
                  <a:path w="10264" h="4051" extrusionOk="0">
                    <a:moveTo>
                      <a:pt x="423" y="4051"/>
                    </a:moveTo>
                    <a:lnTo>
                      <a:pt x="1" y="2050"/>
                    </a:lnTo>
                    <a:lnTo>
                      <a:pt x="9854" y="0"/>
                    </a:lnTo>
                    <a:lnTo>
                      <a:pt x="1026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09430" y="4413388"/>
                <a:ext cx="374362" cy="104191"/>
              </a:xfrm>
              <a:custGeom>
                <a:avLst/>
                <a:gdLst/>
                <a:ahLst/>
                <a:cxnLst/>
                <a:rect l="l" t="t" r="r" b="b"/>
                <a:pathLst>
                  <a:path w="10003" h="2784" extrusionOk="0">
                    <a:moveTo>
                      <a:pt x="149" y="2784"/>
                    </a:moveTo>
                    <a:lnTo>
                      <a:pt x="0" y="2051"/>
                    </a:lnTo>
                    <a:lnTo>
                      <a:pt x="9853" y="0"/>
                    </a:lnTo>
                    <a:lnTo>
                      <a:pt x="10002" y="73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465900" y="4743278"/>
                <a:ext cx="215343" cy="188360"/>
              </a:xfrm>
              <a:custGeom>
                <a:avLst/>
                <a:gdLst/>
                <a:ahLst/>
                <a:cxnLst/>
                <a:rect l="l" t="t" r="r" b="b"/>
                <a:pathLst>
                  <a:path w="5754" h="5033" extrusionOk="0">
                    <a:moveTo>
                      <a:pt x="833" y="5033"/>
                    </a:moveTo>
                    <a:lnTo>
                      <a:pt x="1" y="1020"/>
                    </a:lnTo>
                    <a:lnTo>
                      <a:pt x="4921" y="1"/>
                    </a:lnTo>
                    <a:lnTo>
                      <a:pt x="575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436131" y="4788394"/>
                <a:ext cx="199999" cy="113473"/>
              </a:xfrm>
              <a:custGeom>
                <a:avLst/>
                <a:gdLst/>
                <a:ahLst/>
                <a:cxnLst/>
                <a:rect l="l" t="t" r="r" b="b"/>
                <a:pathLst>
                  <a:path w="5344" h="3032" extrusionOk="0">
                    <a:moveTo>
                      <a:pt x="423" y="3032"/>
                    </a:moveTo>
                    <a:lnTo>
                      <a:pt x="1" y="1019"/>
                    </a:lnTo>
                    <a:lnTo>
                      <a:pt x="4934" y="0"/>
                    </a:lnTo>
                    <a:lnTo>
                      <a:pt x="534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479150" y="4804430"/>
                <a:ext cx="189745" cy="65606"/>
              </a:xfrm>
              <a:custGeom>
                <a:avLst/>
                <a:gdLst/>
                <a:ahLst/>
                <a:cxnLst/>
                <a:rect l="l" t="t" r="r" b="b"/>
                <a:pathLst>
                  <a:path w="5070" h="1753" extrusionOk="0">
                    <a:moveTo>
                      <a:pt x="150" y="1752"/>
                    </a:moveTo>
                    <a:lnTo>
                      <a:pt x="0" y="1019"/>
                    </a:lnTo>
                    <a:lnTo>
                      <a:pt x="4921" y="0"/>
                    </a:lnTo>
                    <a:lnTo>
                      <a:pt x="5070" y="733"/>
                    </a:ln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410776" y="4157628"/>
                <a:ext cx="85142" cy="199999"/>
              </a:xfrm>
              <a:custGeom>
                <a:avLst/>
                <a:gdLst/>
                <a:ahLst/>
                <a:cxnLst/>
                <a:rect l="l" t="t" r="r" b="b"/>
                <a:pathLst>
                  <a:path w="2275" h="5344" extrusionOk="0">
                    <a:moveTo>
                      <a:pt x="1268" y="174"/>
                    </a:moveTo>
                    <a:lnTo>
                      <a:pt x="2249" y="4908"/>
                    </a:lnTo>
                    <a:cubicBezTo>
                      <a:pt x="2274" y="5008"/>
                      <a:pt x="2200" y="5107"/>
                      <a:pt x="2100" y="5132"/>
                    </a:cubicBezTo>
                    <a:lnTo>
                      <a:pt x="1056" y="5343"/>
                    </a:lnTo>
                    <a:lnTo>
                      <a:pt x="0" y="249"/>
                    </a:lnTo>
                    <a:lnTo>
                      <a:pt x="1044" y="25"/>
                    </a:lnTo>
                    <a:cubicBezTo>
                      <a:pt x="1143" y="0"/>
                      <a:pt x="1255" y="75"/>
                      <a:pt x="1268"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4"/>
              <p:cNvGrpSpPr/>
              <p:nvPr/>
            </p:nvGrpSpPr>
            <p:grpSpPr>
              <a:xfrm>
                <a:off x="291526" y="3861661"/>
                <a:ext cx="208828" cy="714276"/>
                <a:chOff x="291526" y="3861661"/>
                <a:chExt cx="208828" cy="714276"/>
              </a:xfrm>
            </p:grpSpPr>
            <p:sp>
              <p:nvSpPr>
                <p:cNvPr id="157" name="Google Shape;157;p4"/>
                <p:cNvSpPr/>
                <p:nvPr/>
              </p:nvSpPr>
              <p:spPr>
                <a:xfrm rot="5400000">
                  <a:off x="314543" y="3838645"/>
                  <a:ext cx="29790" cy="75823"/>
                </a:xfrm>
                <a:custGeom>
                  <a:avLst/>
                  <a:gdLst/>
                  <a:ahLst/>
                  <a:cxnLst/>
                  <a:rect l="l" t="t" r="r" b="b"/>
                  <a:pathLst>
                    <a:path w="796" h="2026" extrusionOk="0">
                      <a:moveTo>
                        <a:pt x="398" y="0"/>
                      </a:moveTo>
                      <a:lnTo>
                        <a:pt x="0" y="87"/>
                      </a:lnTo>
                      <a:lnTo>
                        <a:pt x="398" y="2026"/>
                      </a:lnTo>
                      <a:lnTo>
                        <a:pt x="795"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309659" y="3906289"/>
                  <a:ext cx="22380" cy="39109"/>
                </a:xfrm>
                <a:custGeom>
                  <a:avLst/>
                  <a:gdLst/>
                  <a:ahLst/>
                  <a:cxnLst/>
                  <a:rect l="l" t="t" r="r" b="b"/>
                  <a:pathLst>
                    <a:path w="598" h="1045" extrusionOk="0">
                      <a:moveTo>
                        <a:pt x="398" y="1"/>
                      </a:moveTo>
                      <a:lnTo>
                        <a:pt x="1" y="76"/>
                      </a:lnTo>
                      <a:lnTo>
                        <a:pt x="199" y="1045"/>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333610" y="3929754"/>
                  <a:ext cx="29790" cy="75860"/>
                </a:xfrm>
                <a:custGeom>
                  <a:avLst/>
                  <a:gdLst/>
                  <a:ahLst/>
                  <a:cxnLst/>
                  <a:rect l="l" t="t" r="r" b="b"/>
                  <a:pathLst>
                    <a:path w="796" h="2027" extrusionOk="0">
                      <a:moveTo>
                        <a:pt x="398" y="1"/>
                      </a:moveTo>
                      <a:lnTo>
                        <a:pt x="1" y="88"/>
                      </a:lnTo>
                      <a:lnTo>
                        <a:pt x="411" y="2026"/>
                      </a:lnTo>
                      <a:lnTo>
                        <a:pt x="796"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5400000">
                  <a:off x="328708" y="3997417"/>
                  <a:ext cx="22380" cy="39109"/>
                </a:xfrm>
                <a:custGeom>
                  <a:avLst/>
                  <a:gdLst/>
                  <a:ahLst/>
                  <a:cxnLst/>
                  <a:rect l="l" t="t" r="r" b="b"/>
                  <a:pathLst>
                    <a:path w="598" h="1045" extrusionOk="0">
                      <a:moveTo>
                        <a:pt x="399" y="1"/>
                      </a:moveTo>
                      <a:lnTo>
                        <a:pt x="1" y="75"/>
                      </a:lnTo>
                      <a:lnTo>
                        <a:pt x="212" y="1044"/>
                      </a:lnTo>
                      <a:lnTo>
                        <a:pt x="597" y="970"/>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5400000">
                  <a:off x="352435" y="4021143"/>
                  <a:ext cx="30277" cy="75823"/>
                </a:xfrm>
                <a:custGeom>
                  <a:avLst/>
                  <a:gdLst/>
                  <a:ahLst/>
                  <a:cxnLst/>
                  <a:rect l="l" t="t" r="r" b="b"/>
                  <a:pathLst>
                    <a:path w="809" h="2026" extrusionOk="0">
                      <a:moveTo>
                        <a:pt x="398" y="0"/>
                      </a:moveTo>
                      <a:lnTo>
                        <a:pt x="1" y="87"/>
                      </a:lnTo>
                      <a:lnTo>
                        <a:pt x="411" y="2026"/>
                      </a:lnTo>
                      <a:lnTo>
                        <a:pt x="808" y="1951"/>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5400000">
                  <a:off x="348038" y="4088338"/>
                  <a:ext cx="22343" cy="39558"/>
                </a:xfrm>
                <a:custGeom>
                  <a:avLst/>
                  <a:gdLst/>
                  <a:ahLst/>
                  <a:cxnLst/>
                  <a:rect l="l" t="t" r="r" b="b"/>
                  <a:pathLst>
                    <a:path w="597" h="1057" extrusionOk="0">
                      <a:moveTo>
                        <a:pt x="398" y="1"/>
                      </a:moveTo>
                      <a:lnTo>
                        <a:pt x="0" y="88"/>
                      </a:lnTo>
                      <a:lnTo>
                        <a:pt x="199" y="1057"/>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5400000">
                  <a:off x="371278" y="4112514"/>
                  <a:ext cx="30239" cy="75374"/>
                </a:xfrm>
                <a:custGeom>
                  <a:avLst/>
                  <a:gdLst/>
                  <a:ahLst/>
                  <a:cxnLst/>
                  <a:rect l="l" t="t" r="r" b="b"/>
                  <a:pathLst>
                    <a:path w="808" h="2014" extrusionOk="0">
                      <a:moveTo>
                        <a:pt x="398" y="0"/>
                      </a:moveTo>
                      <a:lnTo>
                        <a:pt x="0" y="75"/>
                      </a:lnTo>
                      <a:lnTo>
                        <a:pt x="410" y="2013"/>
                      </a:lnTo>
                      <a:lnTo>
                        <a:pt x="808"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5400000">
                  <a:off x="366638" y="4179952"/>
                  <a:ext cx="22343" cy="39558"/>
                </a:xfrm>
                <a:custGeom>
                  <a:avLst/>
                  <a:gdLst/>
                  <a:ahLst/>
                  <a:cxnLst/>
                  <a:rect l="l" t="t" r="r" b="b"/>
                  <a:pathLst>
                    <a:path w="597" h="1057" extrusionOk="0">
                      <a:moveTo>
                        <a:pt x="398" y="1"/>
                      </a:moveTo>
                      <a:lnTo>
                        <a:pt x="0" y="88"/>
                      </a:lnTo>
                      <a:lnTo>
                        <a:pt x="199" y="1057"/>
                      </a:lnTo>
                      <a:lnTo>
                        <a:pt x="596"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5400000">
                  <a:off x="390326" y="4203641"/>
                  <a:ext cx="29828" cy="75860"/>
                </a:xfrm>
                <a:custGeom>
                  <a:avLst/>
                  <a:gdLst/>
                  <a:ahLst/>
                  <a:cxnLst/>
                  <a:rect l="l" t="t" r="r" b="b"/>
                  <a:pathLst>
                    <a:path w="797" h="2027" extrusionOk="0">
                      <a:moveTo>
                        <a:pt x="399" y="1"/>
                      </a:moveTo>
                      <a:lnTo>
                        <a:pt x="1" y="76"/>
                      </a:lnTo>
                      <a:lnTo>
                        <a:pt x="399" y="2026"/>
                      </a:lnTo>
                      <a:lnTo>
                        <a:pt x="796"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5400000">
                  <a:off x="385686" y="4271080"/>
                  <a:ext cx="22343" cy="39558"/>
                </a:xfrm>
                <a:custGeom>
                  <a:avLst/>
                  <a:gdLst/>
                  <a:ahLst/>
                  <a:cxnLst/>
                  <a:rect l="l" t="t" r="r" b="b"/>
                  <a:pathLst>
                    <a:path w="597" h="1057" extrusionOk="0">
                      <a:moveTo>
                        <a:pt x="398" y="0"/>
                      </a:moveTo>
                      <a:lnTo>
                        <a:pt x="0" y="87"/>
                      </a:lnTo>
                      <a:lnTo>
                        <a:pt x="199" y="1056"/>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5400000">
                  <a:off x="409413" y="4294806"/>
                  <a:ext cx="29790" cy="75823"/>
                </a:xfrm>
                <a:custGeom>
                  <a:avLst/>
                  <a:gdLst/>
                  <a:ahLst/>
                  <a:cxnLst/>
                  <a:rect l="l" t="t" r="r" b="b"/>
                  <a:pathLst>
                    <a:path w="796" h="2026" extrusionOk="0">
                      <a:moveTo>
                        <a:pt x="398" y="1"/>
                      </a:moveTo>
                      <a:lnTo>
                        <a:pt x="0" y="88"/>
                      </a:lnTo>
                      <a:lnTo>
                        <a:pt x="398" y="2026"/>
                      </a:lnTo>
                      <a:lnTo>
                        <a:pt x="795"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5400000">
                  <a:off x="404511" y="4362469"/>
                  <a:ext cx="22380" cy="39072"/>
                </a:xfrm>
                <a:custGeom>
                  <a:avLst/>
                  <a:gdLst/>
                  <a:ahLst/>
                  <a:cxnLst/>
                  <a:rect l="l" t="t" r="r" b="b"/>
                  <a:pathLst>
                    <a:path w="598" h="1044" extrusionOk="0">
                      <a:moveTo>
                        <a:pt x="398" y="0"/>
                      </a:moveTo>
                      <a:lnTo>
                        <a:pt x="1" y="75"/>
                      </a:lnTo>
                      <a:lnTo>
                        <a:pt x="212" y="1044"/>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5400000">
                  <a:off x="428461" y="4385934"/>
                  <a:ext cx="29790" cy="75823"/>
                </a:xfrm>
                <a:custGeom>
                  <a:avLst/>
                  <a:gdLst/>
                  <a:ahLst/>
                  <a:cxnLst/>
                  <a:rect l="l" t="t" r="r" b="b"/>
                  <a:pathLst>
                    <a:path w="796" h="2026" extrusionOk="0">
                      <a:moveTo>
                        <a:pt x="398" y="0"/>
                      </a:moveTo>
                      <a:lnTo>
                        <a:pt x="1" y="87"/>
                      </a:lnTo>
                      <a:lnTo>
                        <a:pt x="398" y="2025"/>
                      </a:lnTo>
                      <a:lnTo>
                        <a:pt x="796" y="1938"/>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5400000">
                  <a:off x="423148" y="4453597"/>
                  <a:ext cx="22792" cy="39558"/>
                </a:xfrm>
                <a:custGeom>
                  <a:avLst/>
                  <a:gdLst/>
                  <a:ahLst/>
                  <a:cxnLst/>
                  <a:rect l="l" t="t" r="r" b="b"/>
                  <a:pathLst>
                    <a:path w="609" h="1057" extrusionOk="0">
                      <a:moveTo>
                        <a:pt x="398" y="1"/>
                      </a:moveTo>
                      <a:lnTo>
                        <a:pt x="0" y="88"/>
                      </a:lnTo>
                      <a:lnTo>
                        <a:pt x="211" y="1057"/>
                      </a:lnTo>
                      <a:lnTo>
                        <a:pt x="609"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5400000">
                  <a:off x="447304" y="4477305"/>
                  <a:ext cx="30277" cy="75823"/>
                </a:xfrm>
                <a:custGeom>
                  <a:avLst/>
                  <a:gdLst/>
                  <a:ahLst/>
                  <a:cxnLst/>
                  <a:rect l="l" t="t" r="r" b="b"/>
                  <a:pathLst>
                    <a:path w="809" h="2026" extrusionOk="0">
                      <a:moveTo>
                        <a:pt x="399" y="1"/>
                      </a:moveTo>
                      <a:lnTo>
                        <a:pt x="1" y="88"/>
                      </a:lnTo>
                      <a:lnTo>
                        <a:pt x="411" y="2026"/>
                      </a:lnTo>
                      <a:lnTo>
                        <a:pt x="809"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442402" y="4544968"/>
                  <a:ext cx="22380" cy="39558"/>
                </a:xfrm>
                <a:custGeom>
                  <a:avLst/>
                  <a:gdLst/>
                  <a:ahLst/>
                  <a:cxnLst/>
                  <a:rect l="l" t="t" r="r" b="b"/>
                  <a:pathLst>
                    <a:path w="598" h="1057" extrusionOk="0">
                      <a:moveTo>
                        <a:pt x="386" y="0"/>
                      </a:moveTo>
                      <a:lnTo>
                        <a:pt x="1" y="87"/>
                      </a:lnTo>
                      <a:lnTo>
                        <a:pt x="200" y="1057"/>
                      </a:lnTo>
                      <a:lnTo>
                        <a:pt x="597" y="970"/>
                      </a:ln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4"/>
              <p:cNvSpPr/>
              <p:nvPr/>
            </p:nvSpPr>
            <p:spPr>
              <a:xfrm rot="5400000">
                <a:off x="311285" y="3678207"/>
                <a:ext cx="76759" cy="161863"/>
              </a:xfrm>
              <a:custGeom>
                <a:avLst/>
                <a:gdLst/>
                <a:ahLst/>
                <a:cxnLst/>
                <a:rect l="l" t="t" r="r" b="b"/>
                <a:pathLst>
                  <a:path w="2051" h="4325" extrusionOk="0">
                    <a:moveTo>
                      <a:pt x="820" y="4237"/>
                    </a:moveTo>
                    <a:lnTo>
                      <a:pt x="0" y="336"/>
                    </a:lnTo>
                    <a:cubicBezTo>
                      <a:pt x="0" y="286"/>
                      <a:pt x="25" y="249"/>
                      <a:pt x="75" y="237"/>
                    </a:cubicBezTo>
                    <a:lnTo>
                      <a:pt x="1193" y="0"/>
                    </a:lnTo>
                    <a:lnTo>
                      <a:pt x="2051" y="4076"/>
                    </a:lnTo>
                    <a:lnTo>
                      <a:pt x="920" y="4312"/>
                    </a:lnTo>
                    <a:cubicBezTo>
                      <a:pt x="870" y="4324"/>
                      <a:pt x="833" y="4287"/>
                      <a:pt x="820" y="42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4"/>
            <p:cNvSpPr/>
            <p:nvPr/>
          </p:nvSpPr>
          <p:spPr>
            <a:xfrm rot="-6844838" flipH="1">
              <a:off x="116545" y="4090116"/>
              <a:ext cx="784492" cy="225782"/>
            </a:xfrm>
            <a:custGeom>
              <a:avLst/>
              <a:gdLst/>
              <a:ahLst/>
              <a:cxnLst/>
              <a:rect l="l" t="t" r="r" b="b"/>
              <a:pathLst>
                <a:path w="20962" h="6033" extrusionOk="0">
                  <a:moveTo>
                    <a:pt x="19779" y="1"/>
                  </a:moveTo>
                  <a:cubicBezTo>
                    <a:pt x="19706" y="1"/>
                    <a:pt x="19632" y="8"/>
                    <a:pt x="19558" y="24"/>
                  </a:cubicBezTo>
                  <a:lnTo>
                    <a:pt x="957" y="3888"/>
                  </a:lnTo>
                  <a:cubicBezTo>
                    <a:pt x="374" y="4012"/>
                    <a:pt x="1" y="4584"/>
                    <a:pt x="125" y="5168"/>
                  </a:cubicBezTo>
                  <a:cubicBezTo>
                    <a:pt x="234" y="5682"/>
                    <a:pt x="691" y="6033"/>
                    <a:pt x="1197" y="6033"/>
                  </a:cubicBezTo>
                  <a:cubicBezTo>
                    <a:pt x="1266" y="6033"/>
                    <a:pt x="1335" y="6026"/>
                    <a:pt x="1405" y="6013"/>
                  </a:cubicBezTo>
                  <a:lnTo>
                    <a:pt x="19993" y="2149"/>
                  </a:lnTo>
                  <a:cubicBezTo>
                    <a:pt x="20577" y="2024"/>
                    <a:pt x="20962" y="1453"/>
                    <a:pt x="20838" y="869"/>
                  </a:cubicBezTo>
                  <a:cubicBezTo>
                    <a:pt x="20729" y="359"/>
                    <a:pt x="20280" y="1"/>
                    <a:pt x="19779" y="1"/>
                  </a:cubicBezTo>
                  <a:close/>
                </a:path>
              </a:pathLst>
            </a:custGeom>
            <a:gradFill>
              <a:gsLst>
                <a:gs pos="0">
                  <a:srgbClr val="FFFFFF"/>
                </a:gs>
                <a:gs pos="100000">
                  <a:srgbClr val="FFFFFF">
                    <a:alpha val="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4"/>
          <p:cNvSpPr/>
          <p:nvPr/>
        </p:nvSpPr>
        <p:spPr>
          <a:xfrm>
            <a:off x="3757813" y="47695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561838" y="48159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404713" y="3368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7947113" y="245745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4"/>
          <p:cNvGrpSpPr/>
          <p:nvPr/>
        </p:nvGrpSpPr>
        <p:grpSpPr>
          <a:xfrm rot="-770951">
            <a:off x="8514301" y="702014"/>
            <a:ext cx="442305" cy="247682"/>
            <a:chOff x="7870016" y="4179902"/>
            <a:chExt cx="1117753" cy="629543"/>
          </a:xfrm>
        </p:grpSpPr>
        <p:sp>
          <p:nvSpPr>
            <p:cNvPr id="180" name="Google Shape;180;p4"/>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rot="8100000">
            <a:off x="8416384" y="131506"/>
            <a:ext cx="442291" cy="247595"/>
            <a:chOff x="7870016" y="4179902"/>
            <a:chExt cx="1117753" cy="629543"/>
          </a:xfrm>
        </p:grpSpPr>
        <p:sp>
          <p:nvSpPr>
            <p:cNvPr id="184" name="Google Shape;184;p4"/>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4"/>
          <p:cNvGrpSpPr/>
          <p:nvPr/>
        </p:nvGrpSpPr>
        <p:grpSpPr>
          <a:xfrm rot="-2521237">
            <a:off x="8975952" y="364906"/>
            <a:ext cx="274318" cy="233174"/>
            <a:chOff x="8811500" y="1358211"/>
            <a:chExt cx="165550" cy="144202"/>
          </a:xfrm>
        </p:grpSpPr>
        <p:sp>
          <p:nvSpPr>
            <p:cNvPr id="188" name="Google Shape;188;p4"/>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4"/>
          <p:cNvSpPr/>
          <p:nvPr/>
        </p:nvSpPr>
        <p:spPr>
          <a:xfrm>
            <a:off x="299713" y="2140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2998388" y="2038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3" name="Google Shape;19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5"/>
        <p:cNvGrpSpPr/>
        <p:nvPr/>
      </p:nvGrpSpPr>
      <p:grpSpPr>
        <a:xfrm>
          <a:off x="0" y="0"/>
          <a:ext cx="0" cy="0"/>
          <a:chOff x="0" y="0"/>
          <a:chExt cx="0" cy="0"/>
        </a:xfrm>
      </p:grpSpPr>
      <p:sp>
        <p:nvSpPr>
          <p:cNvPr id="286" name="Google Shape;286;p7"/>
          <p:cNvSpPr/>
          <p:nvPr/>
        </p:nvSpPr>
        <p:spPr>
          <a:xfrm flipH="1">
            <a:off x="-771114" y="3361800"/>
            <a:ext cx="4346262" cy="1816461"/>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flipH="1">
            <a:off x="-771052" y="4128410"/>
            <a:ext cx="3817224" cy="1049898"/>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7"/>
          <p:cNvGrpSpPr/>
          <p:nvPr/>
        </p:nvGrpSpPr>
        <p:grpSpPr>
          <a:xfrm rot="10800000">
            <a:off x="5744030" y="360369"/>
            <a:ext cx="5933270" cy="4535856"/>
            <a:chOff x="6229640" y="105067"/>
            <a:chExt cx="3738435" cy="2592806"/>
          </a:xfrm>
        </p:grpSpPr>
        <p:sp>
          <p:nvSpPr>
            <p:cNvPr id="289" name="Google Shape;289;p7"/>
            <p:cNvSpPr/>
            <p:nvPr/>
          </p:nvSpPr>
          <p:spPr>
            <a:xfrm flipH="1">
              <a:off x="6229640" y="192865"/>
              <a:ext cx="3738433" cy="2505009"/>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flipH="1">
              <a:off x="6229642" y="105067"/>
              <a:ext cx="3738433" cy="2438155"/>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7"/>
          <p:cNvSpPr/>
          <p:nvPr/>
        </p:nvSpPr>
        <p:spPr>
          <a:xfrm flipH="1">
            <a:off x="582286" y="485073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flipH="1">
            <a:off x="7405224" y="12611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7"/>
          <p:cNvGrpSpPr/>
          <p:nvPr/>
        </p:nvGrpSpPr>
        <p:grpSpPr>
          <a:xfrm rot="9629210">
            <a:off x="-423025" y="855741"/>
            <a:ext cx="800676" cy="842934"/>
            <a:chOff x="5007774" y="2043179"/>
            <a:chExt cx="755066" cy="794868"/>
          </a:xfrm>
        </p:grpSpPr>
        <p:sp>
          <p:nvSpPr>
            <p:cNvPr id="294" name="Google Shape;294;p7"/>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7"/>
          <p:cNvGrpSpPr/>
          <p:nvPr/>
        </p:nvGrpSpPr>
        <p:grpSpPr>
          <a:xfrm rot="6101660">
            <a:off x="-181276" y="-32336"/>
            <a:ext cx="942481" cy="992161"/>
            <a:chOff x="5007774" y="2043179"/>
            <a:chExt cx="755066" cy="794868"/>
          </a:xfrm>
        </p:grpSpPr>
        <p:sp>
          <p:nvSpPr>
            <p:cNvPr id="298" name="Google Shape;298;p7"/>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7"/>
          <p:cNvSpPr/>
          <p:nvPr/>
        </p:nvSpPr>
        <p:spPr>
          <a:xfrm>
            <a:off x="6413450" y="14897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8639625" y="21280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8112600" y="36537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266888" y="29958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4714313" y="37106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2454563" y="4002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7633813" y="470505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5378413" y="15379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0" name="Google Shape;310;p7"/>
          <p:cNvSpPr txBox="1">
            <a:spLocks noGrp="1"/>
          </p:cNvSpPr>
          <p:nvPr>
            <p:ph type="body" idx="1"/>
          </p:nvPr>
        </p:nvSpPr>
        <p:spPr>
          <a:xfrm>
            <a:off x="720000" y="1395675"/>
            <a:ext cx="3852000" cy="24444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595959"/>
              </a:buClr>
              <a:buSzPts val="1000"/>
              <a:buFont typeface="Anaheim"/>
              <a:buChar char="●"/>
              <a:defRPr sz="1400"/>
            </a:lvl1pPr>
            <a:lvl2pPr marL="914400" lvl="1" indent="-317500" rtl="0">
              <a:lnSpc>
                <a:spcPct val="115000"/>
              </a:lnSpc>
              <a:spcBef>
                <a:spcPts val="0"/>
              </a:spcBef>
              <a:spcAft>
                <a:spcPts val="0"/>
              </a:spcAft>
              <a:buClr>
                <a:srgbClr val="595959"/>
              </a:buClr>
              <a:buSzPts val="1400"/>
              <a:buFont typeface="Anaheim"/>
              <a:buChar char="○"/>
              <a:defRPr/>
            </a:lvl2pPr>
            <a:lvl3pPr marL="1371600" lvl="2" indent="-317500" rtl="0">
              <a:lnSpc>
                <a:spcPct val="115000"/>
              </a:lnSpc>
              <a:spcBef>
                <a:spcPts val="0"/>
              </a:spcBef>
              <a:spcAft>
                <a:spcPts val="0"/>
              </a:spcAft>
              <a:buClr>
                <a:srgbClr val="595959"/>
              </a:buClr>
              <a:buSzPts val="1400"/>
              <a:buFont typeface="Anaheim"/>
              <a:buChar char="■"/>
              <a:defRPr/>
            </a:lvl3pPr>
            <a:lvl4pPr marL="1828800" lvl="3" indent="-317500" rtl="0">
              <a:lnSpc>
                <a:spcPct val="115000"/>
              </a:lnSpc>
              <a:spcBef>
                <a:spcPts val="0"/>
              </a:spcBef>
              <a:spcAft>
                <a:spcPts val="0"/>
              </a:spcAft>
              <a:buClr>
                <a:srgbClr val="595959"/>
              </a:buClr>
              <a:buSzPts val="1400"/>
              <a:buFont typeface="Anaheim"/>
              <a:buChar char="●"/>
              <a:defRPr/>
            </a:lvl4pPr>
            <a:lvl5pPr marL="2286000" lvl="4" indent="-317500" rtl="0">
              <a:lnSpc>
                <a:spcPct val="115000"/>
              </a:lnSpc>
              <a:spcBef>
                <a:spcPts val="0"/>
              </a:spcBef>
              <a:spcAft>
                <a:spcPts val="0"/>
              </a:spcAft>
              <a:buClr>
                <a:srgbClr val="595959"/>
              </a:buClr>
              <a:buSzPts val="1400"/>
              <a:buFont typeface="Anaheim"/>
              <a:buChar char="○"/>
              <a:defRPr/>
            </a:lvl5pPr>
            <a:lvl6pPr marL="2743200" lvl="5" indent="-317500" rtl="0">
              <a:lnSpc>
                <a:spcPct val="115000"/>
              </a:lnSpc>
              <a:spcBef>
                <a:spcPts val="0"/>
              </a:spcBef>
              <a:spcAft>
                <a:spcPts val="0"/>
              </a:spcAft>
              <a:buClr>
                <a:srgbClr val="595959"/>
              </a:buClr>
              <a:buSzPts val="1400"/>
              <a:buFont typeface="Anaheim"/>
              <a:buChar char="■"/>
              <a:defRPr/>
            </a:lvl6pPr>
            <a:lvl7pPr marL="3200400" lvl="6" indent="-317500" rtl="0">
              <a:lnSpc>
                <a:spcPct val="115000"/>
              </a:lnSpc>
              <a:spcBef>
                <a:spcPts val="0"/>
              </a:spcBef>
              <a:spcAft>
                <a:spcPts val="0"/>
              </a:spcAft>
              <a:buClr>
                <a:srgbClr val="595959"/>
              </a:buClr>
              <a:buSzPts val="1400"/>
              <a:buFont typeface="Anaheim"/>
              <a:buChar char="●"/>
              <a:defRPr/>
            </a:lvl7pPr>
            <a:lvl8pPr marL="3657600" lvl="7" indent="-317500" rtl="0">
              <a:lnSpc>
                <a:spcPct val="115000"/>
              </a:lnSpc>
              <a:spcBef>
                <a:spcPts val="0"/>
              </a:spcBef>
              <a:spcAft>
                <a:spcPts val="0"/>
              </a:spcAft>
              <a:buClr>
                <a:srgbClr val="595959"/>
              </a:buClr>
              <a:buSzPts val="1400"/>
              <a:buFont typeface="Anaheim"/>
              <a:buChar char="○"/>
              <a:defRPr/>
            </a:lvl8pPr>
            <a:lvl9pPr marL="4114800" lvl="8" indent="-317500" rtl="0">
              <a:lnSpc>
                <a:spcPct val="115000"/>
              </a:lnSpc>
              <a:spcBef>
                <a:spcPts val="0"/>
              </a:spcBef>
              <a:spcAft>
                <a:spcPts val="0"/>
              </a:spcAft>
              <a:buClr>
                <a:srgbClr val="595959"/>
              </a:buClr>
              <a:buSzPts val="1400"/>
              <a:buFont typeface="Anaheim"/>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1"/>
        <p:cNvGrpSpPr/>
        <p:nvPr/>
      </p:nvGrpSpPr>
      <p:grpSpPr>
        <a:xfrm>
          <a:off x="0" y="0"/>
          <a:ext cx="0" cy="0"/>
          <a:chOff x="0" y="0"/>
          <a:chExt cx="0" cy="0"/>
        </a:xfrm>
      </p:grpSpPr>
      <p:sp>
        <p:nvSpPr>
          <p:cNvPr id="312" name="Google Shape;312;p8"/>
          <p:cNvSpPr/>
          <p:nvPr/>
        </p:nvSpPr>
        <p:spPr>
          <a:xfrm flipH="1">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flipH="1">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704775" y="-1921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704777" y="-2528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663588" y="5291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118013" y="14157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8"/>
          <p:cNvGrpSpPr/>
          <p:nvPr/>
        </p:nvGrpSpPr>
        <p:grpSpPr>
          <a:xfrm rot="2216438">
            <a:off x="7545050" y="4725130"/>
            <a:ext cx="332567" cy="289713"/>
            <a:chOff x="8811500" y="1358211"/>
            <a:chExt cx="165550" cy="144202"/>
          </a:xfrm>
        </p:grpSpPr>
        <p:sp>
          <p:nvSpPr>
            <p:cNvPr id="319" name="Google Shape;319;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8"/>
          <p:cNvGrpSpPr/>
          <p:nvPr/>
        </p:nvGrpSpPr>
        <p:grpSpPr>
          <a:xfrm rot="6270199">
            <a:off x="7134959" y="4484654"/>
            <a:ext cx="442306" cy="247697"/>
            <a:chOff x="7870016" y="4179902"/>
            <a:chExt cx="1117753" cy="629543"/>
          </a:xfrm>
        </p:grpSpPr>
        <p:sp>
          <p:nvSpPr>
            <p:cNvPr id="322" name="Google Shape;322;p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8"/>
          <p:cNvGrpSpPr/>
          <p:nvPr/>
        </p:nvGrpSpPr>
        <p:grpSpPr>
          <a:xfrm rot="-8100000">
            <a:off x="6383037" y="4571763"/>
            <a:ext cx="442291" cy="247595"/>
            <a:chOff x="7870016" y="4179902"/>
            <a:chExt cx="1117753" cy="629543"/>
          </a:xfrm>
        </p:grpSpPr>
        <p:sp>
          <p:nvSpPr>
            <p:cNvPr id="326" name="Google Shape;326;p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3889425" y="41307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6894400" y="35693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8"/>
          <p:cNvGrpSpPr/>
          <p:nvPr/>
        </p:nvGrpSpPr>
        <p:grpSpPr>
          <a:xfrm rot="-2521186">
            <a:off x="6695015" y="4204309"/>
            <a:ext cx="329177" cy="285299"/>
            <a:chOff x="8811500" y="1358211"/>
            <a:chExt cx="165550" cy="144202"/>
          </a:xfrm>
        </p:grpSpPr>
        <p:sp>
          <p:nvSpPr>
            <p:cNvPr id="332" name="Google Shape;332;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8"/>
          <p:cNvGrpSpPr/>
          <p:nvPr/>
        </p:nvGrpSpPr>
        <p:grpSpPr>
          <a:xfrm rot="-2521186">
            <a:off x="304677" y="1302759"/>
            <a:ext cx="329177" cy="285299"/>
            <a:chOff x="8811500" y="1358211"/>
            <a:chExt cx="165550" cy="144202"/>
          </a:xfrm>
        </p:grpSpPr>
        <p:sp>
          <p:nvSpPr>
            <p:cNvPr id="335" name="Google Shape;335;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8"/>
          <p:cNvGrpSpPr/>
          <p:nvPr/>
        </p:nvGrpSpPr>
        <p:grpSpPr>
          <a:xfrm rot="2216378">
            <a:off x="912660" y="1381926"/>
            <a:ext cx="329186" cy="296263"/>
            <a:chOff x="8811500" y="1358211"/>
            <a:chExt cx="165550" cy="144202"/>
          </a:xfrm>
        </p:grpSpPr>
        <p:sp>
          <p:nvSpPr>
            <p:cNvPr id="338" name="Google Shape;338;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8"/>
          <p:cNvGrpSpPr/>
          <p:nvPr/>
        </p:nvGrpSpPr>
        <p:grpSpPr>
          <a:xfrm rot="10627909">
            <a:off x="784671" y="1885139"/>
            <a:ext cx="442290" cy="247718"/>
            <a:chOff x="7870016" y="4179902"/>
            <a:chExt cx="1117753" cy="629543"/>
          </a:xfrm>
        </p:grpSpPr>
        <p:sp>
          <p:nvSpPr>
            <p:cNvPr id="341" name="Google Shape;341;p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8"/>
          <p:cNvSpPr/>
          <p:nvPr/>
        </p:nvSpPr>
        <p:spPr>
          <a:xfrm>
            <a:off x="1114525" y="32335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191713" y="2273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8672788" y="38464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572713" y="4425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8"/>
          <p:cNvGrpSpPr/>
          <p:nvPr/>
        </p:nvGrpSpPr>
        <p:grpSpPr>
          <a:xfrm rot="-734012">
            <a:off x="8512157" y="401753"/>
            <a:ext cx="870887" cy="916827"/>
            <a:chOff x="5007774" y="2043179"/>
            <a:chExt cx="755066" cy="794868"/>
          </a:xfrm>
        </p:grpSpPr>
        <p:sp>
          <p:nvSpPr>
            <p:cNvPr id="349" name="Google Shape;349;p8"/>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8"/>
          <p:cNvGrpSpPr/>
          <p:nvPr/>
        </p:nvGrpSpPr>
        <p:grpSpPr>
          <a:xfrm rot="-10365306" flipH="1">
            <a:off x="8413069" y="1241433"/>
            <a:ext cx="1025032" cy="1079063"/>
            <a:chOff x="5007774" y="2043179"/>
            <a:chExt cx="755066" cy="794868"/>
          </a:xfrm>
        </p:grpSpPr>
        <p:sp>
          <p:nvSpPr>
            <p:cNvPr id="353" name="Google Shape;353;p8"/>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8"/>
          <p:cNvSpPr/>
          <p:nvPr/>
        </p:nvSpPr>
        <p:spPr>
          <a:xfrm>
            <a:off x="2973238" y="69932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8"/>
          <p:cNvGrpSpPr/>
          <p:nvPr/>
        </p:nvGrpSpPr>
        <p:grpSpPr>
          <a:xfrm rot="-2521186">
            <a:off x="5817465" y="4840159"/>
            <a:ext cx="329177" cy="285299"/>
            <a:chOff x="8811500" y="1358211"/>
            <a:chExt cx="165550" cy="144202"/>
          </a:xfrm>
        </p:grpSpPr>
        <p:sp>
          <p:nvSpPr>
            <p:cNvPr id="358" name="Google Shape;358;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8"/>
          <p:cNvSpPr/>
          <p:nvPr/>
        </p:nvSpPr>
        <p:spPr>
          <a:xfrm>
            <a:off x="8044313" y="27797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745288" y="2730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txBox="1">
            <a:spLocks noGrp="1"/>
          </p:cNvSpPr>
          <p:nvPr>
            <p:ph type="title"/>
          </p:nvPr>
        </p:nvSpPr>
        <p:spPr>
          <a:xfrm>
            <a:off x="1388100" y="1535700"/>
            <a:ext cx="6367800" cy="2529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3"/>
        <p:cNvGrpSpPr/>
        <p:nvPr/>
      </p:nvGrpSpPr>
      <p:grpSpPr>
        <a:xfrm>
          <a:off x="0" y="0"/>
          <a:ext cx="0" cy="0"/>
          <a:chOff x="0" y="0"/>
          <a:chExt cx="0" cy="0"/>
        </a:xfrm>
      </p:grpSpPr>
      <p:grpSp>
        <p:nvGrpSpPr>
          <p:cNvPr id="364" name="Google Shape;364;p9"/>
          <p:cNvGrpSpPr/>
          <p:nvPr/>
        </p:nvGrpSpPr>
        <p:grpSpPr>
          <a:xfrm>
            <a:off x="-704777" y="-252850"/>
            <a:ext cx="9606164" cy="5821799"/>
            <a:chOff x="-704777" y="-252850"/>
            <a:chExt cx="9606164" cy="5821799"/>
          </a:xfrm>
        </p:grpSpPr>
        <p:grpSp>
          <p:nvGrpSpPr>
            <p:cNvPr id="365" name="Google Shape;365;p9"/>
            <p:cNvGrpSpPr/>
            <p:nvPr/>
          </p:nvGrpSpPr>
          <p:grpSpPr>
            <a:xfrm>
              <a:off x="420325" y="273025"/>
              <a:ext cx="7776398" cy="5295924"/>
              <a:chOff x="420325" y="273025"/>
              <a:chExt cx="7776398" cy="5295924"/>
            </a:xfrm>
          </p:grpSpPr>
          <p:sp>
            <p:nvSpPr>
              <p:cNvPr id="366" name="Google Shape;366;p9"/>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9"/>
            <p:cNvSpPr/>
            <p:nvPr/>
          </p:nvSpPr>
          <p:spPr>
            <a:xfrm>
              <a:off x="-704775" y="-1921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704777" y="-2528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63588" y="5291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464013" y="11827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9"/>
            <p:cNvGrpSpPr/>
            <p:nvPr/>
          </p:nvGrpSpPr>
          <p:grpSpPr>
            <a:xfrm rot="2216438">
              <a:off x="7545050" y="4725130"/>
              <a:ext cx="332567" cy="289713"/>
              <a:chOff x="8811500" y="1358211"/>
              <a:chExt cx="165550" cy="144202"/>
            </a:xfrm>
          </p:grpSpPr>
          <p:sp>
            <p:nvSpPr>
              <p:cNvPr id="373" name="Google Shape;373;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9"/>
            <p:cNvGrpSpPr/>
            <p:nvPr/>
          </p:nvGrpSpPr>
          <p:grpSpPr>
            <a:xfrm rot="6270199">
              <a:off x="7134959" y="4484654"/>
              <a:ext cx="442306" cy="247697"/>
              <a:chOff x="7870016" y="4179902"/>
              <a:chExt cx="1117753" cy="629543"/>
            </a:xfrm>
          </p:grpSpPr>
          <p:sp>
            <p:nvSpPr>
              <p:cNvPr id="376" name="Google Shape;376;p9"/>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9"/>
            <p:cNvGrpSpPr/>
            <p:nvPr/>
          </p:nvGrpSpPr>
          <p:grpSpPr>
            <a:xfrm rot="-8100000">
              <a:off x="6383037" y="4571763"/>
              <a:ext cx="442291" cy="247595"/>
              <a:chOff x="7870016" y="4179902"/>
              <a:chExt cx="1117753" cy="629543"/>
            </a:xfrm>
          </p:grpSpPr>
          <p:sp>
            <p:nvSpPr>
              <p:cNvPr id="380" name="Google Shape;380;p9"/>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9"/>
            <p:cNvSpPr/>
            <p:nvPr/>
          </p:nvSpPr>
          <p:spPr>
            <a:xfrm>
              <a:off x="2666625" y="43344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6894400" y="35693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9"/>
            <p:cNvGrpSpPr/>
            <p:nvPr/>
          </p:nvGrpSpPr>
          <p:grpSpPr>
            <a:xfrm rot="-2521186">
              <a:off x="304677" y="1302759"/>
              <a:ext cx="329177" cy="285299"/>
              <a:chOff x="8811500" y="1358211"/>
              <a:chExt cx="165550" cy="144202"/>
            </a:xfrm>
          </p:grpSpPr>
          <p:sp>
            <p:nvSpPr>
              <p:cNvPr id="386" name="Google Shape;386;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9"/>
            <p:cNvGrpSpPr/>
            <p:nvPr/>
          </p:nvGrpSpPr>
          <p:grpSpPr>
            <a:xfrm rot="2216378">
              <a:off x="841222" y="1297264"/>
              <a:ext cx="329186" cy="296263"/>
              <a:chOff x="8811500" y="1358211"/>
              <a:chExt cx="165550" cy="144202"/>
            </a:xfrm>
          </p:grpSpPr>
          <p:sp>
            <p:nvSpPr>
              <p:cNvPr id="389" name="Google Shape;389;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9"/>
            <p:cNvGrpSpPr/>
            <p:nvPr/>
          </p:nvGrpSpPr>
          <p:grpSpPr>
            <a:xfrm rot="10627909">
              <a:off x="708396" y="1767114"/>
              <a:ext cx="442290" cy="247718"/>
              <a:chOff x="7870016" y="4179902"/>
              <a:chExt cx="1117753" cy="629543"/>
            </a:xfrm>
          </p:grpSpPr>
          <p:sp>
            <p:nvSpPr>
              <p:cNvPr id="392" name="Google Shape;392;p9"/>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9"/>
            <p:cNvSpPr/>
            <p:nvPr/>
          </p:nvSpPr>
          <p:spPr>
            <a:xfrm>
              <a:off x="1114525" y="32335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191713" y="2273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745288" y="2730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8672788" y="38464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572713" y="4425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9"/>
            <p:cNvGrpSpPr/>
            <p:nvPr/>
          </p:nvGrpSpPr>
          <p:grpSpPr>
            <a:xfrm rot="2216335">
              <a:off x="6797664" y="4307061"/>
              <a:ext cx="327071" cy="283469"/>
              <a:chOff x="8811500" y="1358211"/>
              <a:chExt cx="165550" cy="144202"/>
            </a:xfrm>
          </p:grpSpPr>
          <p:sp>
            <p:nvSpPr>
              <p:cNvPr id="401" name="Google Shape;401;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3" name="Google Shape;403;p9"/>
          <p:cNvSpPr txBox="1">
            <a:spLocks noGrp="1"/>
          </p:cNvSpPr>
          <p:nvPr>
            <p:ph type="title"/>
          </p:nvPr>
        </p:nvSpPr>
        <p:spPr>
          <a:xfrm>
            <a:off x="1833200" y="1584400"/>
            <a:ext cx="4661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4" name="Google Shape;404;p9"/>
          <p:cNvSpPr txBox="1">
            <a:spLocks noGrp="1"/>
          </p:cNvSpPr>
          <p:nvPr>
            <p:ph type="subTitle" idx="1"/>
          </p:nvPr>
        </p:nvSpPr>
        <p:spPr>
          <a:xfrm>
            <a:off x="1833300" y="2489525"/>
            <a:ext cx="4661100" cy="143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1600"/>
              </a:spcBef>
              <a:spcAft>
                <a:spcPts val="0"/>
              </a:spcAft>
              <a:buSzPts val="1800"/>
              <a:buNone/>
              <a:defRPr sz="1800"/>
            </a:lvl2pPr>
            <a:lvl3pPr lvl="2" algn="ctr" rtl="0">
              <a:lnSpc>
                <a:spcPct val="100000"/>
              </a:lnSpc>
              <a:spcBef>
                <a:spcPts val="1600"/>
              </a:spcBef>
              <a:spcAft>
                <a:spcPts val="0"/>
              </a:spcAft>
              <a:buSzPts val="1800"/>
              <a:buNone/>
              <a:defRPr sz="1800"/>
            </a:lvl3pPr>
            <a:lvl4pPr lvl="3" algn="ctr" rtl="0">
              <a:lnSpc>
                <a:spcPct val="100000"/>
              </a:lnSpc>
              <a:spcBef>
                <a:spcPts val="1600"/>
              </a:spcBef>
              <a:spcAft>
                <a:spcPts val="0"/>
              </a:spcAft>
              <a:buSzPts val="1800"/>
              <a:buNone/>
              <a:defRPr sz="1800"/>
            </a:lvl4pPr>
            <a:lvl5pPr lvl="4" algn="ctr" rtl="0">
              <a:lnSpc>
                <a:spcPct val="100000"/>
              </a:lnSpc>
              <a:spcBef>
                <a:spcPts val="1600"/>
              </a:spcBef>
              <a:spcAft>
                <a:spcPts val="0"/>
              </a:spcAft>
              <a:buSzPts val="1800"/>
              <a:buNone/>
              <a:defRPr sz="1800"/>
            </a:lvl5pPr>
            <a:lvl6pPr lvl="5" algn="ctr" rtl="0">
              <a:lnSpc>
                <a:spcPct val="100000"/>
              </a:lnSpc>
              <a:spcBef>
                <a:spcPts val="1600"/>
              </a:spcBef>
              <a:spcAft>
                <a:spcPts val="0"/>
              </a:spcAft>
              <a:buSzPts val="1800"/>
              <a:buNone/>
              <a:defRPr sz="1800"/>
            </a:lvl6pPr>
            <a:lvl7pPr lvl="6" algn="ctr" rtl="0">
              <a:lnSpc>
                <a:spcPct val="100000"/>
              </a:lnSpc>
              <a:spcBef>
                <a:spcPts val="1600"/>
              </a:spcBef>
              <a:spcAft>
                <a:spcPts val="0"/>
              </a:spcAft>
              <a:buSzPts val="1800"/>
              <a:buNone/>
              <a:defRPr sz="1800"/>
            </a:lvl7pPr>
            <a:lvl8pPr lvl="7" algn="ctr" rtl="0">
              <a:lnSpc>
                <a:spcPct val="100000"/>
              </a:lnSpc>
              <a:spcBef>
                <a:spcPts val="1600"/>
              </a:spcBef>
              <a:spcAft>
                <a:spcPts val="0"/>
              </a:spcAft>
              <a:buSzPts val="1800"/>
              <a:buNone/>
              <a:defRPr sz="1800"/>
            </a:lvl8pPr>
            <a:lvl9pPr lvl="8" algn="ctr" rtl="0">
              <a:lnSpc>
                <a:spcPct val="100000"/>
              </a:lnSpc>
              <a:spcBef>
                <a:spcPts val="1600"/>
              </a:spcBef>
              <a:spcAft>
                <a:spcPts val="160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5"/>
        <p:cNvGrpSpPr/>
        <p:nvPr/>
      </p:nvGrpSpPr>
      <p:grpSpPr>
        <a:xfrm>
          <a:off x="0" y="0"/>
          <a:ext cx="0" cy="0"/>
          <a:chOff x="0" y="0"/>
          <a:chExt cx="0" cy="0"/>
        </a:xfrm>
      </p:grpSpPr>
      <p:grpSp>
        <p:nvGrpSpPr>
          <p:cNvPr id="406" name="Google Shape;406;p10"/>
          <p:cNvGrpSpPr/>
          <p:nvPr/>
        </p:nvGrpSpPr>
        <p:grpSpPr>
          <a:xfrm>
            <a:off x="2266365" y="-231485"/>
            <a:ext cx="8763688" cy="5972485"/>
            <a:chOff x="2266365" y="-231485"/>
            <a:chExt cx="8763688" cy="5972485"/>
          </a:xfrm>
        </p:grpSpPr>
        <p:sp>
          <p:nvSpPr>
            <p:cNvPr id="407" name="Google Shape;407;p10"/>
            <p:cNvSpPr/>
            <p:nvPr/>
          </p:nvSpPr>
          <p:spPr>
            <a:xfrm rot="9602448" flipH="1">
              <a:off x="3086795" y="686284"/>
              <a:ext cx="7050483" cy="40162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rot="9602448" flipH="1">
              <a:off x="3186759" y="906615"/>
              <a:ext cx="7050483" cy="3908957"/>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10"/>
          <p:cNvSpPr/>
          <p:nvPr/>
        </p:nvSpPr>
        <p:spPr>
          <a:xfrm flipH="1">
            <a:off x="4863486" y="16178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3048500" y="41144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3621488" y="69455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296525" y="63843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946475" y="5998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flipH="1">
            <a:off x="8634536" y="14920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flipH="1">
            <a:off x="5415736" y="38527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0"/>
          <p:cNvGrpSpPr/>
          <p:nvPr/>
        </p:nvGrpSpPr>
        <p:grpSpPr>
          <a:xfrm rot="-163083">
            <a:off x="8519038" y="3144430"/>
            <a:ext cx="870967" cy="916802"/>
            <a:chOff x="5007774" y="2043179"/>
            <a:chExt cx="755066" cy="794868"/>
          </a:xfrm>
        </p:grpSpPr>
        <p:sp>
          <p:nvSpPr>
            <p:cNvPr id="417" name="Google Shape;417;p10"/>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0"/>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10"/>
          <p:cNvGrpSpPr/>
          <p:nvPr/>
        </p:nvGrpSpPr>
        <p:grpSpPr>
          <a:xfrm rot="-1964509">
            <a:off x="8322374" y="3768767"/>
            <a:ext cx="1024989" cy="1079018"/>
            <a:chOff x="5007774" y="2043179"/>
            <a:chExt cx="755066" cy="794868"/>
          </a:xfrm>
        </p:grpSpPr>
        <p:sp>
          <p:nvSpPr>
            <p:cNvPr id="421" name="Google Shape;421;p10"/>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10"/>
          <p:cNvSpPr txBox="1">
            <a:spLocks noGrp="1"/>
          </p:cNvSpPr>
          <p:nvPr>
            <p:ph type="title"/>
          </p:nvPr>
        </p:nvSpPr>
        <p:spPr>
          <a:xfrm>
            <a:off x="3518525" y="1997100"/>
            <a:ext cx="4910400" cy="14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4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62"/>
        <p:cNvGrpSpPr/>
        <p:nvPr/>
      </p:nvGrpSpPr>
      <p:grpSpPr>
        <a:xfrm>
          <a:off x="0" y="0"/>
          <a:ext cx="0" cy="0"/>
          <a:chOff x="0" y="0"/>
          <a:chExt cx="0" cy="0"/>
        </a:xfrm>
      </p:grpSpPr>
      <p:grpSp>
        <p:nvGrpSpPr>
          <p:cNvPr id="463" name="Google Shape;463;p13"/>
          <p:cNvGrpSpPr/>
          <p:nvPr/>
        </p:nvGrpSpPr>
        <p:grpSpPr>
          <a:xfrm>
            <a:off x="-1136049" y="-21100"/>
            <a:ext cx="13487303" cy="6690578"/>
            <a:chOff x="-1136049" y="-21100"/>
            <a:chExt cx="13487303" cy="6690578"/>
          </a:xfrm>
        </p:grpSpPr>
        <p:sp>
          <p:nvSpPr>
            <p:cNvPr id="464" name="Google Shape;464;p13"/>
            <p:cNvSpPr/>
            <p:nvPr/>
          </p:nvSpPr>
          <p:spPr>
            <a:xfrm>
              <a:off x="-1136049" y="-21100"/>
              <a:ext cx="2606098" cy="1112203"/>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1136049" y="-21100"/>
              <a:ext cx="1779015" cy="907000"/>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flipH="1">
              <a:off x="5798326" y="2229150"/>
              <a:ext cx="6220953" cy="4440328"/>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flipH="1">
              <a:off x="6130301" y="2097075"/>
              <a:ext cx="6220953" cy="4440328"/>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414363" y="2781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6451713" y="13695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250738" y="22184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2983313" y="47378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8264438" y="36086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8761488" y="23812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13"/>
          <p:cNvSpPr txBox="1">
            <a:spLocks noGrp="1"/>
          </p:cNvSpPr>
          <p:nvPr>
            <p:ph type="title"/>
          </p:nvPr>
        </p:nvSpPr>
        <p:spPr>
          <a:xfrm>
            <a:off x="720000" y="1818975"/>
            <a:ext cx="2606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7376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5" name="Google Shape;475;p13"/>
          <p:cNvSpPr txBox="1">
            <a:spLocks noGrp="1"/>
          </p:cNvSpPr>
          <p:nvPr>
            <p:ph type="title" idx="2" hasCustomPrompt="1"/>
          </p:nvPr>
        </p:nvSpPr>
        <p:spPr>
          <a:xfrm>
            <a:off x="720000" y="1225800"/>
            <a:ext cx="624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6" name="Google Shape;476;p13"/>
          <p:cNvSpPr txBox="1">
            <a:spLocks noGrp="1"/>
          </p:cNvSpPr>
          <p:nvPr>
            <p:ph type="subTitle" idx="1"/>
          </p:nvPr>
        </p:nvSpPr>
        <p:spPr>
          <a:xfrm>
            <a:off x="720000" y="2253100"/>
            <a:ext cx="2159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7" name="Google Shape;477;p13"/>
          <p:cNvSpPr txBox="1">
            <a:spLocks noGrp="1"/>
          </p:cNvSpPr>
          <p:nvPr>
            <p:ph type="title" idx="3"/>
          </p:nvPr>
        </p:nvSpPr>
        <p:spPr>
          <a:xfrm>
            <a:off x="3708600" y="1818975"/>
            <a:ext cx="23364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7376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8" name="Google Shape;478;p13"/>
          <p:cNvSpPr txBox="1">
            <a:spLocks noGrp="1"/>
          </p:cNvSpPr>
          <p:nvPr>
            <p:ph type="title" idx="4" hasCustomPrompt="1"/>
          </p:nvPr>
        </p:nvSpPr>
        <p:spPr>
          <a:xfrm>
            <a:off x="3716325" y="1225800"/>
            <a:ext cx="624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9" name="Google Shape;479;p13"/>
          <p:cNvSpPr txBox="1">
            <a:spLocks noGrp="1"/>
          </p:cNvSpPr>
          <p:nvPr>
            <p:ph type="subTitle" idx="5"/>
          </p:nvPr>
        </p:nvSpPr>
        <p:spPr>
          <a:xfrm>
            <a:off x="3708600" y="2253100"/>
            <a:ext cx="2159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0" name="Google Shape;480;p13"/>
          <p:cNvSpPr txBox="1">
            <a:spLocks noGrp="1"/>
          </p:cNvSpPr>
          <p:nvPr>
            <p:ph type="title" idx="6"/>
          </p:nvPr>
        </p:nvSpPr>
        <p:spPr>
          <a:xfrm>
            <a:off x="720000" y="3608375"/>
            <a:ext cx="26037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7376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1" name="Google Shape;481;p13"/>
          <p:cNvSpPr txBox="1">
            <a:spLocks noGrp="1"/>
          </p:cNvSpPr>
          <p:nvPr>
            <p:ph type="title" idx="7" hasCustomPrompt="1"/>
          </p:nvPr>
        </p:nvSpPr>
        <p:spPr>
          <a:xfrm>
            <a:off x="720000" y="3015200"/>
            <a:ext cx="624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2" name="Google Shape;482;p13"/>
          <p:cNvSpPr txBox="1">
            <a:spLocks noGrp="1"/>
          </p:cNvSpPr>
          <p:nvPr>
            <p:ph type="subTitle" idx="8"/>
          </p:nvPr>
        </p:nvSpPr>
        <p:spPr>
          <a:xfrm>
            <a:off x="720000" y="4042500"/>
            <a:ext cx="2159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3" name="Google Shape;483;p13"/>
          <p:cNvSpPr txBox="1">
            <a:spLocks noGrp="1"/>
          </p:cNvSpPr>
          <p:nvPr>
            <p:ph type="title" idx="9"/>
          </p:nvPr>
        </p:nvSpPr>
        <p:spPr>
          <a:xfrm>
            <a:off x="3708600" y="3608375"/>
            <a:ext cx="23364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7376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4" name="Google Shape;484;p13"/>
          <p:cNvSpPr txBox="1">
            <a:spLocks noGrp="1"/>
          </p:cNvSpPr>
          <p:nvPr>
            <p:ph type="title" idx="13" hasCustomPrompt="1"/>
          </p:nvPr>
        </p:nvSpPr>
        <p:spPr>
          <a:xfrm>
            <a:off x="3708600" y="3015200"/>
            <a:ext cx="624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5" name="Google Shape;485;p13"/>
          <p:cNvSpPr txBox="1">
            <a:spLocks noGrp="1"/>
          </p:cNvSpPr>
          <p:nvPr>
            <p:ph type="subTitle" idx="14"/>
          </p:nvPr>
        </p:nvSpPr>
        <p:spPr>
          <a:xfrm>
            <a:off x="3708600" y="4042500"/>
            <a:ext cx="2159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6" name="Google Shape;486;p13"/>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rgbClr val="07376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79D3FE">
            <a:alpha val="11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8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Ubuntu"/>
              <a:buNone/>
              <a:defRPr sz="3200" b="1">
                <a:solidFill>
                  <a:schemeClr val="dk1"/>
                </a:solidFill>
                <a:latin typeface="Ubuntu"/>
                <a:ea typeface="Ubuntu"/>
                <a:cs typeface="Ubuntu"/>
                <a:sym typeface="Ubuntu"/>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1pPr>
            <a:lvl2pPr marL="914400" lvl="1"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2pPr>
            <a:lvl3pPr marL="1371600" lvl="2"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3pPr>
            <a:lvl4pPr marL="1828800" lvl="3"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4pPr>
            <a:lvl5pPr marL="2286000" lvl="4"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5pPr>
            <a:lvl6pPr marL="2743200" lvl="5"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6pPr>
            <a:lvl7pPr marL="3200400" lvl="6"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7pPr>
            <a:lvl8pPr marL="3657600" lvl="7"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8pPr>
            <a:lvl9pPr marL="4114800" lvl="8" indent="-317500">
              <a:lnSpc>
                <a:spcPct val="115000"/>
              </a:lnSpc>
              <a:spcBef>
                <a:spcPts val="1600"/>
              </a:spcBef>
              <a:spcAft>
                <a:spcPts val="160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8" r:id="rId8"/>
    <p:sldLayoutId id="2147483659" r:id="rId9"/>
    <p:sldLayoutId id="2147483660" r:id="rId10"/>
    <p:sldLayoutId id="2147483671" r:id="rId11"/>
    <p:sldLayoutId id="2147483672" r:id="rId12"/>
    <p:sldLayoutId id="2147483677" r:id="rId13"/>
    <p:sldLayoutId id="214748367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2"/>
            </a:gs>
          </a:gsLst>
          <a:lin ang="5400012" scaled="0"/>
        </a:gradFill>
        <a:effectLst/>
      </p:bgPr>
    </p:bg>
    <p:spTree>
      <p:nvGrpSpPr>
        <p:cNvPr id="1" name="Shape 1141"/>
        <p:cNvGrpSpPr/>
        <p:nvPr/>
      </p:nvGrpSpPr>
      <p:grpSpPr>
        <a:xfrm>
          <a:off x="0" y="0"/>
          <a:ext cx="0" cy="0"/>
          <a:chOff x="0" y="0"/>
          <a:chExt cx="0" cy="0"/>
        </a:xfrm>
      </p:grpSpPr>
      <p:sp>
        <p:nvSpPr>
          <p:cNvPr id="1142" name="Google Shape;1142;p35"/>
          <p:cNvSpPr txBox="1">
            <a:spLocks noGrp="1"/>
          </p:cNvSpPr>
          <p:nvPr>
            <p:ph type="ctrTitle"/>
          </p:nvPr>
        </p:nvSpPr>
        <p:spPr>
          <a:xfrm>
            <a:off x="884550" y="1693305"/>
            <a:ext cx="7374900" cy="17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dirty="0">
                <a:solidFill>
                  <a:srgbClr val="073763"/>
                </a:solidFill>
              </a:rPr>
              <a:t> MediCue </a:t>
            </a:r>
            <a:r>
              <a:rPr lang="en" sz="5500" dirty="0">
                <a:solidFill>
                  <a:srgbClr val="FF0000"/>
                </a:solidFill>
              </a:rPr>
              <a:t>24*7</a:t>
            </a:r>
            <a:endParaRPr sz="5600" b="1" dirty="0">
              <a:solidFill>
                <a:srgbClr val="FF0000"/>
              </a:solidFill>
              <a:latin typeface="Ubuntu"/>
              <a:ea typeface="Ubuntu"/>
              <a:cs typeface="Ubuntu"/>
              <a:sym typeface="Ubuntu"/>
            </a:endParaRPr>
          </a:p>
        </p:txBody>
      </p:sp>
      <p:sp>
        <p:nvSpPr>
          <p:cNvPr id="1144" name="Google Shape;1144;p35"/>
          <p:cNvSpPr/>
          <p:nvPr/>
        </p:nvSpPr>
        <p:spPr>
          <a:xfrm>
            <a:off x="7699594" y="2158631"/>
            <a:ext cx="928221" cy="795124"/>
          </a:xfrm>
          <a:custGeom>
            <a:avLst/>
            <a:gdLst/>
            <a:ahLst/>
            <a:cxnLst/>
            <a:rect l="l" t="t" r="r" b="b"/>
            <a:pathLst>
              <a:path w="9394" h="8047" extrusionOk="0">
                <a:moveTo>
                  <a:pt x="6493" y="1875"/>
                </a:moveTo>
                <a:cubicBezTo>
                  <a:pt x="6894" y="1875"/>
                  <a:pt x="7296" y="2027"/>
                  <a:pt x="7605" y="2336"/>
                </a:cubicBezTo>
                <a:cubicBezTo>
                  <a:pt x="8226" y="2958"/>
                  <a:pt x="8213" y="3952"/>
                  <a:pt x="7605" y="4573"/>
                </a:cubicBezTo>
                <a:lnTo>
                  <a:pt x="5368" y="6797"/>
                </a:lnTo>
                <a:lnTo>
                  <a:pt x="3144" y="4573"/>
                </a:lnTo>
                <a:cubicBezTo>
                  <a:pt x="2535" y="3952"/>
                  <a:pt x="2535" y="2958"/>
                  <a:pt x="3144" y="2336"/>
                </a:cubicBezTo>
                <a:cubicBezTo>
                  <a:pt x="3455" y="2032"/>
                  <a:pt x="3858" y="1880"/>
                  <a:pt x="4261" y="1880"/>
                </a:cubicBezTo>
                <a:cubicBezTo>
                  <a:pt x="4663" y="1880"/>
                  <a:pt x="5064" y="2032"/>
                  <a:pt x="5368" y="2336"/>
                </a:cubicBezTo>
                <a:cubicBezTo>
                  <a:pt x="5680" y="2030"/>
                  <a:pt x="6087" y="1875"/>
                  <a:pt x="6493" y="1875"/>
                </a:cubicBezTo>
                <a:close/>
                <a:moveTo>
                  <a:pt x="5368" y="0"/>
                </a:moveTo>
                <a:cubicBezTo>
                  <a:pt x="1790" y="0"/>
                  <a:pt x="0" y="4324"/>
                  <a:pt x="2535" y="6859"/>
                </a:cubicBezTo>
                <a:cubicBezTo>
                  <a:pt x="3352" y="7679"/>
                  <a:pt x="4358" y="8047"/>
                  <a:pt x="5346" y="8047"/>
                </a:cubicBezTo>
                <a:cubicBezTo>
                  <a:pt x="7410" y="8047"/>
                  <a:pt x="9394" y="6442"/>
                  <a:pt x="9394" y="4014"/>
                </a:cubicBezTo>
                <a:cubicBezTo>
                  <a:pt x="9394" y="1802"/>
                  <a:pt x="7592" y="0"/>
                  <a:pt x="5368" y="0"/>
                </a:cubicBezTo>
                <a:close/>
              </a:path>
            </a:pathLst>
          </a:custGeom>
          <a:gradFill>
            <a:gsLst>
              <a:gs pos="0">
                <a:schemeClr val="accent2"/>
              </a:gs>
              <a:gs pos="75000">
                <a:schemeClr val="accent1"/>
              </a:gs>
              <a:gs pos="100000">
                <a:schemeClr val="accen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5" name="Google Shape;1145;p35"/>
          <p:cNvGrpSpPr/>
          <p:nvPr/>
        </p:nvGrpSpPr>
        <p:grpSpPr>
          <a:xfrm rot="-3708317">
            <a:off x="7994664" y="7648"/>
            <a:ext cx="616238" cy="648683"/>
            <a:chOff x="5007774" y="2043179"/>
            <a:chExt cx="755066" cy="794868"/>
          </a:xfrm>
        </p:grpSpPr>
        <p:sp>
          <p:nvSpPr>
            <p:cNvPr id="1146" name="Google Shape;1146;p3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35"/>
          <p:cNvGrpSpPr/>
          <p:nvPr/>
        </p:nvGrpSpPr>
        <p:grpSpPr>
          <a:xfrm rot="-5813694">
            <a:off x="8352700" y="297698"/>
            <a:ext cx="725200" cy="763427"/>
            <a:chOff x="5007774" y="2043179"/>
            <a:chExt cx="755066" cy="794868"/>
          </a:xfrm>
        </p:grpSpPr>
        <p:sp>
          <p:nvSpPr>
            <p:cNvPr id="1150" name="Google Shape;1150;p3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35"/>
          <p:cNvGrpSpPr/>
          <p:nvPr/>
        </p:nvGrpSpPr>
        <p:grpSpPr>
          <a:xfrm rot="6787454">
            <a:off x="510683" y="4487611"/>
            <a:ext cx="870951" cy="916829"/>
            <a:chOff x="5007774" y="2043179"/>
            <a:chExt cx="755066" cy="794868"/>
          </a:xfrm>
        </p:grpSpPr>
        <p:sp>
          <p:nvSpPr>
            <p:cNvPr id="1154" name="Google Shape;1154;p3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35"/>
          <p:cNvGrpSpPr/>
          <p:nvPr/>
        </p:nvGrpSpPr>
        <p:grpSpPr>
          <a:xfrm rot="4986195">
            <a:off x="-149169" y="3990942"/>
            <a:ext cx="1024944" cy="1078971"/>
            <a:chOff x="5007774" y="2043179"/>
            <a:chExt cx="755066" cy="794868"/>
          </a:xfrm>
        </p:grpSpPr>
        <p:sp>
          <p:nvSpPr>
            <p:cNvPr id="1158" name="Google Shape;1158;p3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46"/>
          <p:cNvSpPr txBox="1">
            <a:spLocks noGrp="1"/>
          </p:cNvSpPr>
          <p:nvPr>
            <p:ph type="title" idx="6"/>
          </p:nvPr>
        </p:nvSpPr>
        <p:spPr>
          <a:xfrm flipH="1">
            <a:off x="1531000" y="291330"/>
            <a:ext cx="4832986" cy="84113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TECHNOLOGY USED :    </a:t>
            </a:r>
            <a:endParaRPr dirty="0"/>
          </a:p>
        </p:txBody>
      </p:sp>
      <p:sp>
        <p:nvSpPr>
          <p:cNvPr id="1603" name="Google Shape;1603;p46"/>
          <p:cNvSpPr txBox="1">
            <a:spLocks noGrp="1"/>
          </p:cNvSpPr>
          <p:nvPr>
            <p:ph type="subTitle" idx="1"/>
          </p:nvPr>
        </p:nvSpPr>
        <p:spPr>
          <a:xfrm flipH="1">
            <a:off x="1939700" y="2118262"/>
            <a:ext cx="1884814" cy="84113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t>3.API</a:t>
            </a:r>
            <a:endParaRPr sz="2400" dirty="0"/>
          </a:p>
        </p:txBody>
      </p:sp>
      <p:sp>
        <p:nvSpPr>
          <p:cNvPr id="1605" name="Google Shape;1605;p46"/>
          <p:cNvSpPr txBox="1">
            <a:spLocks noGrp="1"/>
          </p:cNvSpPr>
          <p:nvPr>
            <p:ph type="subTitle" idx="3"/>
          </p:nvPr>
        </p:nvSpPr>
        <p:spPr>
          <a:xfrm flipH="1">
            <a:off x="-345257" y="1690985"/>
            <a:ext cx="5490300" cy="89443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000" dirty="0"/>
              <a:t>2.ANDROID STUDIO</a:t>
            </a:r>
            <a:endParaRPr sz="2000" dirty="0"/>
          </a:p>
        </p:txBody>
      </p:sp>
      <p:sp>
        <p:nvSpPr>
          <p:cNvPr id="1607" name="Google Shape;1607;p46"/>
          <p:cNvSpPr txBox="1">
            <a:spLocks noGrp="1"/>
          </p:cNvSpPr>
          <p:nvPr>
            <p:ph type="subTitle" idx="5"/>
          </p:nvPr>
        </p:nvSpPr>
        <p:spPr>
          <a:xfrm flipH="1">
            <a:off x="2458301" y="1251166"/>
            <a:ext cx="6090613" cy="56546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t>1. PROGRAMMING LANGUAGE : JAVA ,KOTLIN</a:t>
            </a:r>
            <a:endParaRPr sz="2400" dirty="0"/>
          </a:p>
        </p:txBody>
      </p:sp>
      <p:grpSp>
        <p:nvGrpSpPr>
          <p:cNvPr id="1608" name="Google Shape;1608;p46"/>
          <p:cNvGrpSpPr/>
          <p:nvPr/>
        </p:nvGrpSpPr>
        <p:grpSpPr>
          <a:xfrm rot="-547227">
            <a:off x="-223180" y="1790128"/>
            <a:ext cx="2477430" cy="3229242"/>
            <a:chOff x="404728" y="1002356"/>
            <a:chExt cx="3058400" cy="3986517"/>
          </a:xfrm>
        </p:grpSpPr>
        <p:sp>
          <p:nvSpPr>
            <p:cNvPr id="1609" name="Google Shape;1609;p46"/>
            <p:cNvSpPr/>
            <p:nvPr/>
          </p:nvSpPr>
          <p:spPr>
            <a:xfrm>
              <a:off x="1563192" y="1002356"/>
              <a:ext cx="323301" cy="200845"/>
            </a:xfrm>
            <a:custGeom>
              <a:avLst/>
              <a:gdLst/>
              <a:ahLst/>
              <a:cxnLst/>
              <a:rect l="l" t="t" r="r" b="b"/>
              <a:pathLst>
                <a:path w="5642" h="3505" extrusionOk="0">
                  <a:moveTo>
                    <a:pt x="4909" y="2001"/>
                  </a:moveTo>
                  <a:lnTo>
                    <a:pt x="4151" y="1790"/>
                  </a:lnTo>
                  <a:lnTo>
                    <a:pt x="4113" y="1380"/>
                  </a:lnTo>
                  <a:cubicBezTo>
                    <a:pt x="4014" y="584"/>
                    <a:pt x="3293" y="1"/>
                    <a:pt x="2498" y="100"/>
                  </a:cubicBezTo>
                  <a:cubicBezTo>
                    <a:pt x="1690" y="187"/>
                    <a:pt x="1119" y="908"/>
                    <a:pt x="1206" y="1715"/>
                  </a:cubicBezTo>
                  <a:lnTo>
                    <a:pt x="1256" y="2113"/>
                  </a:lnTo>
                  <a:lnTo>
                    <a:pt x="560" y="2498"/>
                  </a:lnTo>
                  <a:cubicBezTo>
                    <a:pt x="199" y="2697"/>
                    <a:pt x="1" y="3094"/>
                    <a:pt x="50" y="3504"/>
                  </a:cubicBezTo>
                  <a:lnTo>
                    <a:pt x="5642" y="2858"/>
                  </a:lnTo>
                  <a:cubicBezTo>
                    <a:pt x="5592" y="2461"/>
                    <a:pt x="5306" y="2113"/>
                    <a:pt x="4909" y="2001"/>
                  </a:cubicBezTo>
                  <a:close/>
                  <a:moveTo>
                    <a:pt x="2684" y="1802"/>
                  </a:moveTo>
                  <a:cubicBezTo>
                    <a:pt x="2163" y="1864"/>
                    <a:pt x="1840" y="1255"/>
                    <a:pt x="2163" y="845"/>
                  </a:cubicBezTo>
                  <a:cubicBezTo>
                    <a:pt x="2486" y="435"/>
                    <a:pt x="3144" y="634"/>
                    <a:pt x="3206" y="1156"/>
                  </a:cubicBezTo>
                  <a:cubicBezTo>
                    <a:pt x="3244" y="1479"/>
                    <a:pt x="3007" y="1765"/>
                    <a:pt x="2684" y="1802"/>
                  </a:cubicBezTo>
                  <a:close/>
                </a:path>
              </a:pathLst>
            </a:cu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6"/>
            <p:cNvSpPr/>
            <p:nvPr/>
          </p:nvSpPr>
          <p:spPr>
            <a:xfrm rot="42389">
              <a:off x="425999" y="1093677"/>
              <a:ext cx="3015859" cy="3876720"/>
            </a:xfrm>
            <a:custGeom>
              <a:avLst/>
              <a:gdLst/>
              <a:ahLst/>
              <a:cxnLst/>
              <a:rect l="l" t="t" r="r" b="b"/>
              <a:pathLst>
                <a:path w="52560" h="60452" extrusionOk="0">
                  <a:moveTo>
                    <a:pt x="45422" y="1"/>
                  </a:moveTo>
                  <a:cubicBezTo>
                    <a:pt x="45379" y="1"/>
                    <a:pt x="45335" y="3"/>
                    <a:pt x="45291" y="9"/>
                  </a:cubicBezTo>
                  <a:lnTo>
                    <a:pt x="970" y="5041"/>
                  </a:lnTo>
                  <a:cubicBezTo>
                    <a:pt x="399" y="5104"/>
                    <a:pt x="1" y="5613"/>
                    <a:pt x="63" y="6185"/>
                  </a:cubicBezTo>
                  <a:lnTo>
                    <a:pt x="6127" y="59526"/>
                  </a:lnTo>
                  <a:cubicBezTo>
                    <a:pt x="6184" y="60059"/>
                    <a:pt x="6632" y="60451"/>
                    <a:pt x="7145" y="60451"/>
                  </a:cubicBezTo>
                  <a:cubicBezTo>
                    <a:pt x="7182" y="60451"/>
                    <a:pt x="7220" y="60449"/>
                    <a:pt x="7257" y="60445"/>
                  </a:cubicBezTo>
                  <a:lnTo>
                    <a:pt x="51578" y="55401"/>
                  </a:lnTo>
                  <a:cubicBezTo>
                    <a:pt x="52149" y="55338"/>
                    <a:pt x="52559" y="54829"/>
                    <a:pt x="52497" y="54257"/>
                  </a:cubicBezTo>
                  <a:lnTo>
                    <a:pt x="46434" y="916"/>
                  </a:lnTo>
                  <a:cubicBezTo>
                    <a:pt x="46376" y="390"/>
                    <a:pt x="45929" y="1"/>
                    <a:pt x="45422" y="1"/>
                  </a:cubicBezTo>
                  <a:close/>
                </a:path>
              </a:pathLst>
            </a:custGeom>
            <a:gradFill>
              <a:gsLst>
                <a:gs pos="0">
                  <a:schemeClr val="dk1"/>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6"/>
            <p:cNvSpPr/>
            <p:nvPr/>
          </p:nvSpPr>
          <p:spPr>
            <a:xfrm>
              <a:off x="1236388" y="1126247"/>
              <a:ext cx="1019641" cy="467130"/>
            </a:xfrm>
            <a:custGeom>
              <a:avLst/>
              <a:gdLst/>
              <a:ahLst/>
              <a:cxnLst/>
              <a:rect l="l" t="t" r="r" b="b"/>
              <a:pathLst>
                <a:path w="17794" h="8152" extrusionOk="0">
                  <a:moveTo>
                    <a:pt x="324" y="1889"/>
                  </a:moveTo>
                  <a:lnTo>
                    <a:pt x="16750" y="25"/>
                  </a:lnTo>
                  <a:cubicBezTo>
                    <a:pt x="16948" y="0"/>
                    <a:pt x="17122" y="137"/>
                    <a:pt x="17135" y="336"/>
                  </a:cubicBezTo>
                  <a:lnTo>
                    <a:pt x="17768" y="5878"/>
                  </a:lnTo>
                  <a:cubicBezTo>
                    <a:pt x="17793" y="6076"/>
                    <a:pt x="17657" y="6250"/>
                    <a:pt x="17458" y="6275"/>
                  </a:cubicBezTo>
                  <a:lnTo>
                    <a:pt x="1032" y="8139"/>
                  </a:lnTo>
                  <a:cubicBezTo>
                    <a:pt x="845" y="8151"/>
                    <a:pt x="671" y="8015"/>
                    <a:pt x="647" y="7828"/>
                  </a:cubicBezTo>
                  <a:lnTo>
                    <a:pt x="25" y="2274"/>
                  </a:lnTo>
                  <a:cubicBezTo>
                    <a:pt x="0" y="2088"/>
                    <a:pt x="137" y="1914"/>
                    <a:pt x="324" y="1889"/>
                  </a:cubicBezTo>
                  <a:close/>
                </a:path>
              </a:pathLst>
            </a:cu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6"/>
            <p:cNvSpPr/>
            <p:nvPr/>
          </p:nvSpPr>
          <p:spPr>
            <a:xfrm rot="42389">
              <a:off x="681971" y="1383471"/>
              <a:ext cx="2503232" cy="3296482"/>
            </a:xfrm>
            <a:custGeom>
              <a:avLst/>
              <a:gdLst/>
              <a:ahLst/>
              <a:cxnLst/>
              <a:rect l="l" t="t" r="r" b="b"/>
              <a:pathLst>
                <a:path w="43626" h="51404" extrusionOk="0">
                  <a:moveTo>
                    <a:pt x="38282" y="1"/>
                  </a:moveTo>
                  <a:lnTo>
                    <a:pt x="1" y="4349"/>
                  </a:lnTo>
                  <a:lnTo>
                    <a:pt x="5343" y="51403"/>
                  </a:lnTo>
                  <a:lnTo>
                    <a:pt x="43625" y="47055"/>
                  </a:lnTo>
                  <a:lnTo>
                    <a:pt x="38282" y="1"/>
                  </a:ln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6"/>
            <p:cNvSpPr/>
            <p:nvPr/>
          </p:nvSpPr>
          <p:spPr>
            <a:xfrm>
              <a:off x="1344635" y="1231629"/>
              <a:ext cx="797479" cy="210816"/>
            </a:xfrm>
            <a:custGeom>
              <a:avLst/>
              <a:gdLst/>
              <a:ahLst/>
              <a:cxnLst/>
              <a:rect l="l" t="t" r="r" b="b"/>
              <a:pathLst>
                <a:path w="13917" h="3679" extrusionOk="0">
                  <a:moveTo>
                    <a:pt x="286" y="1504"/>
                  </a:moveTo>
                  <a:lnTo>
                    <a:pt x="13382" y="13"/>
                  </a:lnTo>
                  <a:cubicBezTo>
                    <a:pt x="13556" y="0"/>
                    <a:pt x="13705" y="112"/>
                    <a:pt x="13717" y="286"/>
                  </a:cubicBezTo>
                  <a:lnTo>
                    <a:pt x="13904" y="1827"/>
                  </a:lnTo>
                  <a:cubicBezTo>
                    <a:pt x="13916" y="2001"/>
                    <a:pt x="13792" y="2150"/>
                    <a:pt x="13630" y="2175"/>
                  </a:cubicBezTo>
                  <a:lnTo>
                    <a:pt x="534" y="3653"/>
                  </a:lnTo>
                  <a:cubicBezTo>
                    <a:pt x="360" y="3678"/>
                    <a:pt x="211" y="3554"/>
                    <a:pt x="199" y="3392"/>
                  </a:cubicBezTo>
                  <a:lnTo>
                    <a:pt x="25" y="1839"/>
                  </a:lnTo>
                  <a:cubicBezTo>
                    <a:pt x="0" y="1678"/>
                    <a:pt x="124" y="1516"/>
                    <a:pt x="286" y="1504"/>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6"/>
            <p:cNvSpPr/>
            <p:nvPr/>
          </p:nvSpPr>
          <p:spPr>
            <a:xfrm>
              <a:off x="1210028" y="1278618"/>
              <a:ext cx="1097973" cy="398768"/>
            </a:xfrm>
            <a:custGeom>
              <a:avLst/>
              <a:gdLst/>
              <a:ahLst/>
              <a:cxnLst/>
              <a:rect l="l" t="t" r="r" b="b"/>
              <a:pathLst>
                <a:path w="19161" h="6959" fill="none" extrusionOk="0">
                  <a:moveTo>
                    <a:pt x="16166" y="237"/>
                  </a:moveTo>
                  <a:lnTo>
                    <a:pt x="17719" y="63"/>
                  </a:lnTo>
                  <a:cubicBezTo>
                    <a:pt x="18228" y="0"/>
                    <a:pt x="18701" y="373"/>
                    <a:pt x="18763" y="895"/>
                  </a:cubicBezTo>
                  <a:lnTo>
                    <a:pt x="19098" y="3939"/>
                  </a:lnTo>
                  <a:cubicBezTo>
                    <a:pt x="19160" y="4461"/>
                    <a:pt x="18788" y="4921"/>
                    <a:pt x="18266" y="4983"/>
                  </a:cubicBezTo>
                  <a:lnTo>
                    <a:pt x="1454" y="6896"/>
                  </a:lnTo>
                  <a:cubicBezTo>
                    <a:pt x="933" y="6959"/>
                    <a:pt x="473" y="6586"/>
                    <a:pt x="411" y="6064"/>
                  </a:cubicBezTo>
                  <a:lnTo>
                    <a:pt x="63" y="3020"/>
                  </a:lnTo>
                  <a:cubicBezTo>
                    <a:pt x="1" y="2498"/>
                    <a:pt x="374" y="2026"/>
                    <a:pt x="895" y="1976"/>
                  </a:cubicBezTo>
                  <a:lnTo>
                    <a:pt x="2449" y="1802"/>
                  </a:lnTo>
                </a:path>
              </a:pathLst>
            </a:custGeom>
            <a:noFill/>
            <a:ln w="8700" cap="flat" cmpd="sng">
              <a:solidFill>
                <a:schemeClr val="dk1"/>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6"/>
            <p:cNvSpPr/>
            <p:nvPr/>
          </p:nvSpPr>
          <p:spPr>
            <a:xfrm>
              <a:off x="917434" y="1963571"/>
              <a:ext cx="796734" cy="171621"/>
            </a:xfrm>
            <a:custGeom>
              <a:avLst/>
              <a:gdLst/>
              <a:ahLst/>
              <a:cxnLst/>
              <a:rect l="l" t="t" r="r" b="b"/>
              <a:pathLst>
                <a:path w="13904" h="2995" extrusionOk="0">
                  <a:moveTo>
                    <a:pt x="13742" y="0"/>
                  </a:moveTo>
                  <a:lnTo>
                    <a:pt x="0" y="1554"/>
                  </a:lnTo>
                  <a:lnTo>
                    <a:pt x="162" y="2995"/>
                  </a:lnTo>
                  <a:lnTo>
                    <a:pt x="13904" y="1429"/>
                  </a:lnTo>
                  <a:lnTo>
                    <a:pt x="137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6"/>
            <p:cNvSpPr/>
            <p:nvPr/>
          </p:nvSpPr>
          <p:spPr>
            <a:xfrm>
              <a:off x="964424" y="2264015"/>
              <a:ext cx="1801361" cy="285596"/>
            </a:xfrm>
            <a:custGeom>
              <a:avLst/>
              <a:gdLst/>
              <a:ahLst/>
              <a:cxnLst/>
              <a:rect l="l" t="t" r="r" b="b"/>
              <a:pathLst>
                <a:path w="31436" h="4984" extrusionOk="0">
                  <a:moveTo>
                    <a:pt x="31274" y="1"/>
                  </a:moveTo>
                  <a:lnTo>
                    <a:pt x="0" y="3542"/>
                  </a:lnTo>
                  <a:lnTo>
                    <a:pt x="162" y="4983"/>
                  </a:lnTo>
                  <a:lnTo>
                    <a:pt x="31436" y="1430"/>
                  </a:lnTo>
                  <a:lnTo>
                    <a:pt x="31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6"/>
            <p:cNvSpPr/>
            <p:nvPr/>
          </p:nvSpPr>
          <p:spPr>
            <a:xfrm>
              <a:off x="1000009" y="2578040"/>
              <a:ext cx="1801361" cy="285538"/>
            </a:xfrm>
            <a:custGeom>
              <a:avLst/>
              <a:gdLst/>
              <a:ahLst/>
              <a:cxnLst/>
              <a:rect l="l" t="t" r="r" b="b"/>
              <a:pathLst>
                <a:path w="31436" h="4983" extrusionOk="0">
                  <a:moveTo>
                    <a:pt x="31274" y="0"/>
                  </a:moveTo>
                  <a:lnTo>
                    <a:pt x="0" y="3554"/>
                  </a:lnTo>
                  <a:lnTo>
                    <a:pt x="162" y="4983"/>
                  </a:lnTo>
                  <a:lnTo>
                    <a:pt x="31436" y="1429"/>
                  </a:lnTo>
                  <a:lnTo>
                    <a:pt x="31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6"/>
            <p:cNvSpPr/>
            <p:nvPr/>
          </p:nvSpPr>
          <p:spPr>
            <a:xfrm>
              <a:off x="1035595" y="2892008"/>
              <a:ext cx="1801419" cy="285596"/>
            </a:xfrm>
            <a:custGeom>
              <a:avLst/>
              <a:gdLst/>
              <a:ahLst/>
              <a:cxnLst/>
              <a:rect l="l" t="t" r="r" b="b"/>
              <a:pathLst>
                <a:path w="31437" h="4984" extrusionOk="0">
                  <a:moveTo>
                    <a:pt x="31275" y="1"/>
                  </a:moveTo>
                  <a:lnTo>
                    <a:pt x="1" y="3554"/>
                  </a:lnTo>
                  <a:lnTo>
                    <a:pt x="162" y="4983"/>
                  </a:lnTo>
                  <a:lnTo>
                    <a:pt x="31436" y="1442"/>
                  </a:lnTo>
                  <a:lnTo>
                    <a:pt x="31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6"/>
            <p:cNvSpPr/>
            <p:nvPr/>
          </p:nvSpPr>
          <p:spPr>
            <a:xfrm>
              <a:off x="1071181" y="3206033"/>
              <a:ext cx="1801419" cy="286283"/>
            </a:xfrm>
            <a:custGeom>
              <a:avLst/>
              <a:gdLst/>
              <a:ahLst/>
              <a:cxnLst/>
              <a:rect l="l" t="t" r="r" b="b"/>
              <a:pathLst>
                <a:path w="31437" h="4996" extrusionOk="0">
                  <a:moveTo>
                    <a:pt x="31275" y="0"/>
                  </a:moveTo>
                  <a:lnTo>
                    <a:pt x="1" y="3554"/>
                  </a:lnTo>
                  <a:lnTo>
                    <a:pt x="162" y="4995"/>
                  </a:lnTo>
                  <a:lnTo>
                    <a:pt x="31436" y="1442"/>
                  </a:lnTo>
                  <a:lnTo>
                    <a:pt x="312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6"/>
            <p:cNvSpPr/>
            <p:nvPr/>
          </p:nvSpPr>
          <p:spPr>
            <a:xfrm>
              <a:off x="1106824" y="3573408"/>
              <a:ext cx="1330048" cy="232877"/>
            </a:xfrm>
            <a:custGeom>
              <a:avLst/>
              <a:gdLst/>
              <a:ahLst/>
              <a:cxnLst/>
              <a:rect l="l" t="t" r="r" b="b"/>
              <a:pathLst>
                <a:path w="23211" h="4064" extrusionOk="0">
                  <a:moveTo>
                    <a:pt x="23049" y="1"/>
                  </a:moveTo>
                  <a:lnTo>
                    <a:pt x="0" y="2622"/>
                  </a:lnTo>
                  <a:lnTo>
                    <a:pt x="162" y="4064"/>
                  </a:lnTo>
                  <a:lnTo>
                    <a:pt x="23210" y="1442"/>
                  </a:lnTo>
                  <a:lnTo>
                    <a:pt x="23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46"/>
          <p:cNvGrpSpPr/>
          <p:nvPr/>
        </p:nvGrpSpPr>
        <p:grpSpPr>
          <a:xfrm rot="737879">
            <a:off x="591785" y="4688742"/>
            <a:ext cx="442386" cy="247618"/>
            <a:chOff x="7870016" y="4179902"/>
            <a:chExt cx="1117753" cy="629543"/>
          </a:xfrm>
        </p:grpSpPr>
        <p:sp>
          <p:nvSpPr>
            <p:cNvPr id="1622" name="Google Shape;1622;p46"/>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6"/>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6"/>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46"/>
          <p:cNvGrpSpPr/>
          <p:nvPr/>
        </p:nvGrpSpPr>
        <p:grpSpPr>
          <a:xfrm rot="3957006">
            <a:off x="1399493" y="4569013"/>
            <a:ext cx="274324" cy="233177"/>
            <a:chOff x="8811500" y="1358211"/>
            <a:chExt cx="165550" cy="144202"/>
          </a:xfrm>
        </p:grpSpPr>
        <p:sp>
          <p:nvSpPr>
            <p:cNvPr id="1626" name="Google Shape;1626;p46"/>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6"/>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8" name="Google Shape;1628;p46"/>
          <p:cNvGrpSpPr/>
          <p:nvPr/>
        </p:nvGrpSpPr>
        <p:grpSpPr>
          <a:xfrm rot="-8583643">
            <a:off x="1056879" y="4443008"/>
            <a:ext cx="273406" cy="237743"/>
            <a:chOff x="8811500" y="1358211"/>
            <a:chExt cx="165550" cy="144202"/>
          </a:xfrm>
        </p:grpSpPr>
        <p:sp>
          <p:nvSpPr>
            <p:cNvPr id="1629" name="Google Shape;1629;p46"/>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6"/>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1" name="Google Shape;1631;p46"/>
          <p:cNvSpPr/>
          <p:nvPr/>
        </p:nvSpPr>
        <p:spPr>
          <a:xfrm>
            <a:off x="1699013" y="40006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D481389F-A8CB-49A8-9450-3237390FA7D2}"/>
              </a:ext>
            </a:extLst>
          </p:cNvPr>
          <p:cNvPicPr>
            <a:picLocks noChangeAspect="1"/>
          </p:cNvPicPr>
          <p:nvPr/>
        </p:nvPicPr>
        <p:blipFill>
          <a:blip r:embed="rId3"/>
          <a:stretch>
            <a:fillRect/>
          </a:stretch>
        </p:blipFill>
        <p:spPr>
          <a:xfrm>
            <a:off x="5505520" y="1816631"/>
            <a:ext cx="2260739" cy="28591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grpSp>
        <p:nvGrpSpPr>
          <p:cNvPr id="1636" name="Google Shape;1636;p47"/>
          <p:cNvGrpSpPr/>
          <p:nvPr/>
        </p:nvGrpSpPr>
        <p:grpSpPr>
          <a:xfrm rot="3244115">
            <a:off x="6443504" y="3172165"/>
            <a:ext cx="348443" cy="347773"/>
            <a:chOff x="842608" y="2664011"/>
            <a:chExt cx="169954" cy="169627"/>
          </a:xfrm>
        </p:grpSpPr>
        <p:sp>
          <p:nvSpPr>
            <p:cNvPr id="1637" name="Google Shape;1637;p47"/>
            <p:cNvSpPr/>
            <p:nvPr/>
          </p:nvSpPr>
          <p:spPr>
            <a:xfrm rot="10800000" flipH="1">
              <a:off x="852066" y="2673489"/>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8" name="Google Shape;1638;p47"/>
            <p:cNvGrpSpPr/>
            <p:nvPr/>
          </p:nvGrpSpPr>
          <p:grpSpPr>
            <a:xfrm>
              <a:off x="842608" y="2664011"/>
              <a:ext cx="169954" cy="169627"/>
              <a:chOff x="873509" y="2622684"/>
              <a:chExt cx="155950" cy="155650"/>
            </a:xfrm>
          </p:grpSpPr>
          <p:sp>
            <p:nvSpPr>
              <p:cNvPr id="1639" name="Google Shape;1639;p47"/>
              <p:cNvSpPr/>
              <p:nvPr/>
            </p:nvSpPr>
            <p:spPr>
              <a:xfrm rot="10800000" flipH="1">
                <a:off x="873509" y="2622684"/>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7"/>
              <p:cNvSpPr/>
              <p:nvPr/>
            </p:nvSpPr>
            <p:spPr>
              <a:xfrm>
                <a:off x="933159" y="2630759"/>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1" name="Google Shape;1641;p47"/>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there is need of this app?</a:t>
            </a:r>
            <a:endParaRPr dirty="0"/>
          </a:p>
        </p:txBody>
      </p:sp>
      <p:sp>
        <p:nvSpPr>
          <p:cNvPr id="1642" name="Google Shape;1642;p47"/>
          <p:cNvSpPr txBox="1">
            <a:spLocks noGrp="1"/>
          </p:cNvSpPr>
          <p:nvPr>
            <p:ph type="body" idx="1"/>
          </p:nvPr>
        </p:nvSpPr>
        <p:spPr>
          <a:xfrm>
            <a:off x="719999" y="1395675"/>
            <a:ext cx="4506849" cy="27836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bg1">
                    <a:lumMod val="50000"/>
                  </a:schemeClr>
                </a:solidFill>
                <a:latin typeface="Eras Bold ITC" panose="020B0907030504020204" pitchFamily="34" charset="0"/>
              </a:rPr>
              <a:t>5% of people in the age group of 18-29 years have health applications installed on their smartphones. Moreover, this number is 8% for users in the age group of 30-49 years.</a:t>
            </a:r>
          </a:p>
          <a:p>
            <a:pPr marL="0" lvl="0" indent="0" algn="l" rtl="0">
              <a:spcBef>
                <a:spcPts val="0"/>
              </a:spcBef>
              <a:spcAft>
                <a:spcPts val="0"/>
              </a:spcAft>
              <a:buNone/>
            </a:pPr>
            <a:endParaRPr lang="en-US" sz="1200" dirty="0">
              <a:solidFill>
                <a:schemeClr val="bg1">
                  <a:lumMod val="50000"/>
                </a:schemeClr>
              </a:solidFill>
              <a:latin typeface="Eras Bold ITC" panose="020B0907030504020204" pitchFamily="34" charset="0"/>
            </a:endParaRPr>
          </a:p>
          <a:p>
            <a:pPr marL="0" lvl="0" indent="0" algn="l" rtl="0">
              <a:spcBef>
                <a:spcPts val="0"/>
              </a:spcBef>
              <a:spcAft>
                <a:spcPts val="0"/>
              </a:spcAft>
              <a:buNone/>
            </a:pPr>
            <a:r>
              <a:rPr lang="en-US" sz="1200" dirty="0">
                <a:solidFill>
                  <a:schemeClr val="bg1">
                    <a:lumMod val="50000"/>
                  </a:schemeClr>
                </a:solidFill>
                <a:latin typeface="Eras Bold ITC" panose="020B0907030504020204" pitchFamily="34" charset="0"/>
              </a:rPr>
              <a:t>25% of senior citizens in the India are currently using a health application on their smartphones.</a:t>
            </a:r>
          </a:p>
          <a:p>
            <a:pPr marL="0" lvl="0" indent="0" algn="l" rtl="0">
              <a:spcBef>
                <a:spcPts val="0"/>
              </a:spcBef>
              <a:spcAft>
                <a:spcPts val="0"/>
              </a:spcAft>
              <a:buNone/>
            </a:pPr>
            <a:endParaRPr lang="en-US" dirty="0"/>
          </a:p>
          <a:p>
            <a:pPr marL="0" lvl="0" indent="0" algn="l" rtl="0">
              <a:spcBef>
                <a:spcPts val="0"/>
              </a:spcBef>
              <a:spcAft>
                <a:spcPts val="0"/>
              </a:spcAft>
              <a:buNone/>
            </a:pPr>
            <a:r>
              <a:rPr lang="en-US" sz="1200" b="0" i="0" dirty="0">
                <a:solidFill>
                  <a:schemeClr val="bg1">
                    <a:lumMod val="50000"/>
                  </a:schemeClr>
                </a:solidFill>
                <a:effectLst/>
                <a:latin typeface="Eras Bold ITC" panose="020B0907030504020204" pitchFamily="34" charset="0"/>
              </a:rPr>
              <a:t>In a 2017 high level study involving 1,198 adults, they were found to have medication delays </a:t>
            </a:r>
            <a:r>
              <a:rPr lang="en-US" sz="1200" b="0" i="0" u="none" strike="noStrike" dirty="0">
                <a:solidFill>
                  <a:schemeClr val="bg1">
                    <a:lumMod val="50000"/>
                  </a:schemeClr>
                </a:solidFill>
                <a:effectLst/>
                <a:latin typeface="Eras Bold ITC" panose="020B0907030504020204" pitchFamily="34" charset="0"/>
              </a:rPr>
              <a:t>80–85 percent</a:t>
            </a:r>
            <a:r>
              <a:rPr lang="en-US" sz="1200" b="0" i="0" dirty="0">
                <a:solidFill>
                  <a:schemeClr val="bg1">
                    <a:lumMod val="50000"/>
                  </a:schemeClr>
                </a:solidFill>
                <a:effectLst/>
                <a:latin typeface="Eras Bold ITC" panose="020B0907030504020204" pitchFamily="34" charset="0"/>
              </a:rPr>
              <a:t> of the time and to have forgotten medication </a:t>
            </a:r>
            <a:r>
              <a:rPr lang="en-US" sz="1200" b="0" i="0" u="none" strike="noStrike" dirty="0">
                <a:solidFill>
                  <a:schemeClr val="bg1">
                    <a:lumMod val="50000"/>
                  </a:schemeClr>
                </a:solidFill>
                <a:effectLst/>
                <a:latin typeface="Eras Bold ITC" panose="020B0907030504020204" pitchFamily="34" charset="0"/>
              </a:rPr>
              <a:t>44–46 percent</a:t>
            </a:r>
            <a:r>
              <a:rPr lang="en-US" sz="1200" b="0" i="0" dirty="0">
                <a:solidFill>
                  <a:schemeClr val="bg1">
                    <a:lumMod val="50000"/>
                  </a:schemeClr>
                </a:solidFill>
                <a:effectLst/>
                <a:latin typeface="Eras Bold ITC" panose="020B0907030504020204" pitchFamily="34" charset="0"/>
              </a:rPr>
              <a:t> of the time.</a:t>
            </a:r>
            <a:endParaRPr sz="1200" dirty="0">
              <a:solidFill>
                <a:schemeClr val="bg1">
                  <a:lumMod val="50000"/>
                </a:schemeClr>
              </a:solidFill>
              <a:latin typeface="Eras Bold ITC" panose="020B0907030504020204" pitchFamily="34" charset="0"/>
            </a:endParaRPr>
          </a:p>
        </p:txBody>
      </p:sp>
      <p:grpSp>
        <p:nvGrpSpPr>
          <p:cNvPr id="1643" name="Google Shape;1643;p47"/>
          <p:cNvGrpSpPr/>
          <p:nvPr/>
        </p:nvGrpSpPr>
        <p:grpSpPr>
          <a:xfrm rot="7608719">
            <a:off x="5455981" y="4529493"/>
            <a:ext cx="442295" cy="247713"/>
            <a:chOff x="7870016" y="4179902"/>
            <a:chExt cx="1117753" cy="629543"/>
          </a:xfrm>
        </p:grpSpPr>
        <p:sp>
          <p:nvSpPr>
            <p:cNvPr id="1644" name="Google Shape;1644;p4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47"/>
          <p:cNvGrpSpPr/>
          <p:nvPr/>
        </p:nvGrpSpPr>
        <p:grpSpPr>
          <a:xfrm rot="-1104173">
            <a:off x="6822450" y="3701644"/>
            <a:ext cx="442219" cy="247614"/>
            <a:chOff x="7870016" y="4179902"/>
            <a:chExt cx="1117753" cy="629543"/>
          </a:xfrm>
        </p:grpSpPr>
        <p:sp>
          <p:nvSpPr>
            <p:cNvPr id="1648" name="Google Shape;1648;p4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1" name="Google Shape;1651;p47"/>
          <p:cNvGrpSpPr/>
          <p:nvPr/>
        </p:nvGrpSpPr>
        <p:grpSpPr>
          <a:xfrm rot="-7257974">
            <a:off x="5972353" y="3932541"/>
            <a:ext cx="442293" cy="247641"/>
            <a:chOff x="7870016" y="4179902"/>
            <a:chExt cx="1117753" cy="629543"/>
          </a:xfrm>
        </p:grpSpPr>
        <p:sp>
          <p:nvSpPr>
            <p:cNvPr id="1652" name="Google Shape;1652;p4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47"/>
          <p:cNvGrpSpPr/>
          <p:nvPr/>
        </p:nvGrpSpPr>
        <p:grpSpPr>
          <a:xfrm rot="-2521205">
            <a:off x="6045606" y="4602407"/>
            <a:ext cx="353981" cy="308343"/>
            <a:chOff x="8811500" y="1358211"/>
            <a:chExt cx="165550" cy="144202"/>
          </a:xfrm>
        </p:grpSpPr>
        <p:sp>
          <p:nvSpPr>
            <p:cNvPr id="1656" name="Google Shape;1656;p4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47"/>
          <p:cNvGrpSpPr/>
          <p:nvPr/>
        </p:nvGrpSpPr>
        <p:grpSpPr>
          <a:xfrm rot="3244115">
            <a:off x="6631018" y="4222885"/>
            <a:ext cx="476755" cy="476991"/>
            <a:chOff x="1369374" y="1662177"/>
            <a:chExt cx="232539" cy="232654"/>
          </a:xfrm>
        </p:grpSpPr>
        <p:sp>
          <p:nvSpPr>
            <p:cNvPr id="1659" name="Google Shape;1659;p47"/>
            <p:cNvSpPr/>
            <p:nvPr/>
          </p:nvSpPr>
          <p:spPr>
            <a:xfrm>
              <a:off x="1393579" y="1671095"/>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7"/>
            <p:cNvSpPr/>
            <p:nvPr/>
          </p:nvSpPr>
          <p:spPr>
            <a:xfrm rot="10800000" flipH="1">
              <a:off x="1410131" y="1703168"/>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1" name="Google Shape;1661;p47"/>
            <p:cNvGrpSpPr/>
            <p:nvPr/>
          </p:nvGrpSpPr>
          <p:grpSpPr>
            <a:xfrm>
              <a:off x="1369374" y="1662177"/>
              <a:ext cx="232539" cy="232654"/>
              <a:chOff x="1356870" y="1703401"/>
              <a:chExt cx="213378" cy="213483"/>
            </a:xfrm>
          </p:grpSpPr>
          <p:sp>
            <p:nvSpPr>
              <p:cNvPr id="1662" name="Google Shape;1662;p47"/>
              <p:cNvSpPr/>
              <p:nvPr/>
            </p:nvSpPr>
            <p:spPr>
              <a:xfrm rot="7237014" flipH="1">
                <a:off x="1385583" y="1732317"/>
                <a:ext cx="155951" cy="155651"/>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7"/>
              <p:cNvSpPr/>
              <p:nvPr/>
            </p:nvSpPr>
            <p:spPr>
              <a:xfrm rot="-3562986">
                <a:off x="1445235" y="1740378"/>
                <a:ext cx="36675" cy="139501"/>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4" name="Google Shape;1664;p47"/>
          <p:cNvGrpSpPr/>
          <p:nvPr/>
        </p:nvGrpSpPr>
        <p:grpSpPr>
          <a:xfrm>
            <a:off x="5946404" y="539501"/>
            <a:ext cx="3146235" cy="3112123"/>
            <a:chOff x="5942206" y="408372"/>
            <a:chExt cx="3475735" cy="3438050"/>
          </a:xfrm>
        </p:grpSpPr>
        <p:sp>
          <p:nvSpPr>
            <p:cNvPr id="1665" name="Google Shape;1665;p47"/>
            <p:cNvSpPr/>
            <p:nvPr/>
          </p:nvSpPr>
          <p:spPr>
            <a:xfrm rot="3244149">
              <a:off x="6484673" y="847455"/>
              <a:ext cx="2390783" cy="2559863"/>
            </a:xfrm>
            <a:custGeom>
              <a:avLst/>
              <a:gdLst/>
              <a:ahLst/>
              <a:cxnLst/>
              <a:rect l="l" t="t" r="r" b="b"/>
              <a:pathLst>
                <a:path w="42222" h="45208" extrusionOk="0">
                  <a:moveTo>
                    <a:pt x="18336" y="0"/>
                  </a:moveTo>
                  <a:cubicBezTo>
                    <a:pt x="18149" y="0"/>
                    <a:pt x="17958" y="60"/>
                    <a:pt x="17794" y="183"/>
                  </a:cubicBezTo>
                  <a:lnTo>
                    <a:pt x="473" y="13242"/>
                  </a:lnTo>
                  <a:cubicBezTo>
                    <a:pt x="75" y="13540"/>
                    <a:pt x="1" y="14087"/>
                    <a:pt x="299" y="14472"/>
                  </a:cubicBezTo>
                  <a:lnTo>
                    <a:pt x="23199" y="44852"/>
                  </a:lnTo>
                  <a:cubicBezTo>
                    <a:pt x="23367" y="45086"/>
                    <a:pt x="23630" y="45208"/>
                    <a:pt x="23896" y="45208"/>
                  </a:cubicBezTo>
                  <a:cubicBezTo>
                    <a:pt x="24082" y="45208"/>
                    <a:pt x="24270" y="45148"/>
                    <a:pt x="24429" y="45026"/>
                  </a:cubicBezTo>
                  <a:lnTo>
                    <a:pt x="41762" y="31967"/>
                  </a:lnTo>
                  <a:cubicBezTo>
                    <a:pt x="42147" y="31669"/>
                    <a:pt x="42221" y="31122"/>
                    <a:pt x="41936" y="30724"/>
                  </a:cubicBezTo>
                  <a:lnTo>
                    <a:pt x="19036" y="345"/>
                  </a:lnTo>
                  <a:cubicBezTo>
                    <a:pt x="18861" y="119"/>
                    <a:pt x="18602" y="0"/>
                    <a:pt x="18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7"/>
            <p:cNvSpPr/>
            <p:nvPr/>
          </p:nvSpPr>
          <p:spPr>
            <a:xfrm rot="3244149">
              <a:off x="6484690" y="847478"/>
              <a:ext cx="2390783" cy="2559863"/>
            </a:xfrm>
            <a:custGeom>
              <a:avLst/>
              <a:gdLst/>
              <a:ahLst/>
              <a:cxnLst/>
              <a:rect l="l" t="t" r="r" b="b"/>
              <a:pathLst>
                <a:path w="42222" h="45208" extrusionOk="0">
                  <a:moveTo>
                    <a:pt x="18336" y="0"/>
                  </a:moveTo>
                  <a:cubicBezTo>
                    <a:pt x="18149" y="0"/>
                    <a:pt x="17958" y="60"/>
                    <a:pt x="17794" y="183"/>
                  </a:cubicBezTo>
                  <a:lnTo>
                    <a:pt x="473" y="13242"/>
                  </a:lnTo>
                  <a:cubicBezTo>
                    <a:pt x="75" y="13540"/>
                    <a:pt x="1" y="14087"/>
                    <a:pt x="299" y="14472"/>
                  </a:cubicBezTo>
                  <a:lnTo>
                    <a:pt x="23199" y="44852"/>
                  </a:lnTo>
                  <a:cubicBezTo>
                    <a:pt x="23367" y="45086"/>
                    <a:pt x="23630" y="45208"/>
                    <a:pt x="23896" y="45208"/>
                  </a:cubicBezTo>
                  <a:cubicBezTo>
                    <a:pt x="24082" y="45208"/>
                    <a:pt x="24270" y="45148"/>
                    <a:pt x="24429" y="45026"/>
                  </a:cubicBezTo>
                  <a:lnTo>
                    <a:pt x="41762" y="31967"/>
                  </a:lnTo>
                  <a:cubicBezTo>
                    <a:pt x="42147" y="31669"/>
                    <a:pt x="42221" y="31122"/>
                    <a:pt x="41936" y="30724"/>
                  </a:cubicBezTo>
                  <a:lnTo>
                    <a:pt x="19036" y="345"/>
                  </a:lnTo>
                  <a:cubicBezTo>
                    <a:pt x="18861" y="119"/>
                    <a:pt x="18602" y="0"/>
                    <a:pt x="18336" y="0"/>
                  </a:cubicBezTo>
                  <a:close/>
                </a:path>
              </a:pathLst>
            </a:custGeom>
            <a:gradFill>
              <a:gsLst>
                <a:gs pos="0">
                  <a:srgbClr val="191919">
                    <a:alpha val="25490"/>
                  </a:srgbClr>
                </a:gs>
                <a:gs pos="50000">
                  <a:schemeClr val="lt1"/>
                </a:gs>
                <a:gs pos="100000">
                  <a:srgbClr val="191919">
                    <a:alpha val="31372"/>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7"/>
            <p:cNvSpPr/>
            <p:nvPr/>
          </p:nvSpPr>
          <p:spPr>
            <a:xfrm rot="3244149">
              <a:off x="6926268" y="2536728"/>
              <a:ext cx="419415" cy="355373"/>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7"/>
            <p:cNvSpPr/>
            <p:nvPr/>
          </p:nvSpPr>
          <p:spPr>
            <a:xfrm rot="3244149">
              <a:off x="7000713" y="2605270"/>
              <a:ext cx="273778" cy="220268"/>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7"/>
            <p:cNvSpPr/>
            <p:nvPr/>
          </p:nvSpPr>
          <p:spPr>
            <a:xfrm rot="3244149">
              <a:off x="6930750" y="2473558"/>
              <a:ext cx="413073" cy="487647"/>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7"/>
            <p:cNvSpPr/>
            <p:nvPr/>
          </p:nvSpPr>
          <p:spPr>
            <a:xfrm rot="3244149">
              <a:off x="6947635" y="2493240"/>
              <a:ext cx="379268" cy="448236"/>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7"/>
            <p:cNvSpPr/>
            <p:nvPr/>
          </p:nvSpPr>
          <p:spPr>
            <a:xfrm rot="3244149">
              <a:off x="7259071" y="1616086"/>
              <a:ext cx="328590" cy="328646"/>
            </a:xfrm>
            <a:custGeom>
              <a:avLst/>
              <a:gdLst/>
              <a:ahLst/>
              <a:cxnLst/>
              <a:rect l="l" t="t" r="r" b="b"/>
              <a:pathLst>
                <a:path w="5803" h="5804" extrusionOk="0">
                  <a:moveTo>
                    <a:pt x="3119" y="125"/>
                  </a:moveTo>
                  <a:cubicBezTo>
                    <a:pt x="4659" y="249"/>
                    <a:pt x="5803" y="1591"/>
                    <a:pt x="5678" y="3119"/>
                  </a:cubicBezTo>
                  <a:cubicBezTo>
                    <a:pt x="5566" y="4660"/>
                    <a:pt x="4225" y="5803"/>
                    <a:pt x="2684" y="5691"/>
                  </a:cubicBezTo>
                  <a:cubicBezTo>
                    <a:pt x="1156" y="5567"/>
                    <a:pt x="0" y="4225"/>
                    <a:pt x="124" y="2685"/>
                  </a:cubicBezTo>
                  <a:cubicBezTo>
                    <a:pt x="236" y="1156"/>
                    <a:pt x="1578" y="1"/>
                    <a:pt x="3119" y="125"/>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7"/>
            <p:cNvSpPr/>
            <p:nvPr/>
          </p:nvSpPr>
          <p:spPr>
            <a:xfrm rot="3244149">
              <a:off x="7265368" y="1739221"/>
              <a:ext cx="315963" cy="82331"/>
            </a:xfrm>
            <a:custGeom>
              <a:avLst/>
              <a:gdLst/>
              <a:ahLst/>
              <a:cxnLst/>
              <a:rect l="l" t="t" r="r" b="b"/>
              <a:pathLst>
                <a:path w="5580" h="1454" extrusionOk="0">
                  <a:moveTo>
                    <a:pt x="100" y="0"/>
                  </a:moveTo>
                  <a:cubicBezTo>
                    <a:pt x="63" y="112"/>
                    <a:pt x="38" y="224"/>
                    <a:pt x="26" y="336"/>
                  </a:cubicBezTo>
                  <a:cubicBezTo>
                    <a:pt x="13" y="460"/>
                    <a:pt x="1" y="572"/>
                    <a:pt x="1" y="684"/>
                  </a:cubicBezTo>
                  <a:lnTo>
                    <a:pt x="5480" y="1454"/>
                  </a:lnTo>
                  <a:cubicBezTo>
                    <a:pt x="5518" y="1342"/>
                    <a:pt x="5542" y="1230"/>
                    <a:pt x="5555" y="1118"/>
                  </a:cubicBezTo>
                  <a:cubicBezTo>
                    <a:pt x="5567" y="994"/>
                    <a:pt x="5580" y="882"/>
                    <a:pt x="5580" y="77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7"/>
            <p:cNvSpPr/>
            <p:nvPr/>
          </p:nvSpPr>
          <p:spPr>
            <a:xfrm rot="3244149">
              <a:off x="7215976" y="1538939"/>
              <a:ext cx="413016" cy="487647"/>
            </a:xfrm>
            <a:custGeom>
              <a:avLst/>
              <a:gdLst/>
              <a:ahLst/>
              <a:cxnLst/>
              <a:rect l="l" t="t" r="r" b="b"/>
              <a:pathLst>
                <a:path w="7294" h="8612" extrusionOk="0">
                  <a:moveTo>
                    <a:pt x="6213" y="2312"/>
                  </a:moveTo>
                  <a:cubicBezTo>
                    <a:pt x="4473" y="1"/>
                    <a:pt x="808" y="945"/>
                    <a:pt x="398" y="3816"/>
                  </a:cubicBezTo>
                  <a:cubicBezTo>
                    <a:pt x="0" y="6686"/>
                    <a:pt x="3268" y="8612"/>
                    <a:pt x="5579" y="6872"/>
                  </a:cubicBezTo>
                  <a:cubicBezTo>
                    <a:pt x="7008" y="5779"/>
                    <a:pt x="7294" y="3753"/>
                    <a:pt x="6213" y="23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7"/>
            <p:cNvSpPr/>
            <p:nvPr/>
          </p:nvSpPr>
          <p:spPr>
            <a:xfrm rot="3244149">
              <a:off x="7233125" y="1558784"/>
              <a:ext cx="379268" cy="447557"/>
            </a:xfrm>
            <a:custGeom>
              <a:avLst/>
              <a:gdLst/>
              <a:ahLst/>
              <a:cxnLst/>
              <a:rect l="l" t="t" r="r" b="b"/>
              <a:pathLst>
                <a:path w="6698" h="7904" extrusionOk="0">
                  <a:moveTo>
                    <a:pt x="5716" y="2126"/>
                  </a:moveTo>
                  <a:cubicBezTo>
                    <a:pt x="4113" y="1"/>
                    <a:pt x="734" y="871"/>
                    <a:pt x="361" y="3505"/>
                  </a:cubicBezTo>
                  <a:cubicBezTo>
                    <a:pt x="1" y="6139"/>
                    <a:pt x="2995" y="7903"/>
                    <a:pt x="5120" y="6313"/>
                  </a:cubicBezTo>
                  <a:cubicBezTo>
                    <a:pt x="6437" y="5319"/>
                    <a:pt x="6698"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7"/>
            <p:cNvSpPr/>
            <p:nvPr/>
          </p:nvSpPr>
          <p:spPr>
            <a:xfrm rot="3244149">
              <a:off x="7916128" y="1808491"/>
              <a:ext cx="355373" cy="355373"/>
            </a:xfrm>
            <a:custGeom>
              <a:avLst/>
              <a:gdLst/>
              <a:ahLst/>
              <a:cxnLst/>
              <a:rect l="l" t="t" r="r" b="b"/>
              <a:pathLst>
                <a:path w="6276" h="6276" extrusionOk="0">
                  <a:moveTo>
                    <a:pt x="5778" y="2250"/>
                  </a:moveTo>
                  <a:cubicBezTo>
                    <a:pt x="6275" y="3703"/>
                    <a:pt x="5492" y="5294"/>
                    <a:pt x="4026" y="5778"/>
                  </a:cubicBezTo>
                  <a:cubicBezTo>
                    <a:pt x="2572" y="6275"/>
                    <a:pt x="982" y="5493"/>
                    <a:pt x="497" y="4026"/>
                  </a:cubicBezTo>
                  <a:cubicBezTo>
                    <a:pt x="0" y="2573"/>
                    <a:pt x="783" y="995"/>
                    <a:pt x="2249" y="498"/>
                  </a:cubicBezTo>
                  <a:cubicBezTo>
                    <a:pt x="3703" y="1"/>
                    <a:pt x="5293" y="783"/>
                    <a:pt x="5778" y="2250"/>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7"/>
            <p:cNvSpPr/>
            <p:nvPr/>
          </p:nvSpPr>
          <p:spPr>
            <a:xfrm rot="3244149">
              <a:off x="7983535" y="1848867"/>
              <a:ext cx="219532" cy="274457"/>
            </a:xfrm>
            <a:custGeom>
              <a:avLst/>
              <a:gdLst/>
              <a:ahLst/>
              <a:cxnLst/>
              <a:rect l="l" t="t" r="r" b="b"/>
              <a:pathLst>
                <a:path w="3877" h="4847" extrusionOk="0">
                  <a:moveTo>
                    <a:pt x="3330" y="4846"/>
                  </a:moveTo>
                  <a:cubicBezTo>
                    <a:pt x="3429" y="4784"/>
                    <a:pt x="3529" y="4722"/>
                    <a:pt x="3616" y="4647"/>
                  </a:cubicBezTo>
                  <a:cubicBezTo>
                    <a:pt x="3715" y="4573"/>
                    <a:pt x="3802" y="4498"/>
                    <a:pt x="3877" y="4424"/>
                  </a:cubicBezTo>
                  <a:lnTo>
                    <a:pt x="559" y="0"/>
                  </a:lnTo>
                  <a:cubicBezTo>
                    <a:pt x="447" y="62"/>
                    <a:pt x="360" y="125"/>
                    <a:pt x="261" y="199"/>
                  </a:cubicBezTo>
                  <a:cubicBezTo>
                    <a:pt x="174" y="261"/>
                    <a:pt x="87" y="336"/>
                    <a:pt x="0" y="423"/>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7"/>
            <p:cNvSpPr/>
            <p:nvPr/>
          </p:nvSpPr>
          <p:spPr>
            <a:xfrm rot="3244149">
              <a:off x="7886396" y="1744707"/>
              <a:ext cx="413073" cy="487647"/>
            </a:xfrm>
            <a:custGeom>
              <a:avLst/>
              <a:gdLst/>
              <a:ahLst/>
              <a:cxnLst/>
              <a:rect l="l" t="t" r="r" b="b"/>
              <a:pathLst>
                <a:path w="7295" h="8612" extrusionOk="0">
                  <a:moveTo>
                    <a:pt x="6213" y="2312"/>
                  </a:moveTo>
                  <a:cubicBezTo>
                    <a:pt x="4474" y="1"/>
                    <a:pt x="808" y="958"/>
                    <a:pt x="398" y="3815"/>
                  </a:cubicBezTo>
                  <a:cubicBezTo>
                    <a:pt x="1" y="6686"/>
                    <a:pt x="3256" y="8612"/>
                    <a:pt x="5580" y="6872"/>
                  </a:cubicBezTo>
                  <a:cubicBezTo>
                    <a:pt x="7009" y="5791"/>
                    <a:pt x="7294" y="3753"/>
                    <a:pt x="6213" y="23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7"/>
            <p:cNvSpPr/>
            <p:nvPr/>
          </p:nvSpPr>
          <p:spPr>
            <a:xfrm rot="3244149">
              <a:off x="7902730" y="1764137"/>
              <a:ext cx="380004" cy="448236"/>
            </a:xfrm>
            <a:custGeom>
              <a:avLst/>
              <a:gdLst/>
              <a:ahLst/>
              <a:cxnLst/>
              <a:rect l="l" t="t" r="r" b="b"/>
              <a:pathLst>
                <a:path w="6711" h="7916" extrusionOk="0">
                  <a:moveTo>
                    <a:pt x="5716" y="2126"/>
                  </a:moveTo>
                  <a:cubicBezTo>
                    <a:pt x="4113" y="1"/>
                    <a:pt x="746" y="871"/>
                    <a:pt x="373" y="3505"/>
                  </a:cubicBezTo>
                  <a:cubicBezTo>
                    <a:pt x="1" y="6139"/>
                    <a:pt x="3007" y="7916"/>
                    <a:pt x="5132" y="6313"/>
                  </a:cubicBezTo>
                  <a:cubicBezTo>
                    <a:pt x="6449" y="5319"/>
                    <a:pt x="6710"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7"/>
            <p:cNvSpPr/>
            <p:nvPr/>
          </p:nvSpPr>
          <p:spPr>
            <a:xfrm rot="3244149">
              <a:off x="7096481" y="2030163"/>
              <a:ext cx="384931" cy="380004"/>
            </a:xfrm>
            <a:custGeom>
              <a:avLst/>
              <a:gdLst/>
              <a:ahLst/>
              <a:cxnLst/>
              <a:rect l="l" t="t" r="r" b="b"/>
              <a:pathLst>
                <a:path w="6798" h="6711" extrusionOk="0">
                  <a:moveTo>
                    <a:pt x="6437" y="4139"/>
                  </a:moveTo>
                  <a:cubicBezTo>
                    <a:pt x="6797" y="1666"/>
                    <a:pt x="3977" y="1"/>
                    <a:pt x="1989" y="1504"/>
                  </a:cubicBezTo>
                  <a:cubicBezTo>
                    <a:pt x="1" y="3008"/>
                    <a:pt x="821" y="6164"/>
                    <a:pt x="3293" y="6512"/>
                  </a:cubicBezTo>
                  <a:cubicBezTo>
                    <a:pt x="4821" y="6711"/>
                    <a:pt x="6225" y="5654"/>
                    <a:pt x="6437" y="4139"/>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7"/>
            <p:cNvSpPr/>
            <p:nvPr/>
          </p:nvSpPr>
          <p:spPr>
            <a:xfrm rot="3244149">
              <a:off x="7238749" y="2088008"/>
              <a:ext cx="83068" cy="315963"/>
            </a:xfrm>
            <a:custGeom>
              <a:avLst/>
              <a:gdLst/>
              <a:ahLst/>
              <a:cxnLst/>
              <a:rect l="l" t="t" r="r" b="b"/>
              <a:pathLst>
                <a:path w="1467" h="5580" extrusionOk="0">
                  <a:moveTo>
                    <a:pt x="0" y="5480"/>
                  </a:moveTo>
                  <a:cubicBezTo>
                    <a:pt x="112" y="5505"/>
                    <a:pt x="236" y="5530"/>
                    <a:pt x="348" y="5555"/>
                  </a:cubicBezTo>
                  <a:cubicBezTo>
                    <a:pt x="460" y="5567"/>
                    <a:pt x="584" y="5580"/>
                    <a:pt x="696" y="5580"/>
                  </a:cubicBezTo>
                  <a:lnTo>
                    <a:pt x="1466" y="100"/>
                  </a:lnTo>
                  <a:cubicBezTo>
                    <a:pt x="1243" y="38"/>
                    <a:pt x="1007" y="1"/>
                    <a:pt x="771"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7"/>
            <p:cNvSpPr/>
            <p:nvPr/>
          </p:nvSpPr>
          <p:spPr>
            <a:xfrm rot="3244149">
              <a:off x="7069598" y="2035818"/>
              <a:ext cx="420774" cy="420774"/>
            </a:xfrm>
            <a:custGeom>
              <a:avLst/>
              <a:gdLst/>
              <a:ahLst/>
              <a:cxnLst/>
              <a:rect l="l" t="t" r="r" b="b"/>
              <a:pathLst>
                <a:path w="7431" h="7431" extrusionOk="0">
                  <a:moveTo>
                    <a:pt x="5306" y="882"/>
                  </a:moveTo>
                  <a:cubicBezTo>
                    <a:pt x="6871" y="1765"/>
                    <a:pt x="7430" y="3740"/>
                    <a:pt x="6548" y="5306"/>
                  </a:cubicBezTo>
                  <a:cubicBezTo>
                    <a:pt x="5666" y="6871"/>
                    <a:pt x="3678" y="7430"/>
                    <a:pt x="2113" y="6548"/>
                  </a:cubicBezTo>
                  <a:cubicBezTo>
                    <a:pt x="559" y="5666"/>
                    <a:pt x="0" y="3678"/>
                    <a:pt x="882" y="2112"/>
                  </a:cubicBezTo>
                  <a:cubicBezTo>
                    <a:pt x="1765" y="547"/>
                    <a:pt x="3753" y="0"/>
                    <a:pt x="5306" y="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7"/>
            <p:cNvSpPr/>
            <p:nvPr/>
          </p:nvSpPr>
          <p:spPr>
            <a:xfrm rot="3244149">
              <a:off x="7090118" y="2055939"/>
              <a:ext cx="380684" cy="380684"/>
            </a:xfrm>
            <a:custGeom>
              <a:avLst/>
              <a:gdLst/>
              <a:ahLst/>
              <a:cxnLst/>
              <a:rect l="l" t="t" r="r" b="b"/>
              <a:pathLst>
                <a:path w="6723" h="6723" extrusionOk="0">
                  <a:moveTo>
                    <a:pt x="5691" y="1491"/>
                  </a:moveTo>
                  <a:cubicBezTo>
                    <a:pt x="6723" y="2771"/>
                    <a:pt x="6511" y="4647"/>
                    <a:pt x="5232" y="5678"/>
                  </a:cubicBezTo>
                  <a:cubicBezTo>
                    <a:pt x="3939" y="6722"/>
                    <a:pt x="2063" y="6511"/>
                    <a:pt x="1032" y="5231"/>
                  </a:cubicBezTo>
                  <a:cubicBezTo>
                    <a:pt x="1" y="3939"/>
                    <a:pt x="199" y="2063"/>
                    <a:pt x="1492" y="1031"/>
                  </a:cubicBezTo>
                  <a:cubicBezTo>
                    <a:pt x="2771" y="0"/>
                    <a:pt x="4648" y="199"/>
                    <a:pt x="5691" y="14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7"/>
            <p:cNvSpPr/>
            <p:nvPr/>
          </p:nvSpPr>
          <p:spPr>
            <a:xfrm rot="3244149">
              <a:off x="7739205" y="2272795"/>
              <a:ext cx="419415" cy="355316"/>
            </a:xfrm>
            <a:custGeom>
              <a:avLst/>
              <a:gdLst/>
              <a:ahLst/>
              <a:cxnLst/>
              <a:rect l="l" t="t" r="r" b="b"/>
              <a:pathLst>
                <a:path w="7407" h="6275" extrusionOk="0">
                  <a:moveTo>
                    <a:pt x="5418" y="5355"/>
                  </a:moveTo>
                  <a:cubicBezTo>
                    <a:pt x="7406" y="3852"/>
                    <a:pt x="6599" y="696"/>
                    <a:pt x="4126" y="348"/>
                  </a:cubicBezTo>
                  <a:cubicBezTo>
                    <a:pt x="1653" y="0"/>
                    <a:pt x="1" y="2821"/>
                    <a:pt x="1517" y="4809"/>
                  </a:cubicBezTo>
                  <a:cubicBezTo>
                    <a:pt x="2436" y="6039"/>
                    <a:pt x="4188" y="6275"/>
                    <a:pt x="5418" y="5355"/>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7"/>
            <p:cNvSpPr/>
            <p:nvPr/>
          </p:nvSpPr>
          <p:spPr>
            <a:xfrm rot="3244149">
              <a:off x="7813627" y="2341326"/>
              <a:ext cx="273778" cy="220268"/>
            </a:xfrm>
            <a:custGeom>
              <a:avLst/>
              <a:gdLst/>
              <a:ahLst/>
              <a:cxnLst/>
              <a:rect l="l" t="t" r="r" b="b"/>
              <a:pathLst>
                <a:path w="4835" h="3890" extrusionOk="0">
                  <a:moveTo>
                    <a:pt x="1" y="3330"/>
                  </a:moveTo>
                  <a:cubicBezTo>
                    <a:pt x="113" y="3529"/>
                    <a:pt x="262" y="3728"/>
                    <a:pt x="423" y="3890"/>
                  </a:cubicBezTo>
                  <a:lnTo>
                    <a:pt x="4834" y="560"/>
                  </a:lnTo>
                  <a:cubicBezTo>
                    <a:pt x="4785" y="460"/>
                    <a:pt x="4722" y="361"/>
                    <a:pt x="4648" y="261"/>
                  </a:cubicBezTo>
                  <a:cubicBezTo>
                    <a:pt x="4573" y="174"/>
                    <a:pt x="4499" y="87"/>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7"/>
            <p:cNvSpPr/>
            <p:nvPr/>
          </p:nvSpPr>
          <p:spPr>
            <a:xfrm rot="3244149">
              <a:off x="7744137" y="2244643"/>
              <a:ext cx="413752" cy="413752"/>
            </a:xfrm>
            <a:custGeom>
              <a:avLst/>
              <a:gdLst/>
              <a:ahLst/>
              <a:cxnLst/>
              <a:rect l="l" t="t" r="r" b="b"/>
              <a:pathLst>
                <a:path w="7307" h="7307" extrusionOk="0">
                  <a:moveTo>
                    <a:pt x="5704" y="1132"/>
                  </a:moveTo>
                  <a:cubicBezTo>
                    <a:pt x="7096" y="2262"/>
                    <a:pt x="7307" y="4312"/>
                    <a:pt x="6176" y="5704"/>
                  </a:cubicBezTo>
                  <a:cubicBezTo>
                    <a:pt x="5045" y="7096"/>
                    <a:pt x="2995" y="7307"/>
                    <a:pt x="1604" y="6176"/>
                  </a:cubicBezTo>
                  <a:cubicBezTo>
                    <a:pt x="212" y="5045"/>
                    <a:pt x="1" y="2995"/>
                    <a:pt x="1131" y="1604"/>
                  </a:cubicBezTo>
                  <a:cubicBezTo>
                    <a:pt x="2262" y="212"/>
                    <a:pt x="4312" y="1"/>
                    <a:pt x="5704" y="11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7"/>
            <p:cNvSpPr/>
            <p:nvPr/>
          </p:nvSpPr>
          <p:spPr>
            <a:xfrm rot="3244149">
              <a:off x="7760122" y="2230133"/>
              <a:ext cx="380004" cy="447557"/>
            </a:xfrm>
            <a:custGeom>
              <a:avLst/>
              <a:gdLst/>
              <a:ahLst/>
              <a:cxnLst/>
              <a:rect l="l" t="t" r="r" b="b"/>
              <a:pathLst>
                <a:path w="6711" h="7904" extrusionOk="0">
                  <a:moveTo>
                    <a:pt x="5716" y="2126"/>
                  </a:moveTo>
                  <a:cubicBezTo>
                    <a:pt x="4114" y="1"/>
                    <a:pt x="746" y="871"/>
                    <a:pt x="374" y="3505"/>
                  </a:cubicBezTo>
                  <a:cubicBezTo>
                    <a:pt x="1" y="6139"/>
                    <a:pt x="2995" y="7903"/>
                    <a:pt x="5132" y="6313"/>
                  </a:cubicBezTo>
                  <a:cubicBezTo>
                    <a:pt x="6449" y="5319"/>
                    <a:pt x="6710"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7"/>
            <p:cNvSpPr/>
            <p:nvPr/>
          </p:nvSpPr>
          <p:spPr>
            <a:xfrm rot="3244149">
              <a:off x="6965282" y="2539224"/>
              <a:ext cx="344784" cy="344841"/>
            </a:xfrm>
            <a:custGeom>
              <a:avLst/>
              <a:gdLst/>
              <a:ahLst/>
              <a:cxnLst/>
              <a:rect l="l" t="t" r="r" b="b"/>
              <a:pathLst>
                <a:path w="6089" h="6090" extrusionOk="0">
                  <a:moveTo>
                    <a:pt x="3604" y="311"/>
                  </a:moveTo>
                  <a:cubicBezTo>
                    <a:pt x="5107" y="622"/>
                    <a:pt x="6089" y="2088"/>
                    <a:pt x="5778" y="3604"/>
                  </a:cubicBezTo>
                  <a:cubicBezTo>
                    <a:pt x="5468" y="5108"/>
                    <a:pt x="3989" y="6089"/>
                    <a:pt x="2473" y="5779"/>
                  </a:cubicBezTo>
                  <a:cubicBezTo>
                    <a:pt x="970" y="5468"/>
                    <a:pt x="0" y="3989"/>
                    <a:pt x="311" y="2486"/>
                  </a:cubicBezTo>
                  <a:cubicBezTo>
                    <a:pt x="622" y="970"/>
                    <a:pt x="2088" y="1"/>
                    <a:pt x="3604" y="311"/>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7"/>
            <p:cNvSpPr/>
            <p:nvPr/>
          </p:nvSpPr>
          <p:spPr>
            <a:xfrm rot="3244149">
              <a:off x="6979477" y="2669785"/>
              <a:ext cx="315963" cy="83124"/>
            </a:xfrm>
            <a:custGeom>
              <a:avLst/>
              <a:gdLst/>
              <a:ahLst/>
              <a:cxnLst/>
              <a:rect l="l" t="t" r="r" b="b"/>
              <a:pathLst>
                <a:path w="5580" h="1468" extrusionOk="0">
                  <a:moveTo>
                    <a:pt x="100" y="1"/>
                  </a:moveTo>
                  <a:cubicBezTo>
                    <a:pt x="76" y="113"/>
                    <a:pt x="51" y="225"/>
                    <a:pt x="26" y="349"/>
                  </a:cubicBezTo>
                  <a:cubicBezTo>
                    <a:pt x="13" y="461"/>
                    <a:pt x="1" y="572"/>
                    <a:pt x="1" y="697"/>
                  </a:cubicBezTo>
                  <a:lnTo>
                    <a:pt x="5480" y="1467"/>
                  </a:lnTo>
                  <a:cubicBezTo>
                    <a:pt x="5518" y="1355"/>
                    <a:pt x="5543" y="1231"/>
                    <a:pt x="5555" y="1119"/>
                  </a:cubicBezTo>
                  <a:cubicBezTo>
                    <a:pt x="5567" y="1007"/>
                    <a:pt x="5580" y="896"/>
                    <a:pt x="5580" y="77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7"/>
            <p:cNvSpPr/>
            <p:nvPr/>
          </p:nvSpPr>
          <p:spPr>
            <a:xfrm rot="3244149">
              <a:off x="6930208" y="2469998"/>
              <a:ext cx="413752" cy="487647"/>
            </a:xfrm>
            <a:custGeom>
              <a:avLst/>
              <a:gdLst/>
              <a:ahLst/>
              <a:cxnLst/>
              <a:rect l="l" t="t" r="r" b="b"/>
              <a:pathLst>
                <a:path w="7307" h="8612" extrusionOk="0">
                  <a:moveTo>
                    <a:pt x="6225" y="2324"/>
                  </a:moveTo>
                  <a:cubicBezTo>
                    <a:pt x="4474" y="1"/>
                    <a:pt x="808" y="958"/>
                    <a:pt x="411" y="3828"/>
                  </a:cubicBezTo>
                  <a:cubicBezTo>
                    <a:pt x="0" y="6685"/>
                    <a:pt x="3268" y="8611"/>
                    <a:pt x="5579" y="6872"/>
                  </a:cubicBezTo>
                  <a:cubicBezTo>
                    <a:pt x="7021" y="5791"/>
                    <a:pt x="7306"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7"/>
            <p:cNvSpPr/>
            <p:nvPr/>
          </p:nvSpPr>
          <p:spPr>
            <a:xfrm rot="3244149">
              <a:off x="6947082" y="2489703"/>
              <a:ext cx="380004" cy="448236"/>
            </a:xfrm>
            <a:custGeom>
              <a:avLst/>
              <a:gdLst/>
              <a:ahLst/>
              <a:cxnLst/>
              <a:rect l="l" t="t" r="r" b="b"/>
              <a:pathLst>
                <a:path w="6711" h="7916" extrusionOk="0">
                  <a:moveTo>
                    <a:pt x="5716" y="2125"/>
                  </a:moveTo>
                  <a:cubicBezTo>
                    <a:pt x="4113" y="1"/>
                    <a:pt x="734" y="883"/>
                    <a:pt x="373" y="3517"/>
                  </a:cubicBezTo>
                  <a:cubicBezTo>
                    <a:pt x="1" y="6151"/>
                    <a:pt x="2995" y="7915"/>
                    <a:pt x="5120" y="6313"/>
                  </a:cubicBezTo>
                  <a:cubicBezTo>
                    <a:pt x="6437" y="5319"/>
                    <a:pt x="6710" y="3442"/>
                    <a:pt x="5716" y="2125"/>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7"/>
            <p:cNvSpPr/>
            <p:nvPr/>
          </p:nvSpPr>
          <p:spPr>
            <a:xfrm rot="3244149">
              <a:off x="7628939" y="2709239"/>
              <a:ext cx="355373" cy="419358"/>
            </a:xfrm>
            <a:custGeom>
              <a:avLst/>
              <a:gdLst/>
              <a:ahLst/>
              <a:cxnLst/>
              <a:rect l="l" t="t" r="r" b="b"/>
              <a:pathLst>
                <a:path w="6276" h="7406" extrusionOk="0">
                  <a:moveTo>
                    <a:pt x="5356" y="1989"/>
                  </a:moveTo>
                  <a:cubicBezTo>
                    <a:pt x="3853" y="1"/>
                    <a:pt x="697" y="808"/>
                    <a:pt x="349" y="3281"/>
                  </a:cubicBezTo>
                  <a:cubicBezTo>
                    <a:pt x="1" y="5753"/>
                    <a:pt x="2821" y="7406"/>
                    <a:pt x="4809" y="5902"/>
                  </a:cubicBezTo>
                  <a:cubicBezTo>
                    <a:pt x="6040" y="4971"/>
                    <a:pt x="6276" y="3219"/>
                    <a:pt x="5356" y="1989"/>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7"/>
            <p:cNvSpPr/>
            <p:nvPr/>
          </p:nvSpPr>
          <p:spPr>
            <a:xfrm rot="3244149">
              <a:off x="7697216" y="2780325"/>
              <a:ext cx="220268" cy="274457"/>
            </a:xfrm>
            <a:custGeom>
              <a:avLst/>
              <a:gdLst/>
              <a:ahLst/>
              <a:cxnLst/>
              <a:rect l="l" t="t" r="r" b="b"/>
              <a:pathLst>
                <a:path w="3890" h="4847" extrusionOk="0">
                  <a:moveTo>
                    <a:pt x="3330" y="4846"/>
                  </a:moveTo>
                  <a:cubicBezTo>
                    <a:pt x="3430" y="4784"/>
                    <a:pt x="3529" y="4722"/>
                    <a:pt x="3616" y="4647"/>
                  </a:cubicBezTo>
                  <a:cubicBezTo>
                    <a:pt x="3715" y="4573"/>
                    <a:pt x="3802" y="4498"/>
                    <a:pt x="3889" y="4424"/>
                  </a:cubicBezTo>
                  <a:lnTo>
                    <a:pt x="559" y="0"/>
                  </a:lnTo>
                  <a:cubicBezTo>
                    <a:pt x="460" y="63"/>
                    <a:pt x="361" y="125"/>
                    <a:pt x="261" y="199"/>
                  </a:cubicBezTo>
                  <a:cubicBezTo>
                    <a:pt x="174" y="261"/>
                    <a:pt x="87" y="336"/>
                    <a:pt x="0" y="423"/>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7"/>
            <p:cNvSpPr/>
            <p:nvPr/>
          </p:nvSpPr>
          <p:spPr>
            <a:xfrm rot="3244149">
              <a:off x="7600482" y="2676052"/>
              <a:ext cx="413073" cy="486911"/>
            </a:xfrm>
            <a:custGeom>
              <a:avLst/>
              <a:gdLst/>
              <a:ahLst/>
              <a:cxnLst/>
              <a:rect l="l" t="t" r="r" b="b"/>
              <a:pathLst>
                <a:path w="7295" h="8599" extrusionOk="0">
                  <a:moveTo>
                    <a:pt x="6213" y="2311"/>
                  </a:moveTo>
                  <a:cubicBezTo>
                    <a:pt x="4474" y="0"/>
                    <a:pt x="809" y="944"/>
                    <a:pt x="398" y="3815"/>
                  </a:cubicBezTo>
                  <a:cubicBezTo>
                    <a:pt x="1" y="6685"/>
                    <a:pt x="3269" y="8598"/>
                    <a:pt x="5580" y="6859"/>
                  </a:cubicBezTo>
                  <a:cubicBezTo>
                    <a:pt x="7009" y="5778"/>
                    <a:pt x="7294" y="3740"/>
                    <a:pt x="6213" y="23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7"/>
            <p:cNvSpPr/>
            <p:nvPr/>
          </p:nvSpPr>
          <p:spPr>
            <a:xfrm rot="3244149">
              <a:off x="7617115" y="2694898"/>
              <a:ext cx="380004" cy="448236"/>
            </a:xfrm>
            <a:custGeom>
              <a:avLst/>
              <a:gdLst/>
              <a:ahLst/>
              <a:cxnLst/>
              <a:rect l="l" t="t" r="r" b="b"/>
              <a:pathLst>
                <a:path w="6711" h="7916" extrusionOk="0">
                  <a:moveTo>
                    <a:pt x="5716" y="2138"/>
                  </a:moveTo>
                  <a:cubicBezTo>
                    <a:pt x="4126" y="1"/>
                    <a:pt x="746" y="870"/>
                    <a:pt x="373" y="3504"/>
                  </a:cubicBezTo>
                  <a:cubicBezTo>
                    <a:pt x="1" y="6139"/>
                    <a:pt x="2995" y="7915"/>
                    <a:pt x="5132" y="6313"/>
                  </a:cubicBezTo>
                  <a:cubicBezTo>
                    <a:pt x="6449" y="5319"/>
                    <a:pt x="6710" y="3455"/>
                    <a:pt x="5716" y="21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7"/>
            <p:cNvSpPr/>
            <p:nvPr/>
          </p:nvSpPr>
          <p:spPr>
            <a:xfrm rot="5944386">
              <a:off x="7398852" y="938660"/>
              <a:ext cx="123167" cy="145705"/>
            </a:xfrm>
            <a:custGeom>
              <a:avLst/>
              <a:gdLst/>
              <a:ahLst/>
              <a:cxnLst/>
              <a:rect l="l" t="t" r="r" b="b"/>
              <a:pathLst>
                <a:path w="2175" h="2573" extrusionOk="0">
                  <a:moveTo>
                    <a:pt x="1851" y="696"/>
                  </a:moveTo>
                  <a:cubicBezTo>
                    <a:pt x="1329" y="0"/>
                    <a:pt x="236" y="286"/>
                    <a:pt x="124" y="1143"/>
                  </a:cubicBezTo>
                  <a:cubicBezTo>
                    <a:pt x="0" y="1988"/>
                    <a:pt x="969" y="2572"/>
                    <a:pt x="1665" y="2050"/>
                  </a:cubicBezTo>
                  <a:cubicBezTo>
                    <a:pt x="2087" y="1727"/>
                    <a:pt x="2174" y="1118"/>
                    <a:pt x="1851" y="696"/>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7"/>
            <p:cNvSpPr/>
            <p:nvPr/>
          </p:nvSpPr>
          <p:spPr>
            <a:xfrm rot="3244149">
              <a:off x="7412921" y="955515"/>
              <a:ext cx="95015" cy="111946"/>
            </a:xfrm>
            <a:custGeom>
              <a:avLst/>
              <a:gdLst/>
              <a:ahLst/>
              <a:cxnLst/>
              <a:rect l="l" t="t" r="r" b="b"/>
              <a:pathLst>
                <a:path w="1678" h="1977" extrusionOk="0">
                  <a:moveTo>
                    <a:pt x="1429" y="522"/>
                  </a:moveTo>
                  <a:cubicBezTo>
                    <a:pt x="1032" y="0"/>
                    <a:pt x="187" y="212"/>
                    <a:pt x="87" y="870"/>
                  </a:cubicBezTo>
                  <a:cubicBezTo>
                    <a:pt x="1" y="1529"/>
                    <a:pt x="746" y="1976"/>
                    <a:pt x="1280" y="1566"/>
                  </a:cubicBezTo>
                  <a:cubicBezTo>
                    <a:pt x="1603" y="1317"/>
                    <a:pt x="1678" y="858"/>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7"/>
            <p:cNvSpPr/>
            <p:nvPr/>
          </p:nvSpPr>
          <p:spPr>
            <a:xfrm rot="5944386">
              <a:off x="8428053" y="1254545"/>
              <a:ext cx="123167" cy="145705"/>
            </a:xfrm>
            <a:custGeom>
              <a:avLst/>
              <a:gdLst/>
              <a:ahLst/>
              <a:cxnLst/>
              <a:rect l="l" t="t" r="r" b="b"/>
              <a:pathLst>
                <a:path w="2175" h="2573" extrusionOk="0">
                  <a:moveTo>
                    <a:pt x="1852" y="696"/>
                  </a:moveTo>
                  <a:cubicBezTo>
                    <a:pt x="1330" y="1"/>
                    <a:pt x="237" y="286"/>
                    <a:pt x="125" y="1144"/>
                  </a:cubicBezTo>
                  <a:cubicBezTo>
                    <a:pt x="1" y="1989"/>
                    <a:pt x="970" y="2573"/>
                    <a:pt x="1665" y="2051"/>
                  </a:cubicBezTo>
                  <a:cubicBezTo>
                    <a:pt x="2088" y="1728"/>
                    <a:pt x="2175" y="1119"/>
                    <a:pt x="1852" y="696"/>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7"/>
            <p:cNvSpPr/>
            <p:nvPr/>
          </p:nvSpPr>
          <p:spPr>
            <a:xfrm rot="3244149">
              <a:off x="8442121" y="1270749"/>
              <a:ext cx="95751" cy="111946"/>
            </a:xfrm>
            <a:custGeom>
              <a:avLst/>
              <a:gdLst/>
              <a:ahLst/>
              <a:cxnLst/>
              <a:rect l="l" t="t" r="r" b="b"/>
              <a:pathLst>
                <a:path w="1691" h="1977" extrusionOk="0">
                  <a:moveTo>
                    <a:pt x="1442" y="535"/>
                  </a:moveTo>
                  <a:cubicBezTo>
                    <a:pt x="1044" y="0"/>
                    <a:pt x="199" y="212"/>
                    <a:pt x="100" y="870"/>
                  </a:cubicBezTo>
                  <a:cubicBezTo>
                    <a:pt x="1" y="1529"/>
                    <a:pt x="746" y="1976"/>
                    <a:pt x="1280" y="1578"/>
                  </a:cubicBezTo>
                  <a:cubicBezTo>
                    <a:pt x="1616" y="1342"/>
                    <a:pt x="1690" y="870"/>
                    <a:pt x="1442" y="535"/>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7"/>
            <p:cNvSpPr/>
            <p:nvPr/>
          </p:nvSpPr>
          <p:spPr>
            <a:xfrm rot="5944386">
              <a:off x="6812464" y="2849703"/>
              <a:ext cx="123224" cy="145026"/>
            </a:xfrm>
            <a:custGeom>
              <a:avLst/>
              <a:gdLst/>
              <a:ahLst/>
              <a:cxnLst/>
              <a:rect l="l" t="t" r="r" b="b"/>
              <a:pathLst>
                <a:path w="2176" h="2561" extrusionOk="0">
                  <a:moveTo>
                    <a:pt x="1852" y="684"/>
                  </a:moveTo>
                  <a:cubicBezTo>
                    <a:pt x="1330" y="1"/>
                    <a:pt x="237" y="287"/>
                    <a:pt x="125" y="1132"/>
                  </a:cubicBezTo>
                  <a:cubicBezTo>
                    <a:pt x="1" y="1989"/>
                    <a:pt x="970" y="2560"/>
                    <a:pt x="1666" y="2051"/>
                  </a:cubicBezTo>
                  <a:cubicBezTo>
                    <a:pt x="2088" y="1728"/>
                    <a:pt x="2175" y="1119"/>
                    <a:pt x="1852" y="684"/>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7"/>
            <p:cNvSpPr/>
            <p:nvPr/>
          </p:nvSpPr>
          <p:spPr>
            <a:xfrm rot="3244149">
              <a:off x="6826555" y="2866625"/>
              <a:ext cx="95015" cy="111210"/>
            </a:xfrm>
            <a:custGeom>
              <a:avLst/>
              <a:gdLst/>
              <a:ahLst/>
              <a:cxnLst/>
              <a:rect l="l" t="t" r="r" b="b"/>
              <a:pathLst>
                <a:path w="1678" h="1964" extrusionOk="0">
                  <a:moveTo>
                    <a:pt x="1429" y="522"/>
                  </a:moveTo>
                  <a:cubicBezTo>
                    <a:pt x="1032" y="0"/>
                    <a:pt x="187" y="211"/>
                    <a:pt x="100" y="870"/>
                  </a:cubicBezTo>
                  <a:cubicBezTo>
                    <a:pt x="0" y="1528"/>
                    <a:pt x="746" y="1963"/>
                    <a:pt x="1280" y="1566"/>
                  </a:cubicBezTo>
                  <a:cubicBezTo>
                    <a:pt x="1616" y="1317"/>
                    <a:pt x="1678" y="857"/>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7"/>
            <p:cNvSpPr/>
            <p:nvPr/>
          </p:nvSpPr>
          <p:spPr>
            <a:xfrm rot="5944386">
              <a:off x="7841687" y="3165655"/>
              <a:ext cx="123167" cy="144969"/>
            </a:xfrm>
            <a:custGeom>
              <a:avLst/>
              <a:gdLst/>
              <a:ahLst/>
              <a:cxnLst/>
              <a:rect l="l" t="t" r="r" b="b"/>
              <a:pathLst>
                <a:path w="2175" h="2560" extrusionOk="0">
                  <a:moveTo>
                    <a:pt x="1852" y="684"/>
                  </a:moveTo>
                  <a:cubicBezTo>
                    <a:pt x="1330" y="0"/>
                    <a:pt x="237" y="286"/>
                    <a:pt x="125" y="1131"/>
                  </a:cubicBezTo>
                  <a:cubicBezTo>
                    <a:pt x="1" y="1988"/>
                    <a:pt x="970" y="2560"/>
                    <a:pt x="1665" y="2050"/>
                  </a:cubicBezTo>
                  <a:cubicBezTo>
                    <a:pt x="2088" y="1727"/>
                    <a:pt x="2175" y="1119"/>
                    <a:pt x="1852" y="684"/>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7"/>
            <p:cNvSpPr/>
            <p:nvPr/>
          </p:nvSpPr>
          <p:spPr>
            <a:xfrm rot="3244149">
              <a:off x="7855788" y="3182556"/>
              <a:ext cx="95015" cy="111210"/>
            </a:xfrm>
            <a:custGeom>
              <a:avLst/>
              <a:gdLst/>
              <a:ahLst/>
              <a:cxnLst/>
              <a:rect l="l" t="t" r="r" b="b"/>
              <a:pathLst>
                <a:path w="1678" h="1964" extrusionOk="0">
                  <a:moveTo>
                    <a:pt x="1429" y="522"/>
                  </a:moveTo>
                  <a:cubicBezTo>
                    <a:pt x="1031" y="1"/>
                    <a:pt x="186" y="212"/>
                    <a:pt x="99" y="870"/>
                  </a:cubicBezTo>
                  <a:cubicBezTo>
                    <a:pt x="0" y="1529"/>
                    <a:pt x="746" y="1964"/>
                    <a:pt x="1280" y="1566"/>
                  </a:cubicBezTo>
                  <a:cubicBezTo>
                    <a:pt x="1603" y="1318"/>
                    <a:pt x="1677" y="858"/>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7"/>
            <p:cNvSpPr/>
            <p:nvPr/>
          </p:nvSpPr>
          <p:spPr>
            <a:xfrm rot="3244149">
              <a:off x="8024798" y="1342023"/>
              <a:ext cx="419415" cy="355373"/>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7"/>
            <p:cNvSpPr/>
            <p:nvPr/>
          </p:nvSpPr>
          <p:spPr>
            <a:xfrm rot="3244149">
              <a:off x="8099242" y="1410565"/>
              <a:ext cx="273778" cy="220268"/>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7"/>
            <p:cNvSpPr/>
            <p:nvPr/>
          </p:nvSpPr>
          <p:spPr>
            <a:xfrm rot="3244149">
              <a:off x="8029279" y="1278852"/>
              <a:ext cx="413073" cy="487647"/>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7"/>
            <p:cNvSpPr/>
            <p:nvPr/>
          </p:nvSpPr>
          <p:spPr>
            <a:xfrm rot="3244149">
              <a:off x="8046165" y="1298534"/>
              <a:ext cx="379268" cy="448236"/>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47"/>
            <p:cNvGrpSpPr/>
            <p:nvPr/>
          </p:nvGrpSpPr>
          <p:grpSpPr>
            <a:xfrm rot="3244149">
              <a:off x="8029508" y="1267116"/>
              <a:ext cx="413752" cy="487647"/>
              <a:chOff x="1143114" y="2017469"/>
              <a:chExt cx="182675" cy="215300"/>
            </a:xfrm>
          </p:grpSpPr>
          <p:sp>
            <p:nvSpPr>
              <p:cNvPr id="1708" name="Google Shape;1708;p47"/>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7"/>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0" name="Google Shape;1710;p47"/>
              <p:cNvGrpSpPr/>
              <p:nvPr/>
            </p:nvGrpSpPr>
            <p:grpSpPr>
              <a:xfrm>
                <a:off x="1150207" y="2040064"/>
                <a:ext cx="169954" cy="169627"/>
                <a:chOff x="1155763" y="2050150"/>
                <a:chExt cx="155950" cy="155650"/>
              </a:xfrm>
            </p:grpSpPr>
            <p:sp>
              <p:nvSpPr>
                <p:cNvPr id="1711" name="Google Shape;1711;p47"/>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7"/>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47"/>
            <p:cNvGrpSpPr/>
            <p:nvPr/>
          </p:nvGrpSpPr>
          <p:grpSpPr>
            <a:xfrm rot="3244149">
              <a:off x="7394955" y="1065907"/>
              <a:ext cx="422582" cy="494994"/>
              <a:chOff x="1150264" y="2004106"/>
              <a:chExt cx="186573" cy="218544"/>
            </a:xfrm>
          </p:grpSpPr>
          <p:sp>
            <p:nvSpPr>
              <p:cNvPr id="1714" name="Google Shape;1714;p47"/>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7"/>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7"/>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7"/>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8" name="Google Shape;1718;p47"/>
              <p:cNvGrpSpPr/>
              <p:nvPr/>
            </p:nvGrpSpPr>
            <p:grpSpPr>
              <a:xfrm>
                <a:off x="1150264" y="2004106"/>
                <a:ext cx="182675" cy="215300"/>
                <a:chOff x="1143114" y="2017469"/>
                <a:chExt cx="182675" cy="215300"/>
              </a:xfrm>
            </p:grpSpPr>
            <p:sp>
              <p:nvSpPr>
                <p:cNvPr id="1719" name="Google Shape;1719;p47"/>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7"/>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1" name="Google Shape;1721;p47"/>
                <p:cNvGrpSpPr/>
                <p:nvPr/>
              </p:nvGrpSpPr>
              <p:grpSpPr>
                <a:xfrm>
                  <a:off x="1150371" y="2039901"/>
                  <a:ext cx="169627" cy="169954"/>
                  <a:chOff x="1155913" y="2050000"/>
                  <a:chExt cx="155650" cy="155950"/>
                </a:xfrm>
              </p:grpSpPr>
              <p:sp>
                <p:nvSpPr>
                  <p:cNvPr id="1722" name="Google Shape;1722;p47"/>
                  <p:cNvSpPr/>
                  <p:nvPr/>
                </p:nvSpPr>
                <p:spPr>
                  <a:xfrm rot="-54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7"/>
                  <p:cNvSpPr/>
                  <p:nvPr/>
                </p:nvSpPr>
                <p:spPr>
                  <a:xfrm rot="5400000">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24" name="Google Shape;1724;p47"/>
            <p:cNvGrpSpPr/>
            <p:nvPr/>
          </p:nvGrpSpPr>
          <p:grpSpPr>
            <a:xfrm rot="3244149">
              <a:off x="7215492" y="1530403"/>
              <a:ext cx="422582" cy="494994"/>
              <a:chOff x="1150264" y="2004106"/>
              <a:chExt cx="186573" cy="218544"/>
            </a:xfrm>
          </p:grpSpPr>
          <p:sp>
            <p:nvSpPr>
              <p:cNvPr id="1725" name="Google Shape;1725;p47"/>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7"/>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7"/>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7"/>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9" name="Google Shape;1729;p47"/>
              <p:cNvGrpSpPr/>
              <p:nvPr/>
            </p:nvGrpSpPr>
            <p:grpSpPr>
              <a:xfrm>
                <a:off x="1150264" y="2004106"/>
                <a:ext cx="182675" cy="215300"/>
                <a:chOff x="1143114" y="2017469"/>
                <a:chExt cx="182675" cy="215300"/>
              </a:xfrm>
            </p:grpSpPr>
            <p:sp>
              <p:nvSpPr>
                <p:cNvPr id="1730" name="Google Shape;1730;p47"/>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7"/>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2" name="Google Shape;1732;p47"/>
                <p:cNvGrpSpPr/>
                <p:nvPr/>
              </p:nvGrpSpPr>
              <p:grpSpPr>
                <a:xfrm>
                  <a:off x="1150207" y="2040064"/>
                  <a:ext cx="169954" cy="169627"/>
                  <a:chOff x="1155763" y="2050150"/>
                  <a:chExt cx="155950" cy="155650"/>
                </a:xfrm>
              </p:grpSpPr>
              <p:sp>
                <p:nvSpPr>
                  <p:cNvPr id="1733" name="Google Shape;1733;p47"/>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7"/>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35" name="Google Shape;1735;p47"/>
            <p:cNvGrpSpPr/>
            <p:nvPr/>
          </p:nvGrpSpPr>
          <p:grpSpPr>
            <a:xfrm rot="3244149">
              <a:off x="7886298" y="1753745"/>
              <a:ext cx="422582" cy="494994"/>
              <a:chOff x="1150264" y="2004106"/>
              <a:chExt cx="186573" cy="218544"/>
            </a:xfrm>
          </p:grpSpPr>
          <p:sp>
            <p:nvSpPr>
              <p:cNvPr id="1736" name="Google Shape;1736;p47"/>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7"/>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7"/>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7"/>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0" name="Google Shape;1740;p47"/>
              <p:cNvGrpSpPr/>
              <p:nvPr/>
            </p:nvGrpSpPr>
            <p:grpSpPr>
              <a:xfrm>
                <a:off x="1150264" y="2004106"/>
                <a:ext cx="182675" cy="215300"/>
                <a:chOff x="1143114" y="2017469"/>
                <a:chExt cx="182675" cy="215300"/>
              </a:xfrm>
            </p:grpSpPr>
            <p:sp>
              <p:nvSpPr>
                <p:cNvPr id="1741" name="Google Shape;1741;p47"/>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7"/>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3" name="Google Shape;1743;p47"/>
                <p:cNvGrpSpPr/>
                <p:nvPr/>
              </p:nvGrpSpPr>
              <p:grpSpPr>
                <a:xfrm>
                  <a:off x="1150162" y="2040018"/>
                  <a:ext cx="170039" cy="169712"/>
                  <a:chOff x="1155721" y="2050108"/>
                  <a:chExt cx="156028" cy="155728"/>
                </a:xfrm>
              </p:grpSpPr>
              <p:sp>
                <p:nvSpPr>
                  <p:cNvPr id="1744" name="Google Shape;1744;p47"/>
                  <p:cNvSpPr/>
                  <p:nvPr/>
                </p:nvSpPr>
                <p:spPr>
                  <a:xfrm rot="1719" flipH="1">
                    <a:off x="1155759" y="2050147"/>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7"/>
                  <p:cNvSpPr/>
                  <p:nvPr/>
                </p:nvSpPr>
                <p:spPr>
                  <a:xfrm rot="10800000">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46" name="Google Shape;1746;p47"/>
            <p:cNvGrpSpPr/>
            <p:nvPr/>
          </p:nvGrpSpPr>
          <p:grpSpPr>
            <a:xfrm rot="3244149">
              <a:off x="7740290" y="2221899"/>
              <a:ext cx="422582" cy="494994"/>
              <a:chOff x="1150264" y="2004106"/>
              <a:chExt cx="186573" cy="218544"/>
            </a:xfrm>
          </p:grpSpPr>
          <p:sp>
            <p:nvSpPr>
              <p:cNvPr id="1747" name="Google Shape;1747;p47"/>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7"/>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7"/>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7"/>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1" name="Google Shape;1751;p47"/>
              <p:cNvGrpSpPr/>
              <p:nvPr/>
            </p:nvGrpSpPr>
            <p:grpSpPr>
              <a:xfrm>
                <a:off x="1150264" y="2004106"/>
                <a:ext cx="182675" cy="215300"/>
                <a:chOff x="1143114" y="2017469"/>
                <a:chExt cx="182675" cy="215300"/>
              </a:xfrm>
            </p:grpSpPr>
            <p:sp>
              <p:nvSpPr>
                <p:cNvPr id="1752" name="Google Shape;1752;p47"/>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7"/>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7"/>
                <p:cNvGrpSpPr/>
                <p:nvPr/>
              </p:nvGrpSpPr>
              <p:grpSpPr>
                <a:xfrm>
                  <a:off x="1150207" y="2040064"/>
                  <a:ext cx="169954" cy="169627"/>
                  <a:chOff x="1155763" y="2050150"/>
                  <a:chExt cx="155950" cy="155650"/>
                </a:xfrm>
              </p:grpSpPr>
              <p:sp>
                <p:nvSpPr>
                  <p:cNvPr id="1755" name="Google Shape;1755;p47"/>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7"/>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7" name="Google Shape;1757;p47"/>
            <p:cNvGrpSpPr/>
            <p:nvPr/>
          </p:nvGrpSpPr>
          <p:grpSpPr>
            <a:xfrm rot="3244149">
              <a:off x="7546716" y="2666521"/>
              <a:ext cx="526687" cy="526947"/>
              <a:chOff x="1126056" y="1995191"/>
              <a:chExt cx="232536" cy="232651"/>
            </a:xfrm>
          </p:grpSpPr>
          <p:sp>
            <p:nvSpPr>
              <p:cNvPr id="1758" name="Google Shape;1758;p47"/>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7"/>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7"/>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7"/>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7"/>
              <p:cNvGrpSpPr/>
              <p:nvPr/>
            </p:nvGrpSpPr>
            <p:grpSpPr>
              <a:xfrm>
                <a:off x="1126056" y="1995191"/>
                <a:ext cx="232536" cy="232651"/>
                <a:chOff x="1118906" y="2008554"/>
                <a:chExt cx="232536" cy="232651"/>
              </a:xfrm>
            </p:grpSpPr>
            <p:sp>
              <p:nvSpPr>
                <p:cNvPr id="1763" name="Google Shape;1763;p47"/>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7"/>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7"/>
                <p:cNvSpPr/>
                <p:nvPr/>
              </p:nvSpPr>
              <p:spPr>
                <a:xfrm rot="7236889" flipH="1">
                  <a:off x="1150197" y="2040065"/>
                  <a:ext cx="169956" cy="169629"/>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66" name="Google Shape;1766;p47"/>
            <p:cNvSpPr/>
            <p:nvPr/>
          </p:nvSpPr>
          <p:spPr>
            <a:xfrm rot="3244149">
              <a:off x="7616619" y="2705878"/>
              <a:ext cx="380004" cy="448236"/>
            </a:xfrm>
            <a:custGeom>
              <a:avLst/>
              <a:gdLst/>
              <a:ahLst/>
              <a:cxnLst/>
              <a:rect l="l" t="t" r="r" b="b"/>
              <a:pathLst>
                <a:path w="6711" h="7916" extrusionOk="0">
                  <a:moveTo>
                    <a:pt x="5716" y="2125"/>
                  </a:moveTo>
                  <a:cubicBezTo>
                    <a:pt x="4113" y="1"/>
                    <a:pt x="734" y="883"/>
                    <a:pt x="373" y="3517"/>
                  </a:cubicBezTo>
                  <a:cubicBezTo>
                    <a:pt x="1" y="6151"/>
                    <a:pt x="2995" y="7915"/>
                    <a:pt x="5120" y="6313"/>
                  </a:cubicBezTo>
                  <a:cubicBezTo>
                    <a:pt x="6437" y="5319"/>
                    <a:pt x="6710" y="3442"/>
                    <a:pt x="5716" y="2125"/>
                  </a:cubicBezTo>
                  <a:close/>
                </a:path>
              </a:pathLst>
            </a:custGeom>
            <a:gradFill>
              <a:gsLst>
                <a:gs pos="0">
                  <a:srgbClr val="191919">
                    <a:alpha val="2549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7" name="Google Shape;1767;p47"/>
            <p:cNvGrpSpPr/>
            <p:nvPr/>
          </p:nvGrpSpPr>
          <p:grpSpPr>
            <a:xfrm rot="3244149">
              <a:off x="7015872" y="1974741"/>
              <a:ext cx="533412" cy="533207"/>
              <a:chOff x="1124581" y="1993806"/>
              <a:chExt cx="235506" cy="235415"/>
            </a:xfrm>
          </p:grpSpPr>
          <p:sp>
            <p:nvSpPr>
              <p:cNvPr id="1768" name="Google Shape;1768;p47"/>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7"/>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7"/>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7"/>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47"/>
              <p:cNvGrpSpPr/>
              <p:nvPr/>
            </p:nvGrpSpPr>
            <p:grpSpPr>
              <a:xfrm>
                <a:off x="1124581" y="1993806"/>
                <a:ext cx="235506" cy="235415"/>
                <a:chOff x="1117431" y="2007169"/>
                <a:chExt cx="235506" cy="235415"/>
              </a:xfrm>
            </p:grpSpPr>
            <p:sp>
              <p:nvSpPr>
                <p:cNvPr id="1773" name="Google Shape;1773;p47"/>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7"/>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7"/>
                <p:cNvSpPr/>
                <p:nvPr/>
              </p:nvSpPr>
              <p:spPr>
                <a:xfrm rot="-8777809" flipH="1">
                  <a:off x="1150210" y="2040065"/>
                  <a:ext cx="169949" cy="169622"/>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rgbClr val="191919">
                        <a:alpha val="2549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76" name="Google Shape;1776;p47"/>
          <p:cNvGrpSpPr/>
          <p:nvPr/>
        </p:nvGrpSpPr>
        <p:grpSpPr>
          <a:xfrm rot="9895665">
            <a:off x="4799718" y="4695522"/>
            <a:ext cx="442309" cy="247683"/>
            <a:chOff x="7870016" y="4179902"/>
            <a:chExt cx="1117753" cy="629543"/>
          </a:xfrm>
        </p:grpSpPr>
        <p:sp>
          <p:nvSpPr>
            <p:cNvPr id="1777" name="Google Shape;1777;p4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E4EA-7842-459C-A067-1B1A7C500340}"/>
              </a:ext>
            </a:extLst>
          </p:cNvPr>
          <p:cNvSpPr>
            <a:spLocks noGrp="1"/>
          </p:cNvSpPr>
          <p:nvPr>
            <p:ph type="title"/>
          </p:nvPr>
        </p:nvSpPr>
        <p:spPr/>
        <p:txBody>
          <a:bodyPr/>
          <a:lstStyle/>
          <a:p>
            <a:r>
              <a:rPr lang="en-US" dirty="0"/>
              <a:t>Working and design </a:t>
            </a:r>
            <a:endParaRPr lang="en-IN" dirty="0"/>
          </a:p>
        </p:txBody>
      </p:sp>
      <p:sp>
        <p:nvSpPr>
          <p:cNvPr id="3" name="Text Placeholder 2">
            <a:extLst>
              <a:ext uri="{FF2B5EF4-FFF2-40B4-BE49-F238E27FC236}">
                <a16:creationId xmlns:a16="http://schemas.microsoft.com/office/drawing/2014/main" id="{FBF2EADD-D978-469E-BE56-830404CEFA41}"/>
              </a:ext>
            </a:extLst>
          </p:cNvPr>
          <p:cNvSpPr>
            <a:spLocks noGrp="1"/>
          </p:cNvSpPr>
          <p:nvPr>
            <p:ph type="body" idx="1"/>
          </p:nvPr>
        </p:nvSpPr>
        <p:spPr/>
        <p:txBody>
          <a:bodyPr/>
          <a:lstStyle/>
          <a:p>
            <a:pPr algn="ctr"/>
            <a:endParaRPr lang="en-US" b="1" dirty="0">
              <a:latin typeface="Gadugi" panose="020B0502040204020203" pitchFamily="34" charset="0"/>
              <a:ea typeface="Gadugi" panose="020B0502040204020203" pitchFamily="34" charset="0"/>
            </a:endParaRPr>
          </a:p>
          <a:p>
            <a:pPr algn="ctr"/>
            <a:endParaRPr lang="en-US" b="1" dirty="0">
              <a:latin typeface="Gadugi" panose="020B0502040204020203" pitchFamily="34" charset="0"/>
              <a:ea typeface="Gadugi" panose="020B0502040204020203" pitchFamily="34" charset="0"/>
            </a:endParaRPr>
          </a:p>
          <a:p>
            <a:pPr algn="ctr"/>
            <a:endParaRPr lang="en-US" b="1" dirty="0">
              <a:latin typeface="Gadugi" panose="020B0502040204020203" pitchFamily="34" charset="0"/>
              <a:ea typeface="Gadugi" panose="020B0502040204020203" pitchFamily="34" charset="0"/>
            </a:endParaRPr>
          </a:p>
          <a:p>
            <a:pPr algn="ctr"/>
            <a:endParaRPr lang="en-US" b="1" dirty="0">
              <a:latin typeface="Gadugi" panose="020B0502040204020203" pitchFamily="34" charset="0"/>
              <a:ea typeface="Gadugi" panose="020B0502040204020203" pitchFamily="34" charset="0"/>
            </a:endParaRPr>
          </a:p>
          <a:p>
            <a:pPr algn="ctr"/>
            <a:endParaRPr lang="en-US" b="1" dirty="0">
              <a:latin typeface="Gadugi" panose="020B0502040204020203" pitchFamily="34" charset="0"/>
              <a:ea typeface="Gadugi" panose="020B0502040204020203" pitchFamily="34" charset="0"/>
            </a:endParaRPr>
          </a:p>
          <a:p>
            <a:pPr algn="ctr"/>
            <a:r>
              <a:rPr lang="en-US" b="1" dirty="0">
                <a:latin typeface="Gadugi" panose="020B0502040204020203" pitchFamily="34" charset="0"/>
                <a:ea typeface="Gadugi" panose="020B0502040204020203" pitchFamily="34" charset="0"/>
              </a:rPr>
              <a:t>Screen 1: </a:t>
            </a:r>
            <a:r>
              <a:rPr lang="en-US" b="1" u="sng" dirty="0">
                <a:solidFill>
                  <a:srgbClr val="FF0000"/>
                </a:solidFill>
                <a:latin typeface="Gadugi" panose="020B0502040204020203" pitchFamily="34" charset="0"/>
                <a:ea typeface="Gadugi" panose="020B0502040204020203" pitchFamily="34" charset="0"/>
              </a:rPr>
              <a:t>Show start of Application </a:t>
            </a:r>
            <a:endParaRPr lang="en-IN" b="1" u="sng" dirty="0">
              <a:solidFill>
                <a:srgbClr val="FF0000"/>
              </a:solidFill>
              <a:latin typeface="Gadugi" panose="020B0502040204020203" pitchFamily="34" charset="0"/>
              <a:ea typeface="Gadugi" panose="020B0502040204020203" pitchFamily="34" charset="0"/>
            </a:endParaRPr>
          </a:p>
        </p:txBody>
      </p:sp>
      <p:pic>
        <p:nvPicPr>
          <p:cNvPr id="5" name="Picture 4">
            <a:extLst>
              <a:ext uri="{FF2B5EF4-FFF2-40B4-BE49-F238E27FC236}">
                <a16:creationId xmlns:a16="http://schemas.microsoft.com/office/drawing/2014/main" id="{FAC53069-65A2-4F18-8B70-413B98C6FB85}"/>
              </a:ext>
            </a:extLst>
          </p:cNvPr>
          <p:cNvPicPr>
            <a:picLocks noChangeAspect="1"/>
          </p:cNvPicPr>
          <p:nvPr/>
        </p:nvPicPr>
        <p:blipFill rotWithShape="1">
          <a:blip r:embed="rId2"/>
          <a:srcRect l="5566" t="1476" r="4441" b="2214"/>
          <a:stretch/>
        </p:blipFill>
        <p:spPr>
          <a:xfrm>
            <a:off x="4985657" y="413658"/>
            <a:ext cx="2322286" cy="4536368"/>
          </a:xfrm>
          <a:prstGeom prst="rect">
            <a:avLst/>
          </a:prstGeom>
        </p:spPr>
      </p:pic>
      <p:sp>
        <p:nvSpPr>
          <p:cNvPr id="7" name="Rectangle 6">
            <a:extLst>
              <a:ext uri="{FF2B5EF4-FFF2-40B4-BE49-F238E27FC236}">
                <a16:creationId xmlns:a16="http://schemas.microsoft.com/office/drawing/2014/main" id="{DDD38D42-19AD-4CA8-8E20-D3E1824D19D9}"/>
              </a:ext>
            </a:extLst>
          </p:cNvPr>
          <p:cNvSpPr/>
          <p:nvPr/>
        </p:nvSpPr>
        <p:spPr>
          <a:xfrm>
            <a:off x="986971" y="2311728"/>
            <a:ext cx="3585029" cy="740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704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04B4-FCEB-47A5-9759-E14C77CC9BD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14C5361-F3F7-42F4-9FAD-B60A142FBFBA}"/>
              </a:ext>
            </a:extLst>
          </p:cNvPr>
          <p:cNvSpPr>
            <a:spLocks noGrp="1"/>
          </p:cNvSpPr>
          <p:nvPr>
            <p:ph type="body" idx="1"/>
          </p:nvPr>
        </p:nvSpPr>
        <p:spPr/>
        <p:txBody>
          <a:bodyPr/>
          <a:lstStyle/>
          <a:p>
            <a:r>
              <a:rPr lang="en-US" sz="1800" b="1" u="sng" dirty="0"/>
              <a:t>Screen 2</a:t>
            </a:r>
          </a:p>
          <a:p>
            <a:r>
              <a:rPr lang="en-US" sz="1800" u="sng" dirty="0">
                <a:solidFill>
                  <a:srgbClr val="FF0000"/>
                </a:solidFill>
              </a:rPr>
              <a:t>Main activity:-</a:t>
            </a:r>
            <a:r>
              <a:rPr lang="en-US" sz="1800" dirty="0"/>
              <a:t>show first interface of application which contain several option which use for different purpose</a:t>
            </a:r>
          </a:p>
          <a:p>
            <a:r>
              <a:rPr lang="en-US" sz="1800" dirty="0">
                <a:solidFill>
                  <a:srgbClr val="FF0000"/>
                </a:solidFill>
              </a:rPr>
              <a:t>1) MEDICINE NAME</a:t>
            </a:r>
          </a:p>
          <a:p>
            <a:r>
              <a:rPr lang="en-US" sz="1800" dirty="0">
                <a:solidFill>
                  <a:srgbClr val="FF0000"/>
                </a:solidFill>
              </a:rPr>
              <a:t>2)MEDICINE DAYS</a:t>
            </a:r>
          </a:p>
          <a:p>
            <a:r>
              <a:rPr lang="en-US" sz="1800" dirty="0">
                <a:solidFill>
                  <a:srgbClr val="FF0000"/>
                </a:solidFill>
              </a:rPr>
              <a:t>3)MEDICNE REMAINDER</a:t>
            </a:r>
            <a:endParaRPr lang="en-IN" sz="1800" dirty="0">
              <a:solidFill>
                <a:srgbClr val="FF0000"/>
              </a:solidFill>
            </a:endParaRPr>
          </a:p>
        </p:txBody>
      </p:sp>
      <p:sp>
        <p:nvSpPr>
          <p:cNvPr id="4" name="Rectangle 3">
            <a:extLst>
              <a:ext uri="{FF2B5EF4-FFF2-40B4-BE49-F238E27FC236}">
                <a16:creationId xmlns:a16="http://schemas.microsoft.com/office/drawing/2014/main" id="{85BE24B8-CE1B-4010-9B20-ADC88AF5909C}"/>
              </a:ext>
            </a:extLst>
          </p:cNvPr>
          <p:cNvSpPr/>
          <p:nvPr/>
        </p:nvSpPr>
        <p:spPr>
          <a:xfrm>
            <a:off x="892628" y="1407886"/>
            <a:ext cx="4172857" cy="3196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C31DA953-D453-4B87-9630-6A7054542843}"/>
              </a:ext>
            </a:extLst>
          </p:cNvPr>
          <p:cNvPicPr>
            <a:picLocks noChangeAspect="1"/>
          </p:cNvPicPr>
          <p:nvPr/>
        </p:nvPicPr>
        <p:blipFill rotWithShape="1">
          <a:blip r:embed="rId2"/>
          <a:srcRect l="2682" t="2158" r="2971"/>
          <a:stretch/>
        </p:blipFill>
        <p:spPr>
          <a:xfrm>
            <a:off x="5428342" y="137885"/>
            <a:ext cx="2598057" cy="4934857"/>
          </a:xfrm>
          <a:prstGeom prst="rect">
            <a:avLst/>
          </a:prstGeom>
        </p:spPr>
      </p:pic>
    </p:spTree>
    <p:extLst>
      <p:ext uri="{BB962C8B-B14F-4D97-AF65-F5344CB8AC3E}">
        <p14:creationId xmlns:p14="http://schemas.microsoft.com/office/powerpoint/2010/main" val="57145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AE34-349D-4BB4-941E-AF09F22EC1A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51B6F3A-7CD5-434B-95B8-DFCC4431D5A8}"/>
              </a:ext>
            </a:extLst>
          </p:cNvPr>
          <p:cNvSpPr>
            <a:spLocks noGrp="1"/>
          </p:cNvSpPr>
          <p:nvPr>
            <p:ph type="body" idx="1"/>
          </p:nvPr>
        </p:nvSpPr>
        <p:spPr>
          <a:xfrm>
            <a:off x="618400" y="2166861"/>
            <a:ext cx="3852000" cy="2444400"/>
          </a:xfrm>
        </p:spPr>
        <p:txBody>
          <a:bodyPr/>
          <a:lstStyle/>
          <a:p>
            <a:pPr marL="165100" indent="0">
              <a:buNone/>
            </a:pPr>
            <a:endParaRPr lang="en-US" sz="1600" u="sng" dirty="0">
              <a:solidFill>
                <a:srgbClr val="FF0000"/>
              </a:solidFill>
            </a:endParaRPr>
          </a:p>
          <a:p>
            <a:pPr marL="165100" indent="0">
              <a:buNone/>
            </a:pPr>
            <a:r>
              <a:rPr lang="en-US" sz="1600" u="sng" dirty="0">
                <a:solidFill>
                  <a:srgbClr val="FF0000"/>
                </a:solidFill>
              </a:rPr>
              <a:t>    MEDICINE SET ALARM/REAMINDER</a:t>
            </a:r>
          </a:p>
          <a:p>
            <a:pPr marL="165100" indent="0">
              <a:buNone/>
            </a:pPr>
            <a:r>
              <a:rPr lang="en-US" sz="1600" dirty="0"/>
              <a:t>Use to create alarm for take medicine on time</a:t>
            </a:r>
          </a:p>
          <a:p>
            <a:pPr marL="165100" indent="0">
              <a:buNone/>
            </a:pPr>
            <a:r>
              <a:rPr lang="en-US" sz="1600" dirty="0"/>
              <a:t>by enter time , date and medicine  name</a:t>
            </a:r>
          </a:p>
          <a:p>
            <a:pPr marL="165100" indent="0">
              <a:buNone/>
            </a:pPr>
            <a:br>
              <a:rPr lang="en-IN" sz="1600" dirty="0"/>
            </a:br>
            <a:endParaRPr lang="en-IN" sz="1600" dirty="0"/>
          </a:p>
        </p:txBody>
      </p:sp>
      <p:sp>
        <p:nvSpPr>
          <p:cNvPr id="4" name="Rectangle 3">
            <a:extLst>
              <a:ext uri="{FF2B5EF4-FFF2-40B4-BE49-F238E27FC236}">
                <a16:creationId xmlns:a16="http://schemas.microsoft.com/office/drawing/2014/main" id="{0080BE88-E087-450B-9295-3E034120CFB2}"/>
              </a:ext>
            </a:extLst>
          </p:cNvPr>
          <p:cNvSpPr/>
          <p:nvPr/>
        </p:nvSpPr>
        <p:spPr>
          <a:xfrm>
            <a:off x="618399" y="1952172"/>
            <a:ext cx="3757657" cy="177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D7595F4-AAE0-4A6F-97EA-263334CF86ED}"/>
              </a:ext>
            </a:extLst>
          </p:cNvPr>
          <p:cNvPicPr>
            <a:picLocks noChangeAspect="1"/>
          </p:cNvPicPr>
          <p:nvPr/>
        </p:nvPicPr>
        <p:blipFill rotWithShape="1">
          <a:blip r:embed="rId2"/>
          <a:srcRect l="5785" t="2118" r="6334"/>
          <a:stretch/>
        </p:blipFill>
        <p:spPr>
          <a:xfrm>
            <a:off x="5109027" y="439057"/>
            <a:ext cx="2409371" cy="4548413"/>
          </a:xfrm>
          <a:prstGeom prst="rect">
            <a:avLst/>
          </a:prstGeom>
        </p:spPr>
      </p:pic>
    </p:spTree>
    <p:extLst>
      <p:ext uri="{BB962C8B-B14F-4D97-AF65-F5344CB8AC3E}">
        <p14:creationId xmlns:p14="http://schemas.microsoft.com/office/powerpoint/2010/main" val="401430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EC8A-7813-4D86-8BC1-6B547F71C406}"/>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B0B5BA0C-9D49-4FC3-A9F4-2EE15F2AE2B7}"/>
              </a:ext>
            </a:extLst>
          </p:cNvPr>
          <p:cNvSpPr txBox="1"/>
          <p:nvPr/>
        </p:nvSpPr>
        <p:spPr>
          <a:xfrm>
            <a:off x="613229" y="1112196"/>
            <a:ext cx="4285342" cy="3018390"/>
          </a:xfrm>
          <a:prstGeom prst="rect">
            <a:avLst/>
          </a:prstGeom>
          <a:noFill/>
        </p:spPr>
        <p:txBody>
          <a:bodyPr wrap="square">
            <a:spAutoFit/>
          </a:bodyPr>
          <a:lstStyle/>
          <a:p>
            <a:pPr>
              <a:lnSpc>
                <a:spcPct val="107000"/>
              </a:lnSpc>
              <a:spcAft>
                <a:spcPts val="800"/>
              </a:spcAft>
            </a:pPr>
            <a:r>
              <a:rPr lang="en-IN" sz="2000" u="sng" dirty="0">
                <a:solidFill>
                  <a:srgbClr val="FF0000"/>
                </a:solidFill>
                <a:latin typeface="Calibri" panose="020F0502020204030204" pitchFamily="34" charset="0"/>
                <a:ea typeface="Calibri" panose="020F0502020204030204" pitchFamily="34" charset="0"/>
                <a:cs typeface="Times New Roman" panose="02020603050405020304" pitchFamily="18" charset="0"/>
              </a:rPr>
              <a:t>SCREEN 3</a:t>
            </a:r>
          </a:p>
          <a:p>
            <a:pPr>
              <a:lnSpc>
                <a:spcPct val="107000"/>
              </a:lnSpc>
              <a:spcAft>
                <a:spcPts val="800"/>
              </a:spcAft>
            </a:pPr>
            <a:r>
              <a:rPr lang="en-IN" sz="20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Notification module: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After medicine set successfully ,we can see the interface where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alarm is set then the user gets the notification. The users can cancel accordingly. If he does not require the notification he/she  can cancel it </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89550F9-F211-4146-8C08-427F994BC4ED}"/>
              </a:ext>
            </a:extLst>
          </p:cNvPr>
          <p:cNvPicPr>
            <a:picLocks noChangeAspect="1"/>
          </p:cNvPicPr>
          <p:nvPr/>
        </p:nvPicPr>
        <p:blipFill rotWithShape="1">
          <a:blip r:embed="rId2">
            <a:extLst>
              <a:ext uri="{28A0092B-C50C-407E-A947-70E740481C1C}">
                <a14:useLocalDpi xmlns:a14="http://schemas.microsoft.com/office/drawing/2010/main" val="0"/>
              </a:ext>
            </a:extLst>
          </a:blip>
          <a:srcRect l="8561" t="1959" r="3049" b="3185"/>
          <a:stretch/>
        </p:blipFill>
        <p:spPr>
          <a:xfrm>
            <a:off x="5138057" y="370114"/>
            <a:ext cx="2735943" cy="4659085"/>
          </a:xfrm>
          <a:prstGeom prst="rect">
            <a:avLst/>
          </a:prstGeom>
        </p:spPr>
      </p:pic>
      <p:sp>
        <p:nvSpPr>
          <p:cNvPr id="7" name="Rectangle 6">
            <a:extLst>
              <a:ext uri="{FF2B5EF4-FFF2-40B4-BE49-F238E27FC236}">
                <a16:creationId xmlns:a16="http://schemas.microsoft.com/office/drawing/2014/main" id="{EA0E55DA-77FC-44C3-ABE9-E5A2A89B78AF}"/>
              </a:ext>
            </a:extLst>
          </p:cNvPr>
          <p:cNvSpPr/>
          <p:nvPr/>
        </p:nvSpPr>
        <p:spPr>
          <a:xfrm>
            <a:off x="515257" y="1112196"/>
            <a:ext cx="4383314" cy="3491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0199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8E4E-604B-45F5-AEFF-DDAC484F220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258D596-C775-413C-9582-A9C1EA75DA06}"/>
              </a:ext>
            </a:extLst>
          </p:cNvPr>
          <p:cNvSpPr>
            <a:spLocks noGrp="1"/>
          </p:cNvSpPr>
          <p:nvPr>
            <p:ph type="body" idx="1"/>
          </p:nvPr>
        </p:nvSpPr>
        <p:spPr/>
        <p:txBody>
          <a:bodyPr/>
          <a:lstStyle/>
          <a:p>
            <a:r>
              <a:rPr lang="en-US" sz="2000" u="sng" dirty="0">
                <a:solidFill>
                  <a:srgbClr val="FF0000"/>
                </a:solidFill>
              </a:rPr>
              <a:t>CALENDAR FACILITY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shows the calendar facility where he can/she can check the suitable date according to their preferences of medicine doses.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E785E2E5-BDC6-48CA-92A9-FD2F69A187C9}"/>
              </a:ext>
            </a:extLst>
          </p:cNvPr>
          <p:cNvPicPr>
            <a:picLocks noChangeAspect="1"/>
          </p:cNvPicPr>
          <p:nvPr/>
        </p:nvPicPr>
        <p:blipFill rotWithShape="1">
          <a:blip r:embed="rId2"/>
          <a:srcRect l="3665" t="2688" b="709"/>
          <a:stretch/>
        </p:blipFill>
        <p:spPr>
          <a:xfrm>
            <a:off x="5304971" y="253999"/>
            <a:ext cx="2414120" cy="4695372"/>
          </a:xfrm>
          <a:prstGeom prst="rect">
            <a:avLst/>
          </a:prstGeom>
        </p:spPr>
      </p:pic>
      <p:sp>
        <p:nvSpPr>
          <p:cNvPr id="6" name="Rectangle 5">
            <a:extLst>
              <a:ext uri="{FF2B5EF4-FFF2-40B4-BE49-F238E27FC236}">
                <a16:creationId xmlns:a16="http://schemas.microsoft.com/office/drawing/2014/main" id="{B153ABBC-FA2B-47D2-9967-AFA357520801}"/>
              </a:ext>
            </a:extLst>
          </p:cNvPr>
          <p:cNvSpPr/>
          <p:nvPr/>
        </p:nvSpPr>
        <p:spPr>
          <a:xfrm>
            <a:off x="899886" y="1444171"/>
            <a:ext cx="3577771" cy="2315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5222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3"/>
        <p:cNvGrpSpPr/>
        <p:nvPr/>
      </p:nvGrpSpPr>
      <p:grpSpPr>
        <a:xfrm>
          <a:off x="0" y="0"/>
          <a:ext cx="0" cy="0"/>
          <a:chOff x="0" y="0"/>
          <a:chExt cx="0" cy="0"/>
        </a:xfrm>
      </p:grpSpPr>
      <p:sp>
        <p:nvSpPr>
          <p:cNvPr id="1784" name="Google Shape;1784;p48"/>
          <p:cNvSpPr txBox="1">
            <a:spLocks noGrp="1"/>
          </p:cNvSpPr>
          <p:nvPr>
            <p:ph type="title"/>
          </p:nvPr>
        </p:nvSpPr>
        <p:spPr>
          <a:xfrm>
            <a:off x="-164985" y="7525"/>
            <a:ext cx="5128403" cy="17538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u="sng" dirty="0">
                <a:solidFill>
                  <a:schemeClr val="tx1">
                    <a:lumMod val="50000"/>
                  </a:schemeClr>
                </a:solidFill>
              </a:rPr>
              <a:t>Conclusion and future work</a:t>
            </a:r>
            <a:endParaRPr sz="4000" u="sng" dirty="0">
              <a:solidFill>
                <a:schemeClr val="tx1">
                  <a:lumMod val="50000"/>
                </a:schemeClr>
              </a:solidFill>
            </a:endParaRPr>
          </a:p>
        </p:txBody>
      </p:sp>
      <p:grpSp>
        <p:nvGrpSpPr>
          <p:cNvPr id="1785" name="Google Shape;1785;p48"/>
          <p:cNvGrpSpPr/>
          <p:nvPr/>
        </p:nvGrpSpPr>
        <p:grpSpPr>
          <a:xfrm>
            <a:off x="6388800" y="-252849"/>
            <a:ext cx="1655519" cy="2033066"/>
            <a:chOff x="6388800" y="-252849"/>
            <a:chExt cx="1655519" cy="2033066"/>
          </a:xfrm>
        </p:grpSpPr>
        <p:sp>
          <p:nvSpPr>
            <p:cNvPr id="1786" name="Google Shape;1786;p48"/>
            <p:cNvSpPr/>
            <p:nvPr/>
          </p:nvSpPr>
          <p:spPr>
            <a:xfrm rot="2700000" flipH="1">
              <a:off x="6508629" y="1541051"/>
              <a:ext cx="198131" cy="198131"/>
            </a:xfrm>
            <a:prstGeom prst="teardrop">
              <a:avLst>
                <a:gd name="adj" fmla="val 1764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7" name="Google Shape;1787;p48"/>
            <p:cNvGrpSpPr/>
            <p:nvPr/>
          </p:nvGrpSpPr>
          <p:grpSpPr>
            <a:xfrm rot="2700000">
              <a:off x="6960413" y="-339572"/>
              <a:ext cx="512293" cy="1828964"/>
              <a:chOff x="264148" y="1376648"/>
              <a:chExt cx="512298" cy="1828982"/>
            </a:xfrm>
          </p:grpSpPr>
          <p:grpSp>
            <p:nvGrpSpPr>
              <p:cNvPr id="1788" name="Google Shape;1788;p48"/>
              <p:cNvGrpSpPr/>
              <p:nvPr/>
            </p:nvGrpSpPr>
            <p:grpSpPr>
              <a:xfrm rot="5579763" flipH="1">
                <a:off x="-384487" y="2081994"/>
                <a:ext cx="1809568" cy="418291"/>
                <a:chOff x="3404925" y="318825"/>
                <a:chExt cx="958264" cy="221530"/>
              </a:xfrm>
            </p:grpSpPr>
            <p:sp>
              <p:nvSpPr>
                <p:cNvPr id="1789" name="Google Shape;1789;p48"/>
                <p:cNvSpPr/>
                <p:nvPr/>
              </p:nvSpPr>
              <p:spPr>
                <a:xfrm>
                  <a:off x="3404925" y="327475"/>
                  <a:ext cx="762000" cy="158550"/>
                </a:xfrm>
                <a:custGeom>
                  <a:avLst/>
                  <a:gdLst/>
                  <a:ahLst/>
                  <a:cxnLst/>
                  <a:rect l="l" t="t" r="r" b="b"/>
                  <a:pathLst>
                    <a:path w="30480" h="6342" extrusionOk="0">
                      <a:moveTo>
                        <a:pt x="8607" y="0"/>
                      </a:moveTo>
                      <a:cubicBezTo>
                        <a:pt x="8035" y="0"/>
                        <a:pt x="7482" y="209"/>
                        <a:pt x="7046" y="588"/>
                      </a:cubicBezTo>
                      <a:cubicBezTo>
                        <a:pt x="6609" y="956"/>
                        <a:pt x="6045" y="1164"/>
                        <a:pt x="5472" y="1164"/>
                      </a:cubicBezTo>
                      <a:cubicBezTo>
                        <a:pt x="5425" y="1164"/>
                        <a:pt x="5378" y="1163"/>
                        <a:pt x="5331" y="1160"/>
                      </a:cubicBezTo>
                      <a:lnTo>
                        <a:pt x="1268" y="911"/>
                      </a:lnTo>
                      <a:cubicBezTo>
                        <a:pt x="1238" y="909"/>
                        <a:pt x="1208" y="908"/>
                        <a:pt x="1179" y="908"/>
                      </a:cubicBezTo>
                      <a:cubicBezTo>
                        <a:pt x="584" y="908"/>
                        <a:pt x="86" y="1376"/>
                        <a:pt x="50" y="1980"/>
                      </a:cubicBezTo>
                      <a:cubicBezTo>
                        <a:pt x="1" y="2614"/>
                        <a:pt x="485" y="3160"/>
                        <a:pt x="1119" y="3198"/>
                      </a:cubicBezTo>
                      <a:lnTo>
                        <a:pt x="5194" y="3459"/>
                      </a:lnTo>
                      <a:cubicBezTo>
                        <a:pt x="5816" y="3496"/>
                        <a:pt x="6400" y="3769"/>
                        <a:pt x="6822" y="4229"/>
                      </a:cubicBezTo>
                      <a:cubicBezTo>
                        <a:pt x="7244" y="4689"/>
                        <a:pt x="7828" y="4974"/>
                        <a:pt x="8450" y="5012"/>
                      </a:cubicBezTo>
                      <a:lnTo>
                        <a:pt x="30169" y="6341"/>
                      </a:lnTo>
                      <a:lnTo>
                        <a:pt x="30479" y="1346"/>
                      </a:lnTo>
                      <a:lnTo>
                        <a:pt x="8748" y="4"/>
                      </a:lnTo>
                      <a:cubicBezTo>
                        <a:pt x="8701" y="2"/>
                        <a:pt x="8654" y="0"/>
                        <a:pt x="8607" y="0"/>
                      </a:cubicBezTo>
                      <a:close/>
                    </a:path>
                  </a:pathLst>
                </a:custGeom>
                <a:gradFill>
                  <a:gsLst>
                    <a:gs pos="0">
                      <a:srgbClr val="79D3FE">
                        <a:alpha val="22352"/>
                      </a:srgbClr>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8"/>
                <p:cNvSpPr/>
                <p:nvPr/>
              </p:nvSpPr>
              <p:spPr>
                <a:xfrm>
                  <a:off x="4134600" y="320900"/>
                  <a:ext cx="228589" cy="219455"/>
                </a:xfrm>
                <a:custGeom>
                  <a:avLst/>
                  <a:gdLst/>
                  <a:ahLst/>
                  <a:cxnLst/>
                  <a:rect l="l" t="t" r="r" b="b"/>
                  <a:pathLst>
                    <a:path w="9071" h="8612" extrusionOk="0">
                      <a:moveTo>
                        <a:pt x="4471" y="1"/>
                      </a:moveTo>
                      <a:cubicBezTo>
                        <a:pt x="2354" y="1"/>
                        <a:pt x="303" y="1559"/>
                        <a:pt x="149" y="4045"/>
                      </a:cubicBezTo>
                      <a:cubicBezTo>
                        <a:pt x="0" y="6418"/>
                        <a:pt x="1802" y="8456"/>
                        <a:pt x="4175" y="8605"/>
                      </a:cubicBezTo>
                      <a:cubicBezTo>
                        <a:pt x="4259" y="8609"/>
                        <a:pt x="4342" y="8612"/>
                        <a:pt x="4425" y="8612"/>
                      </a:cubicBezTo>
                      <a:cubicBezTo>
                        <a:pt x="6069" y="8612"/>
                        <a:pt x="7579" y="7685"/>
                        <a:pt x="8300" y="6194"/>
                      </a:cubicBezTo>
                      <a:cubicBezTo>
                        <a:pt x="9071" y="4629"/>
                        <a:pt x="8810" y="2765"/>
                        <a:pt x="7667" y="1460"/>
                      </a:cubicBezTo>
                      <a:cubicBezTo>
                        <a:pt x="6774" y="454"/>
                        <a:pt x="5613" y="1"/>
                        <a:pt x="4471" y="1"/>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8"/>
                <p:cNvSpPr/>
                <p:nvPr/>
              </p:nvSpPr>
              <p:spPr>
                <a:xfrm>
                  <a:off x="4115950" y="318825"/>
                  <a:ext cx="64325" cy="207950"/>
                </a:xfrm>
                <a:custGeom>
                  <a:avLst/>
                  <a:gdLst/>
                  <a:ahLst/>
                  <a:cxnLst/>
                  <a:rect l="l" t="t" r="r" b="b"/>
                  <a:pathLst>
                    <a:path w="2573" h="8318" extrusionOk="0">
                      <a:moveTo>
                        <a:pt x="1472" y="0"/>
                      </a:moveTo>
                      <a:cubicBezTo>
                        <a:pt x="918" y="0"/>
                        <a:pt x="459" y="424"/>
                        <a:pt x="423" y="997"/>
                      </a:cubicBezTo>
                      <a:lnTo>
                        <a:pt x="38" y="7197"/>
                      </a:lnTo>
                      <a:cubicBezTo>
                        <a:pt x="1" y="7781"/>
                        <a:pt x="448" y="8278"/>
                        <a:pt x="1032" y="8315"/>
                      </a:cubicBezTo>
                      <a:cubicBezTo>
                        <a:pt x="1055" y="8316"/>
                        <a:pt x="1077" y="8317"/>
                        <a:pt x="1100" y="8317"/>
                      </a:cubicBezTo>
                      <a:cubicBezTo>
                        <a:pt x="1655" y="8317"/>
                        <a:pt x="2126" y="7882"/>
                        <a:pt x="2150" y="7321"/>
                      </a:cubicBezTo>
                      <a:lnTo>
                        <a:pt x="2535" y="1121"/>
                      </a:lnTo>
                      <a:cubicBezTo>
                        <a:pt x="2573" y="537"/>
                        <a:pt x="2125" y="40"/>
                        <a:pt x="1541" y="3"/>
                      </a:cubicBezTo>
                      <a:cubicBezTo>
                        <a:pt x="1518" y="1"/>
                        <a:pt x="1495" y="0"/>
                        <a:pt x="1472" y="0"/>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2" name="Google Shape;1792;p48"/>
              <p:cNvGrpSpPr/>
              <p:nvPr/>
            </p:nvGrpSpPr>
            <p:grpSpPr>
              <a:xfrm>
                <a:off x="481850" y="2154725"/>
                <a:ext cx="162300" cy="987673"/>
                <a:chOff x="404875" y="1083300"/>
                <a:chExt cx="162300" cy="987673"/>
              </a:xfrm>
            </p:grpSpPr>
            <p:sp>
              <p:nvSpPr>
                <p:cNvPr id="1793" name="Google Shape;1793;p48"/>
                <p:cNvSpPr/>
                <p:nvPr/>
              </p:nvSpPr>
              <p:spPr>
                <a:xfrm>
                  <a:off x="404875" y="1083300"/>
                  <a:ext cx="162300" cy="5424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8"/>
                <p:cNvSpPr/>
                <p:nvPr/>
              </p:nvSpPr>
              <p:spPr>
                <a:xfrm>
                  <a:off x="459018" y="1611973"/>
                  <a:ext cx="54000" cy="459000"/>
                </a:xfrm>
                <a:prstGeom prst="roundRect">
                  <a:avLst>
                    <a:gd name="adj" fmla="val 165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8"/>
                <p:cNvSpPr/>
                <p:nvPr/>
              </p:nvSpPr>
              <p:spPr>
                <a:xfrm>
                  <a:off x="409525" y="1588400"/>
                  <a:ext cx="153025" cy="244800"/>
                </a:xfrm>
                <a:prstGeom prst="flowChartManualOperation">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6" name="TextBox 15">
            <a:extLst>
              <a:ext uri="{FF2B5EF4-FFF2-40B4-BE49-F238E27FC236}">
                <a16:creationId xmlns:a16="http://schemas.microsoft.com/office/drawing/2014/main" id="{102C6D12-EB1A-499C-9A6D-6F7B3E83724F}"/>
              </a:ext>
            </a:extLst>
          </p:cNvPr>
          <p:cNvSpPr txBox="1"/>
          <p:nvPr/>
        </p:nvSpPr>
        <p:spPr>
          <a:xfrm>
            <a:off x="805758" y="1761400"/>
            <a:ext cx="4795387" cy="2462213"/>
          </a:xfrm>
          <a:prstGeom prst="rect">
            <a:avLst/>
          </a:prstGeom>
          <a:noFill/>
        </p:spPr>
        <p:txBody>
          <a:bodyPr wrap="square">
            <a:spAutoFit/>
          </a:bodyPr>
          <a:lstStyle/>
          <a:p>
            <a:pPr algn="l"/>
            <a:r>
              <a:rPr lang="en-US" dirty="0">
                <a:solidFill>
                  <a:srgbClr val="002060"/>
                </a:solidFill>
                <a:latin typeface="Ubuntu" panose="020B0604020202020204" charset="0"/>
              </a:rPr>
              <a:t>Many Medication Reminder Systems have been developed on different platforms. Many of these systems require special hardware devices to remind the patients about the medicine in-take timings. Purchasing new hardware devices becomes costly and more time and money consuming. So in the given work an attempt has been made to implement a system which is economical, easily accessible and improves medication adherence. </a:t>
            </a:r>
            <a:r>
              <a:rPr lang="en-US" b="0" i="0" dirty="0">
                <a:solidFill>
                  <a:srgbClr val="002060"/>
                </a:solidFill>
                <a:effectLst/>
                <a:latin typeface="Ubuntu" panose="020B0604020202020204" charset="0"/>
              </a:rPr>
              <a:t>The </a:t>
            </a:r>
            <a:r>
              <a:rPr lang="en-US" dirty="0">
                <a:solidFill>
                  <a:srgbClr val="002060"/>
                </a:solidFill>
                <a:latin typeface="Ubuntu" panose="020B0604020202020204" charset="0"/>
              </a:rPr>
              <a:t>MediCue 24/7 </a:t>
            </a:r>
            <a:r>
              <a:rPr lang="en-US" b="0" i="0" dirty="0">
                <a:solidFill>
                  <a:srgbClr val="002060"/>
                </a:solidFill>
                <a:effectLst/>
                <a:latin typeface="Ubuntu" panose="020B0604020202020204" charset="0"/>
              </a:rPr>
              <a:t> medication reminder is a straightforward smartphone app. You’ll record when you take your medications and receive medication reminders.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6"/>
        <p:cNvGrpSpPr/>
        <p:nvPr/>
      </p:nvGrpSpPr>
      <p:grpSpPr>
        <a:xfrm>
          <a:off x="0" y="0"/>
          <a:ext cx="0" cy="0"/>
          <a:chOff x="0" y="0"/>
          <a:chExt cx="0" cy="0"/>
        </a:xfrm>
      </p:grpSpPr>
      <p:sp>
        <p:nvSpPr>
          <p:cNvPr id="1817" name="Google Shape;1817;p50"/>
          <p:cNvSpPr txBox="1">
            <a:spLocks noGrp="1"/>
          </p:cNvSpPr>
          <p:nvPr>
            <p:ph type="title"/>
          </p:nvPr>
        </p:nvSpPr>
        <p:spPr>
          <a:xfrm>
            <a:off x="3518525" y="1997100"/>
            <a:ext cx="4910400" cy="14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1">
                    <a:lumMod val="50000"/>
                  </a:schemeClr>
                </a:solidFill>
              </a:rPr>
              <a:t>THANK YOU</a:t>
            </a:r>
            <a:endParaRPr dirty="0">
              <a:solidFill>
                <a:schemeClr val="tx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9D3FE">
            <a:alpha val="11170"/>
          </a:srgbClr>
        </a:solidFill>
        <a:effectLst/>
      </p:bgPr>
    </p:bg>
    <p:spTree>
      <p:nvGrpSpPr>
        <p:cNvPr id="1" name="Shape 1164"/>
        <p:cNvGrpSpPr/>
        <p:nvPr/>
      </p:nvGrpSpPr>
      <p:grpSpPr>
        <a:xfrm>
          <a:off x="0" y="0"/>
          <a:ext cx="0" cy="0"/>
          <a:chOff x="0" y="0"/>
          <a:chExt cx="0" cy="0"/>
        </a:xfrm>
      </p:grpSpPr>
      <p:sp>
        <p:nvSpPr>
          <p:cNvPr id="1166" name="Google Shape;1166;p36"/>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GUIDE &amp; TEAM MEMBERS</a:t>
            </a:r>
            <a:endParaRPr dirty="0">
              <a:solidFill>
                <a:schemeClr val="dk1"/>
              </a:solidFill>
            </a:endParaRPr>
          </a:p>
        </p:txBody>
      </p:sp>
      <p:sp>
        <p:nvSpPr>
          <p:cNvPr id="3" name="Text Placeholder 2">
            <a:extLst>
              <a:ext uri="{FF2B5EF4-FFF2-40B4-BE49-F238E27FC236}">
                <a16:creationId xmlns:a16="http://schemas.microsoft.com/office/drawing/2014/main" id="{7F784B7D-D54A-413F-89B3-9734DB475550}"/>
              </a:ext>
            </a:extLst>
          </p:cNvPr>
          <p:cNvSpPr>
            <a:spLocks noGrp="1"/>
          </p:cNvSpPr>
          <p:nvPr>
            <p:ph type="body" idx="1"/>
          </p:nvPr>
        </p:nvSpPr>
        <p:spPr>
          <a:xfrm>
            <a:off x="720000" y="1346791"/>
            <a:ext cx="7963256" cy="3222084"/>
          </a:xfrm>
        </p:spPr>
        <p:txBody>
          <a:bodyPr/>
          <a:lstStyle/>
          <a:p>
            <a:r>
              <a:rPr lang="en-US" sz="3200" dirty="0">
                <a:solidFill>
                  <a:schemeClr val="tx1"/>
                </a:solidFill>
                <a:latin typeface="Dubai Medium" panose="020B0603030403030204" pitchFamily="34" charset="-78"/>
                <a:cs typeface="Dubai Medium" panose="020B0603030403030204" pitchFamily="34" charset="-78"/>
              </a:rPr>
              <a:t>Guide</a:t>
            </a:r>
            <a:r>
              <a:rPr lang="en-US" sz="3200" dirty="0">
                <a:latin typeface="Dubai Medium" panose="020B0603030403030204" pitchFamily="34" charset="-78"/>
                <a:cs typeface="Dubai Medium" panose="020B0603030403030204" pitchFamily="34" charset="-78"/>
              </a:rPr>
              <a:t>:</a:t>
            </a:r>
          </a:p>
          <a:p>
            <a:r>
              <a:rPr lang="en-US" sz="3200" dirty="0">
                <a:latin typeface="Dubai Medium" panose="020B0603030403030204" pitchFamily="34" charset="-78"/>
                <a:cs typeface="Dubai Medium" panose="020B0603030403030204" pitchFamily="34" charset="-78"/>
              </a:rPr>
              <a:t>Team members </a:t>
            </a:r>
            <a:r>
              <a:rPr lang="en-US" sz="2000" b="1" dirty="0"/>
              <a:t>:</a:t>
            </a:r>
          </a:p>
          <a:p>
            <a:r>
              <a:rPr lang="en-US" sz="2800" dirty="0">
                <a:solidFill>
                  <a:schemeClr val="accent1">
                    <a:lumMod val="50000"/>
                  </a:schemeClr>
                </a:solidFill>
                <a:latin typeface="Dubai Medium" panose="020B0603030403030204" pitchFamily="34" charset="-78"/>
                <a:cs typeface="Dubai Medium" panose="020B0603030403030204" pitchFamily="34" charset="-78"/>
              </a:rPr>
              <a:t>ANUPAM</a:t>
            </a:r>
            <a:br>
              <a:rPr lang="en-US" sz="2800" dirty="0">
                <a:solidFill>
                  <a:schemeClr val="accent1">
                    <a:lumMod val="50000"/>
                  </a:schemeClr>
                </a:solidFill>
                <a:latin typeface="Dubai Medium" panose="020B0603030403030204" pitchFamily="34" charset="-78"/>
                <a:cs typeface="Dubai Medium" panose="020B0603030403030204" pitchFamily="34" charset="-78"/>
              </a:rPr>
            </a:br>
            <a:r>
              <a:rPr lang="en-US" sz="2800" dirty="0">
                <a:solidFill>
                  <a:schemeClr val="accent1">
                    <a:lumMod val="50000"/>
                  </a:schemeClr>
                </a:solidFill>
                <a:latin typeface="Dubai Medium" panose="020B0603030403030204" pitchFamily="34" charset="-78"/>
                <a:cs typeface="Dubai Medium" panose="020B0603030403030204" pitchFamily="34" charset="-78"/>
              </a:rPr>
              <a:t>ANUSHKA </a:t>
            </a:r>
            <a:br>
              <a:rPr lang="en-US" sz="2800" dirty="0">
                <a:solidFill>
                  <a:schemeClr val="accent1">
                    <a:lumMod val="50000"/>
                  </a:schemeClr>
                </a:solidFill>
                <a:latin typeface="Dubai Medium" panose="020B0603030403030204" pitchFamily="34" charset="-78"/>
                <a:cs typeface="Dubai Medium" panose="020B0603030403030204" pitchFamily="34" charset="-78"/>
              </a:rPr>
            </a:br>
            <a:r>
              <a:rPr lang="en-US" sz="2800" dirty="0">
                <a:solidFill>
                  <a:schemeClr val="accent1">
                    <a:lumMod val="50000"/>
                  </a:schemeClr>
                </a:solidFill>
                <a:latin typeface="Dubai Medium" panose="020B0603030403030204" pitchFamily="34" charset="-78"/>
                <a:cs typeface="Dubai Medium" panose="020B0603030403030204" pitchFamily="34" charset="-78"/>
              </a:rPr>
              <a:t>GAURI</a:t>
            </a:r>
            <a:endParaRPr lang="en-IN" sz="2800" dirty="0">
              <a:solidFill>
                <a:schemeClr val="accent1">
                  <a:lumMod val="50000"/>
                </a:schemeClr>
              </a:solidFill>
              <a:latin typeface="Dubai Medium" panose="020B0603030403030204" pitchFamily="34" charset="-78"/>
              <a:cs typeface="Dubai Medium" panose="020B0603030403030204" pitchFamily="34" charset="-78"/>
            </a:endParaRPr>
          </a:p>
        </p:txBody>
      </p:sp>
      <p:pic>
        <p:nvPicPr>
          <p:cNvPr id="5" name="Picture 4">
            <a:extLst>
              <a:ext uri="{FF2B5EF4-FFF2-40B4-BE49-F238E27FC236}">
                <a16:creationId xmlns:a16="http://schemas.microsoft.com/office/drawing/2014/main" id="{AB5E1DAB-E16D-4711-9BA3-4AE9FA57E05F}"/>
              </a:ext>
            </a:extLst>
          </p:cNvPr>
          <p:cNvPicPr>
            <a:picLocks noChangeAspect="1"/>
          </p:cNvPicPr>
          <p:nvPr/>
        </p:nvPicPr>
        <p:blipFill>
          <a:blip r:embed="rId3"/>
          <a:stretch>
            <a:fillRect/>
          </a:stretch>
        </p:blipFill>
        <p:spPr>
          <a:xfrm>
            <a:off x="4401878" y="1460206"/>
            <a:ext cx="3505523" cy="25518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37"/>
          <p:cNvSpPr/>
          <p:nvPr/>
        </p:nvSpPr>
        <p:spPr>
          <a:xfrm rot="9397783" flipH="1">
            <a:off x="3618877" y="1203501"/>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rot="9397783" flipH="1">
            <a:off x="637122" y="3018026"/>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rot="9397783" flipH="1">
            <a:off x="637127" y="1203501"/>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rot="9397783" flipH="1">
            <a:off x="3626597" y="3018026"/>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txBox="1">
            <a:spLocks noGrp="1"/>
          </p:cNvSpPr>
          <p:nvPr>
            <p:ph type="title"/>
          </p:nvPr>
        </p:nvSpPr>
        <p:spPr>
          <a:xfrm>
            <a:off x="720000" y="1818975"/>
            <a:ext cx="2708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Objectives</a:t>
            </a:r>
            <a:endParaRPr sz="2500" dirty="0"/>
          </a:p>
        </p:txBody>
      </p:sp>
      <p:sp>
        <p:nvSpPr>
          <p:cNvPr id="1176" name="Google Shape;1176;p37"/>
          <p:cNvSpPr txBox="1">
            <a:spLocks noGrp="1"/>
          </p:cNvSpPr>
          <p:nvPr>
            <p:ph type="title" idx="2"/>
          </p:nvPr>
        </p:nvSpPr>
        <p:spPr>
          <a:xfrm>
            <a:off x="720000" y="12258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177" name="Google Shape;1177;p37"/>
          <p:cNvSpPr txBox="1">
            <a:spLocks noGrp="1"/>
          </p:cNvSpPr>
          <p:nvPr>
            <p:ph type="subTitle" idx="1"/>
          </p:nvPr>
        </p:nvSpPr>
        <p:spPr>
          <a:xfrm>
            <a:off x="719999" y="2253099"/>
            <a:ext cx="2368813" cy="9075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bg1">
                    <a:lumMod val="50000"/>
                  </a:schemeClr>
                </a:solidFill>
                <a:latin typeface="Eras Demi ITC" panose="020B0805030504020804" pitchFamily="34" charset="0"/>
              </a:rPr>
              <a:t>App</a:t>
            </a:r>
            <a:r>
              <a:rPr lang="en-US" sz="1200" b="1" i="0" dirty="0">
                <a:solidFill>
                  <a:schemeClr val="bg1">
                    <a:lumMod val="50000"/>
                  </a:schemeClr>
                </a:solidFill>
                <a:effectLst/>
                <a:latin typeface="Eras Demi ITC" panose="020B0805030504020804" pitchFamily="34" charset="0"/>
              </a:rPr>
              <a:t> let you carry your medical history and remainder in your pocket</a:t>
            </a:r>
            <a:endParaRPr sz="1200" dirty="0">
              <a:solidFill>
                <a:schemeClr val="bg1">
                  <a:lumMod val="50000"/>
                </a:schemeClr>
              </a:solidFill>
              <a:latin typeface="Eras Demi ITC" panose="020B0805030504020804" pitchFamily="34" charset="0"/>
            </a:endParaRPr>
          </a:p>
        </p:txBody>
      </p:sp>
      <p:sp>
        <p:nvSpPr>
          <p:cNvPr id="1178" name="Google Shape;1178;p37"/>
          <p:cNvSpPr txBox="1">
            <a:spLocks noGrp="1"/>
          </p:cNvSpPr>
          <p:nvPr>
            <p:ph type="title" idx="3"/>
          </p:nvPr>
        </p:nvSpPr>
        <p:spPr>
          <a:xfrm>
            <a:off x="3662445" y="1737463"/>
            <a:ext cx="2706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Methods</a:t>
            </a:r>
            <a:endParaRPr sz="2500" dirty="0"/>
          </a:p>
        </p:txBody>
      </p:sp>
      <p:sp>
        <p:nvSpPr>
          <p:cNvPr id="1179" name="Google Shape;1179;p37"/>
          <p:cNvSpPr txBox="1">
            <a:spLocks noGrp="1"/>
          </p:cNvSpPr>
          <p:nvPr>
            <p:ph type="title" idx="4"/>
          </p:nvPr>
        </p:nvSpPr>
        <p:spPr>
          <a:xfrm>
            <a:off x="3716325" y="12258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180" name="Google Shape;1180;p37"/>
          <p:cNvSpPr txBox="1">
            <a:spLocks noGrp="1"/>
          </p:cNvSpPr>
          <p:nvPr>
            <p:ph type="subTitle" idx="5"/>
          </p:nvPr>
        </p:nvSpPr>
        <p:spPr>
          <a:xfrm>
            <a:off x="3683618" y="2146922"/>
            <a:ext cx="2240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bg1">
                    <a:lumMod val="50000"/>
                  </a:schemeClr>
                </a:solidFill>
                <a:latin typeface="Eras Bold ITC" panose="020B0907030504020204" pitchFamily="34" charset="0"/>
              </a:rPr>
              <a:t>Health is top priority our app will restore your all medical records and notify you on time </a:t>
            </a:r>
          </a:p>
        </p:txBody>
      </p:sp>
      <p:sp>
        <p:nvSpPr>
          <p:cNvPr id="1181" name="Google Shape;1181;p37"/>
          <p:cNvSpPr txBox="1">
            <a:spLocks noGrp="1"/>
          </p:cNvSpPr>
          <p:nvPr>
            <p:ph type="title" idx="6"/>
          </p:nvPr>
        </p:nvSpPr>
        <p:spPr>
          <a:xfrm>
            <a:off x="720000" y="3608375"/>
            <a:ext cx="27054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APP DEVELOPMENT </a:t>
            </a:r>
            <a:endParaRPr sz="1800" dirty="0"/>
          </a:p>
        </p:txBody>
      </p:sp>
      <p:sp>
        <p:nvSpPr>
          <p:cNvPr id="1182" name="Google Shape;1182;p37"/>
          <p:cNvSpPr txBox="1">
            <a:spLocks noGrp="1"/>
          </p:cNvSpPr>
          <p:nvPr>
            <p:ph type="title" idx="7"/>
          </p:nvPr>
        </p:nvSpPr>
        <p:spPr>
          <a:xfrm>
            <a:off x="720000" y="30152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183" name="Google Shape;1183;p37"/>
          <p:cNvSpPr txBox="1">
            <a:spLocks noGrp="1"/>
          </p:cNvSpPr>
          <p:nvPr>
            <p:ph type="subTitle" idx="8"/>
          </p:nvPr>
        </p:nvSpPr>
        <p:spPr>
          <a:xfrm>
            <a:off x="720000" y="4042500"/>
            <a:ext cx="2243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bg1">
                    <a:lumMod val="50000"/>
                  </a:schemeClr>
                </a:solidFill>
                <a:latin typeface="Eras Demi ITC" panose="020B0805030504020804" pitchFamily="34" charset="0"/>
              </a:rPr>
              <a:t>JAVA +KOTLIN</a:t>
            </a:r>
            <a:endParaRPr sz="1200" dirty="0">
              <a:solidFill>
                <a:schemeClr val="bg1">
                  <a:lumMod val="50000"/>
                </a:schemeClr>
              </a:solidFill>
              <a:latin typeface="Eras Demi ITC" panose="020B0805030504020804" pitchFamily="34" charset="0"/>
            </a:endParaRPr>
          </a:p>
        </p:txBody>
      </p:sp>
      <p:sp>
        <p:nvSpPr>
          <p:cNvPr id="1184" name="Google Shape;1184;p37"/>
          <p:cNvSpPr txBox="1">
            <a:spLocks noGrp="1"/>
          </p:cNvSpPr>
          <p:nvPr>
            <p:ph type="title" idx="9"/>
          </p:nvPr>
        </p:nvSpPr>
        <p:spPr>
          <a:xfrm>
            <a:off x="3708600" y="3608375"/>
            <a:ext cx="2706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Conclusion</a:t>
            </a:r>
            <a:endParaRPr sz="2500"/>
          </a:p>
        </p:txBody>
      </p:sp>
      <p:sp>
        <p:nvSpPr>
          <p:cNvPr id="1185" name="Google Shape;1185;p37"/>
          <p:cNvSpPr txBox="1">
            <a:spLocks noGrp="1"/>
          </p:cNvSpPr>
          <p:nvPr>
            <p:ph type="title" idx="13"/>
          </p:nvPr>
        </p:nvSpPr>
        <p:spPr>
          <a:xfrm>
            <a:off x="3708600" y="30152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186" name="Google Shape;1186;p37"/>
          <p:cNvSpPr txBox="1">
            <a:spLocks noGrp="1"/>
          </p:cNvSpPr>
          <p:nvPr>
            <p:ph type="subTitle" idx="14"/>
          </p:nvPr>
        </p:nvSpPr>
        <p:spPr>
          <a:xfrm>
            <a:off x="3708600" y="4042500"/>
            <a:ext cx="2240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87" name="Google Shape;1187;p37"/>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grpSp>
        <p:nvGrpSpPr>
          <p:cNvPr id="1188" name="Google Shape;1188;p37"/>
          <p:cNvGrpSpPr/>
          <p:nvPr/>
        </p:nvGrpSpPr>
        <p:grpSpPr>
          <a:xfrm rot="7608719">
            <a:off x="7634831" y="5009980"/>
            <a:ext cx="442295" cy="247713"/>
            <a:chOff x="7870016" y="4179902"/>
            <a:chExt cx="1117753" cy="629543"/>
          </a:xfrm>
        </p:grpSpPr>
        <p:sp>
          <p:nvSpPr>
            <p:cNvPr id="1189" name="Google Shape;1189;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37"/>
          <p:cNvGrpSpPr/>
          <p:nvPr/>
        </p:nvGrpSpPr>
        <p:grpSpPr>
          <a:xfrm rot="-8100614">
            <a:off x="7143891" y="4785066"/>
            <a:ext cx="442212" cy="247595"/>
            <a:chOff x="7870016" y="4179902"/>
            <a:chExt cx="1117753" cy="629543"/>
          </a:xfrm>
        </p:grpSpPr>
        <p:sp>
          <p:nvSpPr>
            <p:cNvPr id="1193" name="Google Shape;1193;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37"/>
          <p:cNvGrpSpPr/>
          <p:nvPr/>
        </p:nvGrpSpPr>
        <p:grpSpPr>
          <a:xfrm rot="2216343">
            <a:off x="7604609" y="3349264"/>
            <a:ext cx="274317" cy="241071"/>
            <a:chOff x="8811500" y="1358211"/>
            <a:chExt cx="165550" cy="144202"/>
          </a:xfrm>
        </p:grpSpPr>
        <p:sp>
          <p:nvSpPr>
            <p:cNvPr id="1197" name="Google Shape;1197;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7"/>
          <p:cNvGrpSpPr/>
          <p:nvPr/>
        </p:nvGrpSpPr>
        <p:grpSpPr>
          <a:xfrm rot="-7774541">
            <a:off x="7932648" y="4597816"/>
            <a:ext cx="442296" cy="247587"/>
            <a:chOff x="7870016" y="4179902"/>
            <a:chExt cx="1117753" cy="629543"/>
          </a:xfrm>
        </p:grpSpPr>
        <p:sp>
          <p:nvSpPr>
            <p:cNvPr id="1200" name="Google Shape;1200;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37"/>
          <p:cNvGrpSpPr/>
          <p:nvPr/>
        </p:nvGrpSpPr>
        <p:grpSpPr>
          <a:xfrm rot="2216343">
            <a:off x="7653383" y="4100456"/>
            <a:ext cx="274317" cy="243834"/>
            <a:chOff x="8811500" y="1358211"/>
            <a:chExt cx="165550" cy="144202"/>
          </a:xfrm>
        </p:grpSpPr>
        <p:sp>
          <p:nvSpPr>
            <p:cNvPr id="1204" name="Google Shape;1204;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37"/>
          <p:cNvGrpSpPr/>
          <p:nvPr/>
        </p:nvGrpSpPr>
        <p:grpSpPr>
          <a:xfrm rot="8310553">
            <a:off x="6598324" y="-670520"/>
            <a:ext cx="1617257" cy="1803144"/>
            <a:chOff x="1717475" y="2449350"/>
            <a:chExt cx="551375" cy="614750"/>
          </a:xfrm>
        </p:grpSpPr>
        <p:sp>
          <p:nvSpPr>
            <p:cNvPr id="1207" name="Google Shape;1207;p37"/>
            <p:cNvSpPr/>
            <p:nvPr/>
          </p:nvSpPr>
          <p:spPr>
            <a:xfrm>
              <a:off x="1717475" y="2449675"/>
              <a:ext cx="551375" cy="614425"/>
            </a:xfrm>
            <a:custGeom>
              <a:avLst/>
              <a:gdLst/>
              <a:ahLst/>
              <a:cxnLst/>
              <a:rect l="l" t="t" r="r" b="b"/>
              <a:pathLst>
                <a:path w="22055" h="24577" extrusionOk="0">
                  <a:moveTo>
                    <a:pt x="18489" y="4312"/>
                  </a:moveTo>
                  <a:lnTo>
                    <a:pt x="19097" y="2684"/>
                  </a:lnTo>
                  <a:lnTo>
                    <a:pt x="11804" y="0"/>
                  </a:lnTo>
                  <a:lnTo>
                    <a:pt x="11208" y="1640"/>
                  </a:lnTo>
                  <a:lnTo>
                    <a:pt x="7281" y="1963"/>
                  </a:lnTo>
                  <a:cubicBezTo>
                    <a:pt x="6449" y="2038"/>
                    <a:pt x="5716" y="2584"/>
                    <a:pt x="5430" y="3380"/>
                  </a:cubicBezTo>
                  <a:lnTo>
                    <a:pt x="286" y="17383"/>
                  </a:lnTo>
                  <a:cubicBezTo>
                    <a:pt x="0" y="18166"/>
                    <a:pt x="398" y="19048"/>
                    <a:pt x="1193" y="19334"/>
                  </a:cubicBezTo>
                  <a:lnTo>
                    <a:pt x="14662" y="24279"/>
                  </a:lnTo>
                  <a:cubicBezTo>
                    <a:pt x="15457" y="24577"/>
                    <a:pt x="16327" y="24167"/>
                    <a:pt x="16612" y="23384"/>
                  </a:cubicBezTo>
                  <a:lnTo>
                    <a:pt x="21756" y="9369"/>
                  </a:lnTo>
                  <a:cubicBezTo>
                    <a:pt x="22055" y="8586"/>
                    <a:pt x="21856" y="7691"/>
                    <a:pt x="21259" y="7095"/>
                  </a:cubicBezTo>
                  <a:close/>
                </a:path>
              </a:pathLst>
            </a:custGeom>
            <a:gradFill>
              <a:gsLst>
                <a:gs pos="0">
                  <a:srgbClr val="191919">
                    <a:alpha val="25490"/>
                  </a:srgbClr>
                </a:gs>
                <a:gs pos="50000">
                  <a:schemeClr val="lt1"/>
                </a:gs>
                <a:gs pos="100000">
                  <a:srgbClr val="191919">
                    <a:alpha val="3137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1997650" y="2449350"/>
              <a:ext cx="197275" cy="107825"/>
            </a:xfrm>
            <a:custGeom>
              <a:avLst/>
              <a:gdLst/>
              <a:ahLst/>
              <a:cxnLst/>
              <a:rect l="l" t="t" r="r" b="b"/>
              <a:pathLst>
                <a:path w="7891" h="4313" extrusionOk="0">
                  <a:moveTo>
                    <a:pt x="609" y="1"/>
                  </a:moveTo>
                  <a:lnTo>
                    <a:pt x="7890" y="2672"/>
                  </a:lnTo>
                  <a:lnTo>
                    <a:pt x="7282" y="4312"/>
                  </a:lnTo>
                  <a:lnTo>
                    <a:pt x="1" y="1641"/>
                  </a:lnTo>
                  <a:close/>
                </a:path>
              </a:pathLst>
            </a:custGeom>
            <a:gradFill>
              <a:gsLst>
                <a:gs pos="0">
                  <a:srgbClr val="191919">
                    <a:alpha val="25490"/>
                  </a:srgbClr>
                </a:gs>
                <a:gs pos="50000">
                  <a:schemeClr val="lt1"/>
                </a:gs>
                <a:gs pos="100000">
                  <a:srgbClr val="191919">
                    <a:alpha val="3137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1740450" y="2574225"/>
              <a:ext cx="506350" cy="416575"/>
            </a:xfrm>
            <a:custGeom>
              <a:avLst/>
              <a:gdLst/>
              <a:ahLst/>
              <a:cxnLst/>
              <a:rect l="l" t="t" r="r" b="b"/>
              <a:pathLst>
                <a:path w="20254" h="16663" extrusionOk="0">
                  <a:moveTo>
                    <a:pt x="3927" y="1"/>
                  </a:moveTo>
                  <a:lnTo>
                    <a:pt x="1" y="10661"/>
                  </a:lnTo>
                  <a:lnTo>
                    <a:pt x="16340" y="16663"/>
                  </a:lnTo>
                  <a:lnTo>
                    <a:pt x="20253" y="6002"/>
                  </a:lnTo>
                  <a:lnTo>
                    <a:pt x="3927" y="1"/>
                  </a:lnTo>
                  <a:close/>
                </a:path>
              </a:pathLst>
            </a:custGeom>
            <a:gradFill>
              <a:gsLst>
                <a:gs pos="0">
                  <a:schemeClr val="accent3"/>
                </a:gs>
                <a:gs pos="50000">
                  <a:schemeClr val="lt2"/>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1898250" y="2687600"/>
              <a:ext cx="190450" cy="190450"/>
            </a:xfrm>
            <a:custGeom>
              <a:avLst/>
              <a:gdLst/>
              <a:ahLst/>
              <a:cxnLst/>
              <a:rect l="l" t="t" r="r" b="b"/>
              <a:pathLst>
                <a:path w="7618" h="7618" extrusionOk="0">
                  <a:moveTo>
                    <a:pt x="3840" y="1"/>
                  </a:moveTo>
                  <a:lnTo>
                    <a:pt x="3045" y="2150"/>
                  </a:lnTo>
                  <a:lnTo>
                    <a:pt x="895" y="1367"/>
                  </a:lnTo>
                  <a:lnTo>
                    <a:pt x="0" y="3778"/>
                  </a:lnTo>
                  <a:lnTo>
                    <a:pt x="2162" y="4573"/>
                  </a:lnTo>
                  <a:lnTo>
                    <a:pt x="1367" y="6723"/>
                  </a:lnTo>
                  <a:lnTo>
                    <a:pt x="3790" y="7617"/>
                  </a:lnTo>
                  <a:lnTo>
                    <a:pt x="4585" y="5468"/>
                  </a:lnTo>
                  <a:lnTo>
                    <a:pt x="6735" y="6251"/>
                  </a:lnTo>
                  <a:lnTo>
                    <a:pt x="7617" y="3828"/>
                  </a:lnTo>
                  <a:lnTo>
                    <a:pt x="5468" y="3045"/>
                  </a:lnTo>
                  <a:lnTo>
                    <a:pt x="6263" y="895"/>
                  </a:lnTo>
                  <a:lnTo>
                    <a:pt x="3840" y="1"/>
                  </a:ln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7"/>
          <p:cNvSpPr/>
          <p:nvPr/>
        </p:nvSpPr>
        <p:spPr>
          <a:xfrm rot="-1371185">
            <a:off x="7392488" y="1039439"/>
            <a:ext cx="600974" cy="23123"/>
          </a:xfrm>
          <a:prstGeom prst="roundRect">
            <a:avLst>
              <a:gd name="adj" fmla="val 50000"/>
            </a:avLst>
          </a:prstGeom>
          <a:gradFill>
            <a:gsLst>
              <a:gs pos="0">
                <a:srgbClr val="191919">
                  <a:alpha val="25490"/>
                </a:srgbClr>
              </a:gs>
              <a:gs pos="50000">
                <a:schemeClr val="lt1"/>
              </a:gs>
              <a:gs pos="100000">
                <a:srgbClr val="191919">
                  <a:alpha val="31372"/>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37"/>
          <p:cNvGrpSpPr/>
          <p:nvPr/>
        </p:nvGrpSpPr>
        <p:grpSpPr>
          <a:xfrm rot="-2517489">
            <a:off x="7308306" y="3764700"/>
            <a:ext cx="442361" cy="247725"/>
            <a:chOff x="7870016" y="4179902"/>
            <a:chExt cx="1117753" cy="629543"/>
          </a:xfrm>
        </p:grpSpPr>
        <p:sp>
          <p:nvSpPr>
            <p:cNvPr id="1213" name="Google Shape;1213;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7"/>
          <p:cNvGrpSpPr/>
          <p:nvPr/>
        </p:nvGrpSpPr>
        <p:grpSpPr>
          <a:xfrm rot="-7387662">
            <a:off x="7471889" y="2735479"/>
            <a:ext cx="442187" cy="247635"/>
            <a:chOff x="7870016" y="4179902"/>
            <a:chExt cx="1117753" cy="629543"/>
          </a:xfrm>
        </p:grpSpPr>
        <p:sp>
          <p:nvSpPr>
            <p:cNvPr id="1217" name="Google Shape;1217;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37"/>
          <p:cNvGrpSpPr/>
          <p:nvPr/>
        </p:nvGrpSpPr>
        <p:grpSpPr>
          <a:xfrm rot="-2521237">
            <a:off x="7785035" y="2374963"/>
            <a:ext cx="274318" cy="241077"/>
            <a:chOff x="8811500" y="1358211"/>
            <a:chExt cx="165550" cy="144202"/>
          </a:xfrm>
        </p:grpSpPr>
        <p:sp>
          <p:nvSpPr>
            <p:cNvPr id="1221" name="Google Shape;1221;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37"/>
          <p:cNvGrpSpPr/>
          <p:nvPr/>
        </p:nvGrpSpPr>
        <p:grpSpPr>
          <a:xfrm rot="2216343">
            <a:off x="7555820" y="1902368"/>
            <a:ext cx="274317" cy="243834"/>
            <a:chOff x="8811500" y="1358211"/>
            <a:chExt cx="165550" cy="144202"/>
          </a:xfrm>
        </p:grpSpPr>
        <p:sp>
          <p:nvSpPr>
            <p:cNvPr id="1224" name="Google Shape;1224;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37"/>
          <p:cNvGrpSpPr/>
          <p:nvPr/>
        </p:nvGrpSpPr>
        <p:grpSpPr>
          <a:xfrm rot="-7387662">
            <a:off x="7642052" y="1442779"/>
            <a:ext cx="442187" cy="247635"/>
            <a:chOff x="7870016" y="4179902"/>
            <a:chExt cx="1117753" cy="629543"/>
          </a:xfrm>
        </p:grpSpPr>
        <p:sp>
          <p:nvSpPr>
            <p:cNvPr id="1227" name="Google Shape;1227;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37"/>
          <p:cNvGrpSpPr/>
          <p:nvPr/>
        </p:nvGrpSpPr>
        <p:grpSpPr>
          <a:xfrm rot="2216343">
            <a:off x="7456484" y="4487964"/>
            <a:ext cx="274317" cy="241071"/>
            <a:chOff x="8811500" y="1358211"/>
            <a:chExt cx="165550" cy="144202"/>
          </a:xfrm>
        </p:grpSpPr>
        <p:sp>
          <p:nvSpPr>
            <p:cNvPr id="1231" name="Google Shape;1231;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38"/>
          <p:cNvSpPr/>
          <p:nvPr/>
        </p:nvSpPr>
        <p:spPr>
          <a:xfrm rot="9397414" flipH="1">
            <a:off x="3665064" y="1160687"/>
            <a:ext cx="1955398" cy="150088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69000">
                <a:schemeClr val="lt2"/>
              </a:gs>
              <a:gs pos="100000">
                <a:srgbClr val="FFFFFF">
                  <a:alpha val="690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txBox="1">
            <a:spLocks noGrp="1"/>
          </p:cNvSpPr>
          <p:nvPr>
            <p:ph type="title"/>
          </p:nvPr>
        </p:nvSpPr>
        <p:spPr>
          <a:xfrm>
            <a:off x="2391900" y="2560625"/>
            <a:ext cx="436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OBJECTIVES</a:t>
            </a:r>
            <a:endParaRPr/>
          </a:p>
        </p:txBody>
      </p:sp>
      <p:sp>
        <p:nvSpPr>
          <p:cNvPr id="1239" name="Google Shape;1239;p38"/>
          <p:cNvSpPr txBox="1">
            <a:spLocks noGrp="1"/>
          </p:cNvSpPr>
          <p:nvPr>
            <p:ph type="title" idx="2"/>
          </p:nvPr>
        </p:nvSpPr>
        <p:spPr>
          <a:xfrm>
            <a:off x="2996550" y="14902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241" name="Google Shape;1241;p38"/>
          <p:cNvSpPr/>
          <p:nvPr/>
        </p:nvSpPr>
        <p:spPr>
          <a:xfrm>
            <a:off x="7041038" y="19777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rot="2700000" flipH="1">
            <a:off x="4871329" y="1251051"/>
            <a:ext cx="198131" cy="198131"/>
          </a:xfrm>
          <a:prstGeom prst="teardrop">
            <a:avLst>
              <a:gd name="adj" fmla="val 1764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38"/>
          <p:cNvGrpSpPr/>
          <p:nvPr/>
        </p:nvGrpSpPr>
        <p:grpSpPr>
          <a:xfrm rot="2700000">
            <a:off x="5323113" y="-629572"/>
            <a:ext cx="512293" cy="1828964"/>
            <a:chOff x="264148" y="1376648"/>
            <a:chExt cx="512298" cy="1828982"/>
          </a:xfrm>
        </p:grpSpPr>
        <p:grpSp>
          <p:nvGrpSpPr>
            <p:cNvPr id="1244" name="Google Shape;1244;p38"/>
            <p:cNvGrpSpPr/>
            <p:nvPr/>
          </p:nvGrpSpPr>
          <p:grpSpPr>
            <a:xfrm rot="5579763" flipH="1">
              <a:off x="-384487" y="2081994"/>
              <a:ext cx="1809568" cy="418291"/>
              <a:chOff x="3404925" y="318825"/>
              <a:chExt cx="958264" cy="221530"/>
            </a:xfrm>
          </p:grpSpPr>
          <p:sp>
            <p:nvSpPr>
              <p:cNvPr id="1245" name="Google Shape;1245;p38"/>
              <p:cNvSpPr/>
              <p:nvPr/>
            </p:nvSpPr>
            <p:spPr>
              <a:xfrm>
                <a:off x="3404925" y="327475"/>
                <a:ext cx="762000" cy="158550"/>
              </a:xfrm>
              <a:custGeom>
                <a:avLst/>
                <a:gdLst/>
                <a:ahLst/>
                <a:cxnLst/>
                <a:rect l="l" t="t" r="r" b="b"/>
                <a:pathLst>
                  <a:path w="30480" h="6342" extrusionOk="0">
                    <a:moveTo>
                      <a:pt x="8607" y="0"/>
                    </a:moveTo>
                    <a:cubicBezTo>
                      <a:pt x="8035" y="0"/>
                      <a:pt x="7482" y="209"/>
                      <a:pt x="7046" y="588"/>
                    </a:cubicBezTo>
                    <a:cubicBezTo>
                      <a:pt x="6609" y="956"/>
                      <a:pt x="6045" y="1164"/>
                      <a:pt x="5472" y="1164"/>
                    </a:cubicBezTo>
                    <a:cubicBezTo>
                      <a:pt x="5425" y="1164"/>
                      <a:pt x="5378" y="1163"/>
                      <a:pt x="5331" y="1160"/>
                    </a:cubicBezTo>
                    <a:lnTo>
                      <a:pt x="1268" y="911"/>
                    </a:lnTo>
                    <a:cubicBezTo>
                      <a:pt x="1238" y="909"/>
                      <a:pt x="1208" y="908"/>
                      <a:pt x="1179" y="908"/>
                    </a:cubicBezTo>
                    <a:cubicBezTo>
                      <a:pt x="584" y="908"/>
                      <a:pt x="86" y="1376"/>
                      <a:pt x="50" y="1980"/>
                    </a:cubicBezTo>
                    <a:cubicBezTo>
                      <a:pt x="1" y="2614"/>
                      <a:pt x="485" y="3160"/>
                      <a:pt x="1119" y="3198"/>
                    </a:cubicBezTo>
                    <a:lnTo>
                      <a:pt x="5194" y="3459"/>
                    </a:lnTo>
                    <a:cubicBezTo>
                      <a:pt x="5816" y="3496"/>
                      <a:pt x="6400" y="3769"/>
                      <a:pt x="6822" y="4229"/>
                    </a:cubicBezTo>
                    <a:cubicBezTo>
                      <a:pt x="7244" y="4689"/>
                      <a:pt x="7828" y="4974"/>
                      <a:pt x="8450" y="5012"/>
                    </a:cubicBezTo>
                    <a:lnTo>
                      <a:pt x="30169" y="6341"/>
                    </a:lnTo>
                    <a:lnTo>
                      <a:pt x="30479" y="1346"/>
                    </a:lnTo>
                    <a:lnTo>
                      <a:pt x="8748" y="4"/>
                    </a:lnTo>
                    <a:cubicBezTo>
                      <a:pt x="8701" y="2"/>
                      <a:pt x="8654" y="0"/>
                      <a:pt x="8607" y="0"/>
                    </a:cubicBezTo>
                    <a:close/>
                  </a:path>
                </a:pathLst>
              </a:custGeom>
              <a:gradFill>
                <a:gsLst>
                  <a:gs pos="0">
                    <a:srgbClr val="79D3FE">
                      <a:alpha val="22352"/>
                    </a:srgbClr>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4134600" y="320900"/>
                <a:ext cx="228589" cy="219455"/>
              </a:xfrm>
              <a:custGeom>
                <a:avLst/>
                <a:gdLst/>
                <a:ahLst/>
                <a:cxnLst/>
                <a:rect l="l" t="t" r="r" b="b"/>
                <a:pathLst>
                  <a:path w="9071" h="8612" extrusionOk="0">
                    <a:moveTo>
                      <a:pt x="4471" y="1"/>
                    </a:moveTo>
                    <a:cubicBezTo>
                      <a:pt x="2354" y="1"/>
                      <a:pt x="303" y="1559"/>
                      <a:pt x="149" y="4045"/>
                    </a:cubicBezTo>
                    <a:cubicBezTo>
                      <a:pt x="0" y="6418"/>
                      <a:pt x="1802" y="8456"/>
                      <a:pt x="4175" y="8605"/>
                    </a:cubicBezTo>
                    <a:cubicBezTo>
                      <a:pt x="4259" y="8609"/>
                      <a:pt x="4342" y="8612"/>
                      <a:pt x="4425" y="8612"/>
                    </a:cubicBezTo>
                    <a:cubicBezTo>
                      <a:pt x="6069" y="8612"/>
                      <a:pt x="7579" y="7685"/>
                      <a:pt x="8300" y="6194"/>
                    </a:cubicBezTo>
                    <a:cubicBezTo>
                      <a:pt x="9071" y="4629"/>
                      <a:pt x="8810" y="2765"/>
                      <a:pt x="7667" y="1460"/>
                    </a:cubicBezTo>
                    <a:cubicBezTo>
                      <a:pt x="6774" y="454"/>
                      <a:pt x="5613" y="1"/>
                      <a:pt x="4471" y="1"/>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4115950" y="318825"/>
                <a:ext cx="64325" cy="207950"/>
              </a:xfrm>
              <a:custGeom>
                <a:avLst/>
                <a:gdLst/>
                <a:ahLst/>
                <a:cxnLst/>
                <a:rect l="l" t="t" r="r" b="b"/>
                <a:pathLst>
                  <a:path w="2573" h="8318" extrusionOk="0">
                    <a:moveTo>
                      <a:pt x="1472" y="0"/>
                    </a:moveTo>
                    <a:cubicBezTo>
                      <a:pt x="918" y="0"/>
                      <a:pt x="459" y="424"/>
                      <a:pt x="423" y="997"/>
                    </a:cubicBezTo>
                    <a:lnTo>
                      <a:pt x="38" y="7197"/>
                    </a:lnTo>
                    <a:cubicBezTo>
                      <a:pt x="1" y="7781"/>
                      <a:pt x="448" y="8278"/>
                      <a:pt x="1032" y="8315"/>
                    </a:cubicBezTo>
                    <a:cubicBezTo>
                      <a:pt x="1055" y="8316"/>
                      <a:pt x="1077" y="8317"/>
                      <a:pt x="1100" y="8317"/>
                    </a:cubicBezTo>
                    <a:cubicBezTo>
                      <a:pt x="1655" y="8317"/>
                      <a:pt x="2126" y="7882"/>
                      <a:pt x="2150" y="7321"/>
                    </a:cubicBezTo>
                    <a:lnTo>
                      <a:pt x="2535" y="1121"/>
                    </a:lnTo>
                    <a:cubicBezTo>
                      <a:pt x="2573" y="537"/>
                      <a:pt x="2125" y="40"/>
                      <a:pt x="1541" y="3"/>
                    </a:cubicBezTo>
                    <a:cubicBezTo>
                      <a:pt x="1518" y="1"/>
                      <a:pt x="1495" y="0"/>
                      <a:pt x="1472" y="0"/>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38"/>
            <p:cNvGrpSpPr/>
            <p:nvPr/>
          </p:nvGrpSpPr>
          <p:grpSpPr>
            <a:xfrm>
              <a:off x="481850" y="2154725"/>
              <a:ext cx="162300" cy="987673"/>
              <a:chOff x="404875" y="1083300"/>
              <a:chExt cx="162300" cy="987673"/>
            </a:xfrm>
          </p:grpSpPr>
          <p:sp>
            <p:nvSpPr>
              <p:cNvPr id="1249" name="Google Shape;1249;p38"/>
              <p:cNvSpPr/>
              <p:nvPr/>
            </p:nvSpPr>
            <p:spPr>
              <a:xfrm>
                <a:off x="404875" y="1083300"/>
                <a:ext cx="162300" cy="5424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459018" y="1611973"/>
                <a:ext cx="54000" cy="459000"/>
              </a:xfrm>
              <a:prstGeom prst="roundRect">
                <a:avLst>
                  <a:gd name="adj" fmla="val 165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409525" y="1588400"/>
                <a:ext cx="153025" cy="244800"/>
              </a:xfrm>
              <a:prstGeom prst="flowChartManualOperation">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A11461A0-F64A-44BF-AF89-5B37E704A36E}"/>
              </a:ext>
            </a:extLst>
          </p:cNvPr>
          <p:cNvSpPr>
            <a:spLocks noGrp="1"/>
          </p:cNvSpPr>
          <p:nvPr>
            <p:ph type="subTitle" idx="1"/>
          </p:nvPr>
        </p:nvSpPr>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3C0873-CD9D-473A-B1B4-5DA6C2296024}"/>
              </a:ext>
            </a:extLst>
          </p:cNvPr>
          <p:cNvSpPr txBox="1"/>
          <p:nvPr/>
        </p:nvSpPr>
        <p:spPr>
          <a:xfrm>
            <a:off x="694872" y="990025"/>
            <a:ext cx="7507514" cy="3416320"/>
          </a:xfrm>
          <a:prstGeom prst="rect">
            <a:avLst/>
          </a:prstGeom>
          <a:noFill/>
        </p:spPr>
        <p:txBody>
          <a:bodyPr wrap="square">
            <a:spAutoFit/>
          </a:bodyPr>
          <a:lstStyle/>
          <a:p>
            <a:pPr algn="ctr"/>
            <a:r>
              <a:rPr lang="en-US" sz="2400" b="0" i="0" dirty="0">
                <a:solidFill>
                  <a:srgbClr val="002060"/>
                </a:solidFill>
                <a:effectLst/>
                <a:latin typeface="Ubuntu" panose="020B0604020202020204" charset="0"/>
              </a:rPr>
              <a:t>There are many people that uses more than few medicine daily. Our objective is to make it easier for users to remember the medicine that they need to take. Many would ask the difference between our project and the regular Reminder that both iOS and Android have. Our application is specified for only medicine purposes which allows to add, delete and view multiple medicine records including logs and time.</a:t>
            </a:r>
            <a:endParaRPr lang="en-IN" sz="2400" dirty="0">
              <a:solidFill>
                <a:srgbClr val="002060"/>
              </a:solidFill>
              <a:latin typeface="Ubuntu" panose="020B0604020202020204" charset="0"/>
            </a:endParaRPr>
          </a:p>
        </p:txBody>
      </p:sp>
    </p:spTree>
    <p:extLst>
      <p:ext uri="{BB962C8B-B14F-4D97-AF65-F5344CB8AC3E}">
        <p14:creationId xmlns:p14="http://schemas.microsoft.com/office/powerpoint/2010/main" val="214867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grpSp>
        <p:nvGrpSpPr>
          <p:cNvPr id="1256" name="Google Shape;1256;p39"/>
          <p:cNvGrpSpPr/>
          <p:nvPr/>
        </p:nvGrpSpPr>
        <p:grpSpPr>
          <a:xfrm rot="3244149">
            <a:off x="6484667" y="847466"/>
            <a:ext cx="2390811" cy="2559863"/>
            <a:chOff x="1025900" y="1732775"/>
            <a:chExt cx="1055563" cy="1130200"/>
          </a:xfrm>
        </p:grpSpPr>
        <p:sp>
          <p:nvSpPr>
            <p:cNvPr id="1257" name="Google Shape;1257;p39"/>
            <p:cNvSpPr/>
            <p:nvPr/>
          </p:nvSpPr>
          <p:spPr>
            <a:xfrm>
              <a:off x="1025900" y="1732775"/>
              <a:ext cx="1055550" cy="1130200"/>
            </a:xfrm>
            <a:custGeom>
              <a:avLst/>
              <a:gdLst/>
              <a:ahLst/>
              <a:cxnLst/>
              <a:rect l="l" t="t" r="r" b="b"/>
              <a:pathLst>
                <a:path w="42222" h="45208" extrusionOk="0">
                  <a:moveTo>
                    <a:pt x="18336" y="0"/>
                  </a:moveTo>
                  <a:cubicBezTo>
                    <a:pt x="18149" y="0"/>
                    <a:pt x="17958" y="60"/>
                    <a:pt x="17794" y="183"/>
                  </a:cubicBezTo>
                  <a:lnTo>
                    <a:pt x="473" y="13242"/>
                  </a:lnTo>
                  <a:cubicBezTo>
                    <a:pt x="75" y="13540"/>
                    <a:pt x="1" y="14087"/>
                    <a:pt x="299" y="14472"/>
                  </a:cubicBezTo>
                  <a:lnTo>
                    <a:pt x="23199" y="44852"/>
                  </a:lnTo>
                  <a:cubicBezTo>
                    <a:pt x="23367" y="45086"/>
                    <a:pt x="23630" y="45208"/>
                    <a:pt x="23896" y="45208"/>
                  </a:cubicBezTo>
                  <a:cubicBezTo>
                    <a:pt x="24082" y="45208"/>
                    <a:pt x="24270" y="45148"/>
                    <a:pt x="24429" y="45026"/>
                  </a:cubicBezTo>
                  <a:lnTo>
                    <a:pt x="41762" y="31967"/>
                  </a:lnTo>
                  <a:cubicBezTo>
                    <a:pt x="42147" y="31669"/>
                    <a:pt x="42221" y="31122"/>
                    <a:pt x="41936" y="30724"/>
                  </a:cubicBezTo>
                  <a:lnTo>
                    <a:pt x="19036" y="345"/>
                  </a:lnTo>
                  <a:cubicBezTo>
                    <a:pt x="18861" y="119"/>
                    <a:pt x="18602" y="0"/>
                    <a:pt x="18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8" name="Google Shape;1258;p39"/>
            <p:cNvGrpSpPr/>
            <p:nvPr/>
          </p:nvGrpSpPr>
          <p:grpSpPr>
            <a:xfrm>
              <a:off x="1025913" y="1732775"/>
              <a:ext cx="1055550" cy="1130200"/>
              <a:chOff x="1025913" y="1732775"/>
              <a:chExt cx="1055550" cy="1130200"/>
            </a:xfrm>
          </p:grpSpPr>
          <p:sp>
            <p:nvSpPr>
              <p:cNvPr id="1259" name="Google Shape;1259;p39"/>
              <p:cNvSpPr/>
              <p:nvPr/>
            </p:nvSpPr>
            <p:spPr>
              <a:xfrm>
                <a:off x="1025913" y="1732775"/>
                <a:ext cx="1055550" cy="1130200"/>
              </a:xfrm>
              <a:custGeom>
                <a:avLst/>
                <a:gdLst/>
                <a:ahLst/>
                <a:cxnLst/>
                <a:rect l="l" t="t" r="r" b="b"/>
                <a:pathLst>
                  <a:path w="42222" h="45208" extrusionOk="0">
                    <a:moveTo>
                      <a:pt x="18336" y="0"/>
                    </a:moveTo>
                    <a:cubicBezTo>
                      <a:pt x="18149" y="0"/>
                      <a:pt x="17958" y="60"/>
                      <a:pt x="17794" y="183"/>
                    </a:cubicBezTo>
                    <a:lnTo>
                      <a:pt x="473" y="13242"/>
                    </a:lnTo>
                    <a:cubicBezTo>
                      <a:pt x="75" y="13540"/>
                      <a:pt x="1" y="14087"/>
                      <a:pt x="299" y="14472"/>
                    </a:cubicBezTo>
                    <a:lnTo>
                      <a:pt x="23199" y="44852"/>
                    </a:lnTo>
                    <a:cubicBezTo>
                      <a:pt x="23367" y="45086"/>
                      <a:pt x="23630" y="45208"/>
                      <a:pt x="23896" y="45208"/>
                    </a:cubicBezTo>
                    <a:cubicBezTo>
                      <a:pt x="24082" y="45208"/>
                      <a:pt x="24270" y="45148"/>
                      <a:pt x="24429" y="45026"/>
                    </a:cubicBezTo>
                    <a:lnTo>
                      <a:pt x="41762" y="31967"/>
                    </a:lnTo>
                    <a:cubicBezTo>
                      <a:pt x="42147" y="31669"/>
                      <a:pt x="42221" y="31122"/>
                      <a:pt x="41936" y="30724"/>
                    </a:cubicBezTo>
                    <a:lnTo>
                      <a:pt x="19036" y="345"/>
                    </a:lnTo>
                    <a:cubicBezTo>
                      <a:pt x="18861" y="119"/>
                      <a:pt x="18602" y="0"/>
                      <a:pt x="18336" y="0"/>
                    </a:cubicBezTo>
                    <a:close/>
                  </a:path>
                </a:pathLst>
              </a:custGeom>
              <a:gradFill>
                <a:gsLst>
                  <a:gs pos="0">
                    <a:srgbClr val="191919">
                      <a:alpha val="25490"/>
                    </a:srgbClr>
                  </a:gs>
                  <a:gs pos="50000">
                    <a:schemeClr val="lt1"/>
                  </a:gs>
                  <a:gs pos="100000">
                    <a:srgbClr val="191919">
                      <a:alpha val="31372"/>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1290588" y="2227200"/>
                <a:ext cx="145075" cy="145100"/>
              </a:xfrm>
              <a:custGeom>
                <a:avLst/>
                <a:gdLst/>
                <a:ahLst/>
                <a:cxnLst/>
                <a:rect l="l" t="t" r="r" b="b"/>
                <a:pathLst>
                  <a:path w="5803" h="5804" extrusionOk="0">
                    <a:moveTo>
                      <a:pt x="3119" y="125"/>
                    </a:moveTo>
                    <a:cubicBezTo>
                      <a:pt x="4659" y="249"/>
                      <a:pt x="5803" y="1591"/>
                      <a:pt x="5678" y="3119"/>
                    </a:cubicBezTo>
                    <a:cubicBezTo>
                      <a:pt x="5566" y="4660"/>
                      <a:pt x="4225" y="5803"/>
                      <a:pt x="2684" y="5691"/>
                    </a:cubicBezTo>
                    <a:cubicBezTo>
                      <a:pt x="1156" y="5567"/>
                      <a:pt x="0" y="4225"/>
                      <a:pt x="124" y="2685"/>
                    </a:cubicBezTo>
                    <a:cubicBezTo>
                      <a:pt x="236" y="1156"/>
                      <a:pt x="1578" y="1"/>
                      <a:pt x="3119" y="125"/>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1293363" y="2281575"/>
                <a:ext cx="139500" cy="36350"/>
              </a:xfrm>
              <a:custGeom>
                <a:avLst/>
                <a:gdLst/>
                <a:ahLst/>
                <a:cxnLst/>
                <a:rect l="l" t="t" r="r" b="b"/>
                <a:pathLst>
                  <a:path w="5580" h="1454" extrusionOk="0">
                    <a:moveTo>
                      <a:pt x="100" y="0"/>
                    </a:moveTo>
                    <a:cubicBezTo>
                      <a:pt x="63" y="112"/>
                      <a:pt x="38" y="224"/>
                      <a:pt x="26" y="336"/>
                    </a:cubicBezTo>
                    <a:cubicBezTo>
                      <a:pt x="13" y="460"/>
                      <a:pt x="1" y="572"/>
                      <a:pt x="1" y="684"/>
                    </a:cubicBezTo>
                    <a:lnTo>
                      <a:pt x="5480" y="1454"/>
                    </a:lnTo>
                    <a:cubicBezTo>
                      <a:pt x="5518" y="1342"/>
                      <a:pt x="5542" y="1230"/>
                      <a:pt x="5555" y="1118"/>
                    </a:cubicBezTo>
                    <a:cubicBezTo>
                      <a:pt x="5567" y="994"/>
                      <a:pt x="5580" y="882"/>
                      <a:pt x="5580" y="77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1272563" y="2193025"/>
                <a:ext cx="182350" cy="215300"/>
              </a:xfrm>
              <a:custGeom>
                <a:avLst/>
                <a:gdLst/>
                <a:ahLst/>
                <a:cxnLst/>
                <a:rect l="l" t="t" r="r" b="b"/>
                <a:pathLst>
                  <a:path w="7294" h="8612" extrusionOk="0">
                    <a:moveTo>
                      <a:pt x="6213" y="2312"/>
                    </a:moveTo>
                    <a:cubicBezTo>
                      <a:pt x="4473" y="1"/>
                      <a:pt x="808" y="945"/>
                      <a:pt x="398" y="3816"/>
                    </a:cubicBezTo>
                    <a:cubicBezTo>
                      <a:pt x="0" y="6686"/>
                      <a:pt x="3268" y="8612"/>
                      <a:pt x="5579" y="6872"/>
                    </a:cubicBezTo>
                    <a:cubicBezTo>
                      <a:pt x="7008" y="5779"/>
                      <a:pt x="7294" y="3753"/>
                      <a:pt x="6213" y="23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1280013" y="2201725"/>
                <a:ext cx="167450" cy="197600"/>
              </a:xfrm>
              <a:custGeom>
                <a:avLst/>
                <a:gdLst/>
                <a:ahLst/>
                <a:cxnLst/>
                <a:rect l="l" t="t" r="r" b="b"/>
                <a:pathLst>
                  <a:path w="6698" h="7904" extrusionOk="0">
                    <a:moveTo>
                      <a:pt x="5716" y="2126"/>
                    </a:moveTo>
                    <a:cubicBezTo>
                      <a:pt x="4113" y="1"/>
                      <a:pt x="734" y="871"/>
                      <a:pt x="361" y="3505"/>
                    </a:cubicBezTo>
                    <a:cubicBezTo>
                      <a:pt x="1" y="6139"/>
                      <a:pt x="2995" y="7903"/>
                      <a:pt x="5120" y="6313"/>
                    </a:cubicBezTo>
                    <a:cubicBezTo>
                      <a:pt x="6437" y="5319"/>
                      <a:pt x="6698"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1531938" y="2034925"/>
                <a:ext cx="156900" cy="156900"/>
              </a:xfrm>
              <a:custGeom>
                <a:avLst/>
                <a:gdLst/>
                <a:ahLst/>
                <a:cxnLst/>
                <a:rect l="l" t="t" r="r" b="b"/>
                <a:pathLst>
                  <a:path w="6276" h="6276" extrusionOk="0">
                    <a:moveTo>
                      <a:pt x="5778" y="2250"/>
                    </a:moveTo>
                    <a:cubicBezTo>
                      <a:pt x="6275" y="3703"/>
                      <a:pt x="5492" y="5294"/>
                      <a:pt x="4026" y="5778"/>
                    </a:cubicBezTo>
                    <a:cubicBezTo>
                      <a:pt x="2572" y="6275"/>
                      <a:pt x="982" y="5493"/>
                      <a:pt x="497" y="4026"/>
                    </a:cubicBezTo>
                    <a:cubicBezTo>
                      <a:pt x="0" y="2573"/>
                      <a:pt x="783" y="995"/>
                      <a:pt x="2249" y="498"/>
                    </a:cubicBezTo>
                    <a:cubicBezTo>
                      <a:pt x="3703" y="1"/>
                      <a:pt x="5293" y="783"/>
                      <a:pt x="5778" y="2250"/>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1561763" y="2052950"/>
                <a:ext cx="96925" cy="121175"/>
              </a:xfrm>
              <a:custGeom>
                <a:avLst/>
                <a:gdLst/>
                <a:ahLst/>
                <a:cxnLst/>
                <a:rect l="l" t="t" r="r" b="b"/>
                <a:pathLst>
                  <a:path w="3877" h="4847" extrusionOk="0">
                    <a:moveTo>
                      <a:pt x="3330" y="4846"/>
                    </a:moveTo>
                    <a:cubicBezTo>
                      <a:pt x="3429" y="4784"/>
                      <a:pt x="3529" y="4722"/>
                      <a:pt x="3616" y="4647"/>
                    </a:cubicBezTo>
                    <a:cubicBezTo>
                      <a:pt x="3715" y="4573"/>
                      <a:pt x="3802" y="4498"/>
                      <a:pt x="3877" y="4424"/>
                    </a:cubicBezTo>
                    <a:lnTo>
                      <a:pt x="559" y="0"/>
                    </a:lnTo>
                    <a:cubicBezTo>
                      <a:pt x="447" y="62"/>
                      <a:pt x="360" y="125"/>
                      <a:pt x="261" y="199"/>
                    </a:cubicBezTo>
                    <a:cubicBezTo>
                      <a:pt x="174" y="261"/>
                      <a:pt x="87" y="336"/>
                      <a:pt x="0" y="423"/>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1519813" y="2006650"/>
                <a:ext cx="182375" cy="215300"/>
              </a:xfrm>
              <a:custGeom>
                <a:avLst/>
                <a:gdLst/>
                <a:ahLst/>
                <a:cxnLst/>
                <a:rect l="l" t="t" r="r" b="b"/>
                <a:pathLst>
                  <a:path w="7295" h="8612" extrusionOk="0">
                    <a:moveTo>
                      <a:pt x="6213" y="2312"/>
                    </a:moveTo>
                    <a:cubicBezTo>
                      <a:pt x="4474" y="1"/>
                      <a:pt x="808" y="958"/>
                      <a:pt x="398" y="3815"/>
                    </a:cubicBezTo>
                    <a:cubicBezTo>
                      <a:pt x="1" y="6686"/>
                      <a:pt x="3256" y="8612"/>
                      <a:pt x="5580" y="6872"/>
                    </a:cubicBezTo>
                    <a:cubicBezTo>
                      <a:pt x="7009" y="5791"/>
                      <a:pt x="7294" y="3753"/>
                      <a:pt x="6213" y="23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1526963" y="2015350"/>
                <a:ext cx="167775" cy="197900"/>
              </a:xfrm>
              <a:custGeom>
                <a:avLst/>
                <a:gdLst/>
                <a:ahLst/>
                <a:cxnLst/>
                <a:rect l="l" t="t" r="r" b="b"/>
                <a:pathLst>
                  <a:path w="6711" h="7916" extrusionOk="0">
                    <a:moveTo>
                      <a:pt x="5716" y="2126"/>
                    </a:moveTo>
                    <a:cubicBezTo>
                      <a:pt x="4113" y="1"/>
                      <a:pt x="746" y="871"/>
                      <a:pt x="373" y="3505"/>
                    </a:cubicBezTo>
                    <a:cubicBezTo>
                      <a:pt x="1" y="6139"/>
                      <a:pt x="3007" y="7916"/>
                      <a:pt x="5132" y="6313"/>
                    </a:cubicBezTo>
                    <a:cubicBezTo>
                      <a:pt x="6449" y="5319"/>
                      <a:pt x="6710"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1400538" y="2377850"/>
                <a:ext cx="169950" cy="167775"/>
              </a:xfrm>
              <a:custGeom>
                <a:avLst/>
                <a:gdLst/>
                <a:ahLst/>
                <a:cxnLst/>
                <a:rect l="l" t="t" r="r" b="b"/>
                <a:pathLst>
                  <a:path w="6798" h="6711" extrusionOk="0">
                    <a:moveTo>
                      <a:pt x="6437" y="4139"/>
                    </a:moveTo>
                    <a:cubicBezTo>
                      <a:pt x="6797" y="1666"/>
                      <a:pt x="3977" y="1"/>
                      <a:pt x="1989" y="1504"/>
                    </a:cubicBezTo>
                    <a:cubicBezTo>
                      <a:pt x="1" y="3008"/>
                      <a:pt x="821" y="6164"/>
                      <a:pt x="3293" y="6512"/>
                    </a:cubicBezTo>
                    <a:cubicBezTo>
                      <a:pt x="4821" y="6711"/>
                      <a:pt x="6225" y="5654"/>
                      <a:pt x="6437" y="4139"/>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1474163" y="2401775"/>
                <a:ext cx="36675" cy="139500"/>
              </a:xfrm>
              <a:custGeom>
                <a:avLst/>
                <a:gdLst/>
                <a:ahLst/>
                <a:cxnLst/>
                <a:rect l="l" t="t" r="r" b="b"/>
                <a:pathLst>
                  <a:path w="1467" h="5580" extrusionOk="0">
                    <a:moveTo>
                      <a:pt x="0" y="5480"/>
                    </a:moveTo>
                    <a:cubicBezTo>
                      <a:pt x="112" y="5505"/>
                      <a:pt x="236" y="5530"/>
                      <a:pt x="348" y="5555"/>
                    </a:cubicBezTo>
                    <a:cubicBezTo>
                      <a:pt x="460" y="5567"/>
                      <a:pt x="584" y="5580"/>
                      <a:pt x="696" y="5580"/>
                    </a:cubicBezTo>
                    <a:lnTo>
                      <a:pt x="1466" y="100"/>
                    </a:lnTo>
                    <a:cubicBezTo>
                      <a:pt x="1243" y="38"/>
                      <a:pt x="1007" y="1"/>
                      <a:pt x="771"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1399613" y="2378800"/>
                <a:ext cx="185775" cy="185775"/>
              </a:xfrm>
              <a:custGeom>
                <a:avLst/>
                <a:gdLst/>
                <a:ahLst/>
                <a:cxnLst/>
                <a:rect l="l" t="t" r="r" b="b"/>
                <a:pathLst>
                  <a:path w="7431" h="7431" extrusionOk="0">
                    <a:moveTo>
                      <a:pt x="5306" y="882"/>
                    </a:moveTo>
                    <a:cubicBezTo>
                      <a:pt x="6871" y="1765"/>
                      <a:pt x="7430" y="3740"/>
                      <a:pt x="6548" y="5306"/>
                    </a:cubicBezTo>
                    <a:cubicBezTo>
                      <a:pt x="5666" y="6871"/>
                      <a:pt x="3678" y="7430"/>
                      <a:pt x="2113" y="6548"/>
                    </a:cubicBezTo>
                    <a:cubicBezTo>
                      <a:pt x="559" y="5666"/>
                      <a:pt x="0" y="3678"/>
                      <a:pt x="882" y="2112"/>
                    </a:cubicBezTo>
                    <a:cubicBezTo>
                      <a:pt x="1765" y="547"/>
                      <a:pt x="3753" y="0"/>
                      <a:pt x="5306" y="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1408613" y="2387500"/>
                <a:ext cx="168075" cy="168075"/>
              </a:xfrm>
              <a:custGeom>
                <a:avLst/>
                <a:gdLst/>
                <a:ahLst/>
                <a:cxnLst/>
                <a:rect l="l" t="t" r="r" b="b"/>
                <a:pathLst>
                  <a:path w="6723" h="6723" extrusionOk="0">
                    <a:moveTo>
                      <a:pt x="5691" y="1491"/>
                    </a:moveTo>
                    <a:cubicBezTo>
                      <a:pt x="6723" y="2771"/>
                      <a:pt x="6511" y="4647"/>
                      <a:pt x="5232" y="5678"/>
                    </a:cubicBezTo>
                    <a:cubicBezTo>
                      <a:pt x="3939" y="6722"/>
                      <a:pt x="2063" y="6511"/>
                      <a:pt x="1032" y="5231"/>
                    </a:cubicBezTo>
                    <a:cubicBezTo>
                      <a:pt x="1" y="3939"/>
                      <a:pt x="199" y="2063"/>
                      <a:pt x="1492" y="1031"/>
                    </a:cubicBezTo>
                    <a:cubicBezTo>
                      <a:pt x="2771" y="0"/>
                      <a:pt x="4648" y="199"/>
                      <a:pt x="5691" y="14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1646238" y="2207025"/>
                <a:ext cx="185175" cy="156875"/>
              </a:xfrm>
              <a:custGeom>
                <a:avLst/>
                <a:gdLst/>
                <a:ahLst/>
                <a:cxnLst/>
                <a:rect l="l" t="t" r="r" b="b"/>
                <a:pathLst>
                  <a:path w="7407" h="6275" extrusionOk="0">
                    <a:moveTo>
                      <a:pt x="5418" y="5355"/>
                    </a:moveTo>
                    <a:cubicBezTo>
                      <a:pt x="7406" y="3852"/>
                      <a:pt x="6599" y="696"/>
                      <a:pt x="4126" y="348"/>
                    </a:cubicBezTo>
                    <a:cubicBezTo>
                      <a:pt x="1653" y="0"/>
                      <a:pt x="1" y="2821"/>
                      <a:pt x="1517" y="4809"/>
                    </a:cubicBezTo>
                    <a:cubicBezTo>
                      <a:pt x="2436" y="6039"/>
                      <a:pt x="4188" y="6275"/>
                      <a:pt x="5418" y="5355"/>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1679163" y="2236525"/>
                <a:ext cx="120875" cy="97250"/>
              </a:xfrm>
              <a:custGeom>
                <a:avLst/>
                <a:gdLst/>
                <a:ahLst/>
                <a:cxnLst/>
                <a:rect l="l" t="t" r="r" b="b"/>
                <a:pathLst>
                  <a:path w="4835" h="3890" extrusionOk="0">
                    <a:moveTo>
                      <a:pt x="1" y="3330"/>
                    </a:moveTo>
                    <a:cubicBezTo>
                      <a:pt x="113" y="3529"/>
                      <a:pt x="262" y="3728"/>
                      <a:pt x="423" y="3890"/>
                    </a:cubicBezTo>
                    <a:lnTo>
                      <a:pt x="4834" y="560"/>
                    </a:lnTo>
                    <a:cubicBezTo>
                      <a:pt x="4785" y="460"/>
                      <a:pt x="4722" y="361"/>
                      <a:pt x="4648" y="261"/>
                    </a:cubicBezTo>
                    <a:cubicBezTo>
                      <a:pt x="4573" y="174"/>
                      <a:pt x="4499" y="87"/>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1648413" y="2193650"/>
                <a:ext cx="182675" cy="182675"/>
              </a:xfrm>
              <a:custGeom>
                <a:avLst/>
                <a:gdLst/>
                <a:ahLst/>
                <a:cxnLst/>
                <a:rect l="l" t="t" r="r" b="b"/>
                <a:pathLst>
                  <a:path w="7307" h="7307" extrusionOk="0">
                    <a:moveTo>
                      <a:pt x="5704" y="1132"/>
                    </a:moveTo>
                    <a:cubicBezTo>
                      <a:pt x="7096" y="2262"/>
                      <a:pt x="7307" y="4312"/>
                      <a:pt x="6176" y="5704"/>
                    </a:cubicBezTo>
                    <a:cubicBezTo>
                      <a:pt x="5045" y="7096"/>
                      <a:pt x="2995" y="7307"/>
                      <a:pt x="1604" y="6176"/>
                    </a:cubicBezTo>
                    <a:cubicBezTo>
                      <a:pt x="212" y="5045"/>
                      <a:pt x="1" y="2995"/>
                      <a:pt x="1131" y="1604"/>
                    </a:cubicBezTo>
                    <a:cubicBezTo>
                      <a:pt x="2262" y="212"/>
                      <a:pt x="4312" y="1"/>
                      <a:pt x="5704" y="11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1656488" y="2187125"/>
                <a:ext cx="167775" cy="197600"/>
              </a:xfrm>
              <a:custGeom>
                <a:avLst/>
                <a:gdLst/>
                <a:ahLst/>
                <a:cxnLst/>
                <a:rect l="l" t="t" r="r" b="b"/>
                <a:pathLst>
                  <a:path w="6711" h="7904" extrusionOk="0">
                    <a:moveTo>
                      <a:pt x="5716" y="2126"/>
                    </a:moveTo>
                    <a:cubicBezTo>
                      <a:pt x="4114" y="1"/>
                      <a:pt x="746" y="871"/>
                      <a:pt x="374" y="3505"/>
                    </a:cubicBezTo>
                    <a:cubicBezTo>
                      <a:pt x="1" y="6139"/>
                      <a:pt x="2995" y="7903"/>
                      <a:pt x="5132" y="6313"/>
                    </a:cubicBezTo>
                    <a:cubicBezTo>
                      <a:pt x="6449" y="5319"/>
                      <a:pt x="6710"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1545913" y="2567025"/>
                <a:ext cx="152225" cy="152250"/>
              </a:xfrm>
              <a:custGeom>
                <a:avLst/>
                <a:gdLst/>
                <a:ahLst/>
                <a:cxnLst/>
                <a:rect l="l" t="t" r="r" b="b"/>
                <a:pathLst>
                  <a:path w="6089" h="6090" extrusionOk="0">
                    <a:moveTo>
                      <a:pt x="3604" y="311"/>
                    </a:moveTo>
                    <a:cubicBezTo>
                      <a:pt x="5107" y="622"/>
                      <a:pt x="6089" y="2088"/>
                      <a:pt x="5778" y="3604"/>
                    </a:cubicBezTo>
                    <a:cubicBezTo>
                      <a:pt x="5468" y="5108"/>
                      <a:pt x="3989" y="6089"/>
                      <a:pt x="2473" y="5779"/>
                    </a:cubicBezTo>
                    <a:cubicBezTo>
                      <a:pt x="970" y="5468"/>
                      <a:pt x="0" y="3989"/>
                      <a:pt x="311" y="2486"/>
                    </a:cubicBezTo>
                    <a:cubicBezTo>
                      <a:pt x="622" y="970"/>
                      <a:pt x="2088" y="1"/>
                      <a:pt x="3604" y="311"/>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1552113" y="2624800"/>
                <a:ext cx="139500" cy="36700"/>
              </a:xfrm>
              <a:custGeom>
                <a:avLst/>
                <a:gdLst/>
                <a:ahLst/>
                <a:cxnLst/>
                <a:rect l="l" t="t" r="r" b="b"/>
                <a:pathLst>
                  <a:path w="5580" h="1468" extrusionOk="0">
                    <a:moveTo>
                      <a:pt x="100" y="1"/>
                    </a:moveTo>
                    <a:cubicBezTo>
                      <a:pt x="76" y="113"/>
                      <a:pt x="51" y="225"/>
                      <a:pt x="26" y="349"/>
                    </a:cubicBezTo>
                    <a:cubicBezTo>
                      <a:pt x="13" y="461"/>
                      <a:pt x="1" y="572"/>
                      <a:pt x="1" y="697"/>
                    </a:cubicBezTo>
                    <a:lnTo>
                      <a:pt x="5480" y="1467"/>
                    </a:lnTo>
                    <a:cubicBezTo>
                      <a:pt x="5518" y="1355"/>
                      <a:pt x="5543" y="1231"/>
                      <a:pt x="5555" y="1119"/>
                    </a:cubicBezTo>
                    <a:cubicBezTo>
                      <a:pt x="5567" y="1007"/>
                      <a:pt x="5580" y="896"/>
                      <a:pt x="5580" y="77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1531313" y="2536275"/>
                <a:ext cx="182675" cy="215300"/>
              </a:xfrm>
              <a:custGeom>
                <a:avLst/>
                <a:gdLst/>
                <a:ahLst/>
                <a:cxnLst/>
                <a:rect l="l" t="t" r="r" b="b"/>
                <a:pathLst>
                  <a:path w="7307" h="8612" extrusionOk="0">
                    <a:moveTo>
                      <a:pt x="6225" y="2324"/>
                    </a:moveTo>
                    <a:cubicBezTo>
                      <a:pt x="4474" y="1"/>
                      <a:pt x="808" y="958"/>
                      <a:pt x="411" y="3828"/>
                    </a:cubicBezTo>
                    <a:cubicBezTo>
                      <a:pt x="0" y="6685"/>
                      <a:pt x="3268" y="8611"/>
                      <a:pt x="5579" y="6872"/>
                    </a:cubicBezTo>
                    <a:cubicBezTo>
                      <a:pt x="7021" y="5791"/>
                      <a:pt x="7306"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1538763" y="2544975"/>
                <a:ext cx="167775" cy="197900"/>
              </a:xfrm>
              <a:custGeom>
                <a:avLst/>
                <a:gdLst/>
                <a:ahLst/>
                <a:cxnLst/>
                <a:rect l="l" t="t" r="r" b="b"/>
                <a:pathLst>
                  <a:path w="6711" h="7916" extrusionOk="0">
                    <a:moveTo>
                      <a:pt x="5716" y="2125"/>
                    </a:moveTo>
                    <a:cubicBezTo>
                      <a:pt x="4113" y="1"/>
                      <a:pt x="734" y="883"/>
                      <a:pt x="373" y="3517"/>
                    </a:cubicBezTo>
                    <a:cubicBezTo>
                      <a:pt x="1" y="6151"/>
                      <a:pt x="2995" y="7915"/>
                      <a:pt x="5120" y="6313"/>
                    </a:cubicBezTo>
                    <a:cubicBezTo>
                      <a:pt x="6437" y="5319"/>
                      <a:pt x="6710" y="3442"/>
                      <a:pt x="5716" y="21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1790988" y="2365125"/>
                <a:ext cx="156900" cy="185150"/>
              </a:xfrm>
              <a:custGeom>
                <a:avLst/>
                <a:gdLst/>
                <a:ahLst/>
                <a:cxnLst/>
                <a:rect l="l" t="t" r="r" b="b"/>
                <a:pathLst>
                  <a:path w="6276" h="7406" extrusionOk="0">
                    <a:moveTo>
                      <a:pt x="5356" y="1989"/>
                    </a:moveTo>
                    <a:cubicBezTo>
                      <a:pt x="3853" y="1"/>
                      <a:pt x="697" y="808"/>
                      <a:pt x="349" y="3281"/>
                    </a:cubicBezTo>
                    <a:cubicBezTo>
                      <a:pt x="1" y="5753"/>
                      <a:pt x="2821" y="7406"/>
                      <a:pt x="4809" y="5902"/>
                    </a:cubicBezTo>
                    <a:cubicBezTo>
                      <a:pt x="6040" y="4971"/>
                      <a:pt x="6276" y="3219"/>
                      <a:pt x="5356" y="1989"/>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1820513" y="2396500"/>
                <a:ext cx="97250" cy="121175"/>
              </a:xfrm>
              <a:custGeom>
                <a:avLst/>
                <a:gdLst/>
                <a:ahLst/>
                <a:cxnLst/>
                <a:rect l="l" t="t" r="r" b="b"/>
                <a:pathLst>
                  <a:path w="3890" h="4847" extrusionOk="0">
                    <a:moveTo>
                      <a:pt x="3330" y="4846"/>
                    </a:moveTo>
                    <a:cubicBezTo>
                      <a:pt x="3430" y="4784"/>
                      <a:pt x="3529" y="4722"/>
                      <a:pt x="3616" y="4647"/>
                    </a:cubicBezTo>
                    <a:cubicBezTo>
                      <a:pt x="3715" y="4573"/>
                      <a:pt x="3802" y="4498"/>
                      <a:pt x="3889" y="4424"/>
                    </a:cubicBezTo>
                    <a:lnTo>
                      <a:pt x="559" y="0"/>
                    </a:lnTo>
                    <a:cubicBezTo>
                      <a:pt x="460" y="63"/>
                      <a:pt x="361" y="125"/>
                      <a:pt x="261" y="199"/>
                    </a:cubicBezTo>
                    <a:cubicBezTo>
                      <a:pt x="174" y="261"/>
                      <a:pt x="87" y="336"/>
                      <a:pt x="0" y="423"/>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1778563" y="2350225"/>
                <a:ext cx="182375" cy="214975"/>
              </a:xfrm>
              <a:custGeom>
                <a:avLst/>
                <a:gdLst/>
                <a:ahLst/>
                <a:cxnLst/>
                <a:rect l="l" t="t" r="r" b="b"/>
                <a:pathLst>
                  <a:path w="7295" h="8599" extrusionOk="0">
                    <a:moveTo>
                      <a:pt x="6213" y="2311"/>
                    </a:moveTo>
                    <a:cubicBezTo>
                      <a:pt x="4474" y="0"/>
                      <a:pt x="809" y="944"/>
                      <a:pt x="398" y="3815"/>
                    </a:cubicBezTo>
                    <a:cubicBezTo>
                      <a:pt x="1" y="6685"/>
                      <a:pt x="3269" y="8598"/>
                      <a:pt x="5580" y="6859"/>
                    </a:cubicBezTo>
                    <a:cubicBezTo>
                      <a:pt x="7009" y="5778"/>
                      <a:pt x="7294" y="3740"/>
                      <a:pt x="6213" y="23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1785713" y="2358600"/>
                <a:ext cx="167775" cy="197900"/>
              </a:xfrm>
              <a:custGeom>
                <a:avLst/>
                <a:gdLst/>
                <a:ahLst/>
                <a:cxnLst/>
                <a:rect l="l" t="t" r="r" b="b"/>
                <a:pathLst>
                  <a:path w="6711" h="7916" extrusionOk="0">
                    <a:moveTo>
                      <a:pt x="5716" y="2138"/>
                    </a:moveTo>
                    <a:cubicBezTo>
                      <a:pt x="4126" y="1"/>
                      <a:pt x="746" y="870"/>
                      <a:pt x="373" y="3504"/>
                    </a:cubicBezTo>
                    <a:cubicBezTo>
                      <a:pt x="1" y="6139"/>
                      <a:pt x="2995" y="7915"/>
                      <a:pt x="5132" y="6313"/>
                    </a:cubicBezTo>
                    <a:cubicBezTo>
                      <a:pt x="6449" y="5319"/>
                      <a:pt x="6710" y="3455"/>
                      <a:pt x="5716" y="21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rot="2700243">
                <a:off x="1070659" y="2055126"/>
                <a:ext cx="54378" cy="64329"/>
              </a:xfrm>
              <a:custGeom>
                <a:avLst/>
                <a:gdLst/>
                <a:ahLst/>
                <a:cxnLst/>
                <a:rect l="l" t="t" r="r" b="b"/>
                <a:pathLst>
                  <a:path w="2175" h="2573" extrusionOk="0">
                    <a:moveTo>
                      <a:pt x="1851" y="696"/>
                    </a:moveTo>
                    <a:cubicBezTo>
                      <a:pt x="1329" y="0"/>
                      <a:pt x="236" y="286"/>
                      <a:pt x="124" y="1143"/>
                    </a:cubicBezTo>
                    <a:cubicBezTo>
                      <a:pt x="0" y="1988"/>
                      <a:pt x="969" y="2572"/>
                      <a:pt x="1665" y="2050"/>
                    </a:cubicBezTo>
                    <a:cubicBezTo>
                      <a:pt x="2087" y="1727"/>
                      <a:pt x="2174" y="1118"/>
                      <a:pt x="1851" y="696"/>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9"/>
              <p:cNvSpPr/>
              <p:nvPr/>
            </p:nvSpPr>
            <p:spPr>
              <a:xfrm>
                <a:off x="1076863" y="2062575"/>
                <a:ext cx="41950" cy="49425"/>
              </a:xfrm>
              <a:custGeom>
                <a:avLst/>
                <a:gdLst/>
                <a:ahLst/>
                <a:cxnLst/>
                <a:rect l="l" t="t" r="r" b="b"/>
                <a:pathLst>
                  <a:path w="1678" h="1977" extrusionOk="0">
                    <a:moveTo>
                      <a:pt x="1429" y="522"/>
                    </a:moveTo>
                    <a:cubicBezTo>
                      <a:pt x="1032" y="0"/>
                      <a:pt x="187" y="212"/>
                      <a:pt x="87" y="870"/>
                    </a:cubicBezTo>
                    <a:cubicBezTo>
                      <a:pt x="1" y="1529"/>
                      <a:pt x="746" y="1976"/>
                      <a:pt x="1280" y="1566"/>
                    </a:cubicBezTo>
                    <a:cubicBezTo>
                      <a:pt x="1603" y="1317"/>
                      <a:pt x="1678" y="858"/>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9"/>
              <p:cNvSpPr/>
              <p:nvPr/>
            </p:nvSpPr>
            <p:spPr>
              <a:xfrm rot="2700243">
                <a:off x="1450234" y="1769026"/>
                <a:ext cx="54378" cy="64329"/>
              </a:xfrm>
              <a:custGeom>
                <a:avLst/>
                <a:gdLst/>
                <a:ahLst/>
                <a:cxnLst/>
                <a:rect l="l" t="t" r="r" b="b"/>
                <a:pathLst>
                  <a:path w="2175" h="2573" extrusionOk="0">
                    <a:moveTo>
                      <a:pt x="1852" y="696"/>
                    </a:moveTo>
                    <a:cubicBezTo>
                      <a:pt x="1330" y="1"/>
                      <a:pt x="237" y="286"/>
                      <a:pt x="125" y="1144"/>
                    </a:cubicBezTo>
                    <a:cubicBezTo>
                      <a:pt x="1" y="1989"/>
                      <a:pt x="970" y="2573"/>
                      <a:pt x="1665" y="2051"/>
                    </a:cubicBezTo>
                    <a:cubicBezTo>
                      <a:pt x="2088" y="1728"/>
                      <a:pt x="2175" y="1119"/>
                      <a:pt x="1852" y="696"/>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9"/>
              <p:cNvSpPr/>
              <p:nvPr/>
            </p:nvSpPr>
            <p:spPr>
              <a:xfrm>
                <a:off x="1456138" y="1776175"/>
                <a:ext cx="42275" cy="49425"/>
              </a:xfrm>
              <a:custGeom>
                <a:avLst/>
                <a:gdLst/>
                <a:ahLst/>
                <a:cxnLst/>
                <a:rect l="l" t="t" r="r" b="b"/>
                <a:pathLst>
                  <a:path w="1691" h="1977" extrusionOk="0">
                    <a:moveTo>
                      <a:pt x="1442" y="535"/>
                    </a:moveTo>
                    <a:cubicBezTo>
                      <a:pt x="1044" y="0"/>
                      <a:pt x="199" y="212"/>
                      <a:pt x="100" y="870"/>
                    </a:cubicBezTo>
                    <a:cubicBezTo>
                      <a:pt x="1" y="1529"/>
                      <a:pt x="746" y="1976"/>
                      <a:pt x="1280" y="1578"/>
                    </a:cubicBezTo>
                    <a:cubicBezTo>
                      <a:pt x="1616" y="1342"/>
                      <a:pt x="1690" y="870"/>
                      <a:pt x="1442" y="535"/>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9"/>
              <p:cNvSpPr/>
              <p:nvPr/>
            </p:nvSpPr>
            <p:spPr>
              <a:xfrm rot="2700243">
                <a:off x="1601809" y="2759926"/>
                <a:ext cx="54403" cy="64029"/>
              </a:xfrm>
              <a:custGeom>
                <a:avLst/>
                <a:gdLst/>
                <a:ahLst/>
                <a:cxnLst/>
                <a:rect l="l" t="t" r="r" b="b"/>
                <a:pathLst>
                  <a:path w="2176" h="2561" extrusionOk="0">
                    <a:moveTo>
                      <a:pt x="1852" y="684"/>
                    </a:moveTo>
                    <a:cubicBezTo>
                      <a:pt x="1330" y="1"/>
                      <a:pt x="237" y="287"/>
                      <a:pt x="125" y="1132"/>
                    </a:cubicBezTo>
                    <a:cubicBezTo>
                      <a:pt x="1" y="1989"/>
                      <a:pt x="970" y="2560"/>
                      <a:pt x="1666" y="2051"/>
                    </a:cubicBezTo>
                    <a:cubicBezTo>
                      <a:pt x="2088" y="1728"/>
                      <a:pt x="2175" y="1119"/>
                      <a:pt x="1852" y="684"/>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9"/>
              <p:cNvSpPr/>
              <p:nvPr/>
            </p:nvSpPr>
            <p:spPr>
              <a:xfrm>
                <a:off x="1608038" y="2767400"/>
                <a:ext cx="41950" cy="49100"/>
              </a:xfrm>
              <a:custGeom>
                <a:avLst/>
                <a:gdLst/>
                <a:ahLst/>
                <a:cxnLst/>
                <a:rect l="l" t="t" r="r" b="b"/>
                <a:pathLst>
                  <a:path w="1678" h="1964" extrusionOk="0">
                    <a:moveTo>
                      <a:pt x="1429" y="522"/>
                    </a:moveTo>
                    <a:cubicBezTo>
                      <a:pt x="1032" y="0"/>
                      <a:pt x="187" y="211"/>
                      <a:pt x="100" y="870"/>
                    </a:cubicBezTo>
                    <a:cubicBezTo>
                      <a:pt x="0" y="1528"/>
                      <a:pt x="746" y="1963"/>
                      <a:pt x="1280" y="1566"/>
                    </a:cubicBezTo>
                    <a:cubicBezTo>
                      <a:pt x="1616" y="1317"/>
                      <a:pt x="1678" y="857"/>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9"/>
              <p:cNvSpPr/>
              <p:nvPr/>
            </p:nvSpPr>
            <p:spPr>
              <a:xfrm rot="2700243">
                <a:off x="1981409" y="2473851"/>
                <a:ext cx="54378" cy="64004"/>
              </a:xfrm>
              <a:custGeom>
                <a:avLst/>
                <a:gdLst/>
                <a:ahLst/>
                <a:cxnLst/>
                <a:rect l="l" t="t" r="r" b="b"/>
                <a:pathLst>
                  <a:path w="2175" h="2560" extrusionOk="0">
                    <a:moveTo>
                      <a:pt x="1852" y="684"/>
                    </a:moveTo>
                    <a:cubicBezTo>
                      <a:pt x="1330" y="0"/>
                      <a:pt x="237" y="286"/>
                      <a:pt x="125" y="1131"/>
                    </a:cubicBezTo>
                    <a:cubicBezTo>
                      <a:pt x="1" y="1988"/>
                      <a:pt x="970" y="2560"/>
                      <a:pt x="1665" y="2050"/>
                    </a:cubicBezTo>
                    <a:cubicBezTo>
                      <a:pt x="2088" y="1727"/>
                      <a:pt x="2175" y="1119"/>
                      <a:pt x="1852" y="684"/>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9"/>
              <p:cNvSpPr/>
              <p:nvPr/>
            </p:nvSpPr>
            <p:spPr>
              <a:xfrm>
                <a:off x="1987638" y="2481300"/>
                <a:ext cx="41950" cy="49100"/>
              </a:xfrm>
              <a:custGeom>
                <a:avLst/>
                <a:gdLst/>
                <a:ahLst/>
                <a:cxnLst/>
                <a:rect l="l" t="t" r="r" b="b"/>
                <a:pathLst>
                  <a:path w="1678" h="1964" extrusionOk="0">
                    <a:moveTo>
                      <a:pt x="1429" y="522"/>
                    </a:moveTo>
                    <a:cubicBezTo>
                      <a:pt x="1031" y="1"/>
                      <a:pt x="186" y="212"/>
                      <a:pt x="99" y="870"/>
                    </a:cubicBezTo>
                    <a:cubicBezTo>
                      <a:pt x="0" y="1529"/>
                      <a:pt x="746" y="1964"/>
                      <a:pt x="1280" y="1566"/>
                    </a:cubicBezTo>
                    <a:cubicBezTo>
                      <a:pt x="1603" y="1318"/>
                      <a:pt x="1677" y="858"/>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9"/>
              <p:cNvSpPr/>
              <p:nvPr/>
            </p:nvSpPr>
            <p:spPr>
              <a:xfrm>
                <a:off x="1387488" y="1863775"/>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9"/>
              <p:cNvSpPr/>
              <p:nvPr/>
            </p:nvSpPr>
            <p:spPr>
              <a:xfrm>
                <a:off x="1420413" y="1893275"/>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9"/>
              <p:cNvSpPr/>
              <p:nvPr/>
            </p:nvSpPr>
            <p:spPr>
              <a:xfrm>
                <a:off x="1390288" y="1834875"/>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9"/>
              <p:cNvSpPr/>
              <p:nvPr/>
            </p:nvSpPr>
            <p:spPr>
              <a:xfrm>
                <a:off x="1397738" y="1843575"/>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39"/>
              <p:cNvGrpSpPr/>
              <p:nvPr/>
            </p:nvGrpSpPr>
            <p:grpSpPr>
              <a:xfrm>
                <a:off x="1386089" y="1831631"/>
                <a:ext cx="182675" cy="215300"/>
                <a:chOff x="1143114" y="2017469"/>
                <a:chExt cx="182675" cy="215300"/>
              </a:xfrm>
            </p:grpSpPr>
            <p:sp>
              <p:nvSpPr>
                <p:cNvPr id="1297" name="Google Shape;1297;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9" name="Google Shape;1299;p39"/>
                <p:cNvGrpSpPr/>
                <p:nvPr/>
              </p:nvGrpSpPr>
              <p:grpSpPr>
                <a:xfrm>
                  <a:off x="1150207" y="2040064"/>
                  <a:ext cx="169954" cy="169627"/>
                  <a:chOff x="1155763" y="2050150"/>
                  <a:chExt cx="155950" cy="155650"/>
                </a:xfrm>
              </p:grpSpPr>
              <p:sp>
                <p:nvSpPr>
                  <p:cNvPr id="1300" name="Google Shape;1300;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2" name="Google Shape;1302;p39"/>
              <p:cNvGrpSpPr/>
              <p:nvPr/>
            </p:nvGrpSpPr>
            <p:grpSpPr>
              <a:xfrm>
                <a:off x="1150264" y="2004106"/>
                <a:ext cx="186573" cy="218544"/>
                <a:chOff x="1150264" y="2004106"/>
                <a:chExt cx="186573" cy="218544"/>
              </a:xfrm>
            </p:grpSpPr>
            <p:sp>
              <p:nvSpPr>
                <p:cNvPr id="1303" name="Google Shape;1303;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39"/>
                <p:cNvGrpSpPr/>
                <p:nvPr/>
              </p:nvGrpSpPr>
              <p:grpSpPr>
                <a:xfrm>
                  <a:off x="1150264" y="2004106"/>
                  <a:ext cx="182675" cy="215300"/>
                  <a:chOff x="1143114" y="2017469"/>
                  <a:chExt cx="182675" cy="215300"/>
                </a:xfrm>
              </p:grpSpPr>
              <p:sp>
                <p:nvSpPr>
                  <p:cNvPr id="1308" name="Google Shape;1308;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39"/>
                  <p:cNvGrpSpPr/>
                  <p:nvPr/>
                </p:nvGrpSpPr>
                <p:grpSpPr>
                  <a:xfrm>
                    <a:off x="1150371" y="2039901"/>
                    <a:ext cx="169627" cy="169954"/>
                    <a:chOff x="1155913" y="2050000"/>
                    <a:chExt cx="155650" cy="155950"/>
                  </a:xfrm>
                </p:grpSpPr>
                <p:sp>
                  <p:nvSpPr>
                    <p:cNvPr id="1311" name="Google Shape;1311;p39"/>
                    <p:cNvSpPr/>
                    <p:nvPr/>
                  </p:nvSpPr>
                  <p:spPr>
                    <a:xfrm rot="-54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9"/>
                    <p:cNvSpPr/>
                    <p:nvPr/>
                  </p:nvSpPr>
                  <p:spPr>
                    <a:xfrm rot="5400000">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13" name="Google Shape;1313;p39"/>
              <p:cNvGrpSpPr/>
              <p:nvPr/>
            </p:nvGrpSpPr>
            <p:grpSpPr>
              <a:xfrm>
                <a:off x="1269827" y="2188606"/>
                <a:ext cx="186573" cy="218544"/>
                <a:chOff x="1150264" y="2004106"/>
                <a:chExt cx="186573" cy="218544"/>
              </a:xfrm>
            </p:grpSpPr>
            <p:sp>
              <p:nvSpPr>
                <p:cNvPr id="1314" name="Google Shape;1314;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39"/>
                <p:cNvGrpSpPr/>
                <p:nvPr/>
              </p:nvGrpSpPr>
              <p:grpSpPr>
                <a:xfrm>
                  <a:off x="1150264" y="2004106"/>
                  <a:ext cx="182675" cy="215300"/>
                  <a:chOff x="1143114" y="2017469"/>
                  <a:chExt cx="182675" cy="215300"/>
                </a:xfrm>
              </p:grpSpPr>
              <p:sp>
                <p:nvSpPr>
                  <p:cNvPr id="1319" name="Google Shape;1319;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39"/>
                  <p:cNvGrpSpPr/>
                  <p:nvPr/>
                </p:nvGrpSpPr>
                <p:grpSpPr>
                  <a:xfrm>
                    <a:off x="1150207" y="2040064"/>
                    <a:ext cx="169954" cy="169627"/>
                    <a:chOff x="1155763" y="2050150"/>
                    <a:chExt cx="155950" cy="155650"/>
                  </a:xfrm>
                </p:grpSpPr>
                <p:sp>
                  <p:nvSpPr>
                    <p:cNvPr id="1322" name="Google Shape;1322;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24" name="Google Shape;1324;p39"/>
              <p:cNvGrpSpPr/>
              <p:nvPr/>
            </p:nvGrpSpPr>
            <p:grpSpPr>
              <a:xfrm>
                <a:off x="1373681" y="2351793"/>
                <a:ext cx="235511" cy="235421"/>
                <a:chOff x="1124581" y="1993805"/>
                <a:chExt cx="235511" cy="235421"/>
              </a:xfrm>
            </p:grpSpPr>
            <p:sp>
              <p:nvSpPr>
                <p:cNvPr id="1325" name="Google Shape;1325;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9" name="Google Shape;1329;p39"/>
                <p:cNvGrpSpPr/>
                <p:nvPr/>
              </p:nvGrpSpPr>
              <p:grpSpPr>
                <a:xfrm>
                  <a:off x="1124581" y="1993805"/>
                  <a:ext cx="235511" cy="235421"/>
                  <a:chOff x="1117431" y="2007168"/>
                  <a:chExt cx="235511" cy="235421"/>
                </a:xfrm>
              </p:grpSpPr>
              <p:sp>
                <p:nvSpPr>
                  <p:cNvPr id="1330" name="Google Shape;1330;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2" name="Google Shape;1332;p39"/>
                  <p:cNvGrpSpPr/>
                  <p:nvPr/>
                </p:nvGrpSpPr>
                <p:grpSpPr>
                  <a:xfrm>
                    <a:off x="1117431" y="2007168"/>
                    <a:ext cx="235511" cy="235421"/>
                    <a:chOff x="1125687" y="2019965"/>
                    <a:chExt cx="216105" cy="216022"/>
                  </a:xfrm>
                </p:grpSpPr>
                <p:sp>
                  <p:nvSpPr>
                    <p:cNvPr id="1333" name="Google Shape;1333;p39"/>
                    <p:cNvSpPr/>
                    <p:nvPr/>
                  </p:nvSpPr>
                  <p:spPr>
                    <a:xfrm rot="-8777738" flipH="1">
                      <a:off x="1155766" y="2050152"/>
                      <a:ext cx="155948" cy="155648"/>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9"/>
                    <p:cNvSpPr/>
                    <p:nvPr/>
                  </p:nvSpPr>
                  <p:spPr>
                    <a:xfrm rot="2022262">
                      <a:off x="1215409" y="2058223"/>
                      <a:ext cx="36674" cy="139498"/>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35" name="Google Shape;1335;p39"/>
              <p:cNvGrpSpPr/>
              <p:nvPr/>
            </p:nvGrpSpPr>
            <p:grpSpPr>
              <a:xfrm>
                <a:off x="1528589" y="2533881"/>
                <a:ext cx="186573" cy="218544"/>
                <a:chOff x="1150264" y="2004106"/>
                <a:chExt cx="186573" cy="218544"/>
              </a:xfrm>
            </p:grpSpPr>
            <p:sp>
              <p:nvSpPr>
                <p:cNvPr id="1336" name="Google Shape;1336;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0" name="Google Shape;1340;p39"/>
                <p:cNvGrpSpPr/>
                <p:nvPr/>
              </p:nvGrpSpPr>
              <p:grpSpPr>
                <a:xfrm>
                  <a:off x="1150264" y="2004106"/>
                  <a:ext cx="182675" cy="215300"/>
                  <a:chOff x="1143114" y="2017469"/>
                  <a:chExt cx="182675" cy="215300"/>
                </a:xfrm>
              </p:grpSpPr>
              <p:sp>
                <p:nvSpPr>
                  <p:cNvPr id="1341" name="Google Shape;1341;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3" name="Google Shape;1343;p39"/>
                  <p:cNvGrpSpPr/>
                  <p:nvPr/>
                </p:nvGrpSpPr>
                <p:grpSpPr>
                  <a:xfrm>
                    <a:off x="1150207" y="2040064"/>
                    <a:ext cx="169954" cy="169627"/>
                    <a:chOff x="1155763" y="2050150"/>
                    <a:chExt cx="155950" cy="155650"/>
                  </a:xfrm>
                </p:grpSpPr>
                <p:sp>
                  <p:nvSpPr>
                    <p:cNvPr id="1344" name="Google Shape;1344;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46" name="Google Shape;1346;p39"/>
              <p:cNvGrpSpPr/>
              <p:nvPr/>
            </p:nvGrpSpPr>
            <p:grpSpPr>
              <a:xfrm>
                <a:off x="1523464" y="2006656"/>
                <a:ext cx="186573" cy="218544"/>
                <a:chOff x="1150264" y="2004106"/>
                <a:chExt cx="186573" cy="218544"/>
              </a:xfrm>
            </p:grpSpPr>
            <p:sp>
              <p:nvSpPr>
                <p:cNvPr id="1347" name="Google Shape;1347;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39"/>
                <p:cNvGrpSpPr/>
                <p:nvPr/>
              </p:nvGrpSpPr>
              <p:grpSpPr>
                <a:xfrm>
                  <a:off x="1150264" y="2004106"/>
                  <a:ext cx="182675" cy="215300"/>
                  <a:chOff x="1143114" y="2017469"/>
                  <a:chExt cx="182675" cy="215300"/>
                </a:xfrm>
              </p:grpSpPr>
              <p:sp>
                <p:nvSpPr>
                  <p:cNvPr id="1352" name="Google Shape;1352;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4" name="Google Shape;1354;p39"/>
                  <p:cNvGrpSpPr/>
                  <p:nvPr/>
                </p:nvGrpSpPr>
                <p:grpSpPr>
                  <a:xfrm>
                    <a:off x="1150162" y="2040018"/>
                    <a:ext cx="170039" cy="169712"/>
                    <a:chOff x="1155721" y="2050108"/>
                    <a:chExt cx="156028" cy="155728"/>
                  </a:xfrm>
                </p:grpSpPr>
                <p:sp>
                  <p:nvSpPr>
                    <p:cNvPr id="1355" name="Google Shape;1355;p39"/>
                    <p:cNvSpPr/>
                    <p:nvPr/>
                  </p:nvSpPr>
                  <p:spPr>
                    <a:xfrm rot="1719" flipH="1">
                      <a:off x="1155759" y="2050147"/>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9"/>
                    <p:cNvSpPr/>
                    <p:nvPr/>
                  </p:nvSpPr>
                  <p:spPr>
                    <a:xfrm rot="10800000">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57" name="Google Shape;1357;p39"/>
              <p:cNvGrpSpPr/>
              <p:nvPr/>
            </p:nvGrpSpPr>
            <p:grpSpPr>
              <a:xfrm>
                <a:off x="1653002" y="2180144"/>
                <a:ext cx="186573" cy="218544"/>
                <a:chOff x="1150264" y="2004106"/>
                <a:chExt cx="186573" cy="218544"/>
              </a:xfrm>
            </p:grpSpPr>
            <p:sp>
              <p:nvSpPr>
                <p:cNvPr id="1358" name="Google Shape;1358;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9"/>
                <p:cNvGrpSpPr/>
                <p:nvPr/>
              </p:nvGrpSpPr>
              <p:grpSpPr>
                <a:xfrm>
                  <a:off x="1150264" y="2004106"/>
                  <a:ext cx="182675" cy="215300"/>
                  <a:chOff x="1143114" y="2017469"/>
                  <a:chExt cx="182675" cy="215300"/>
                </a:xfrm>
              </p:grpSpPr>
              <p:sp>
                <p:nvSpPr>
                  <p:cNvPr id="1363" name="Google Shape;1363;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39"/>
                  <p:cNvGrpSpPr/>
                  <p:nvPr/>
                </p:nvGrpSpPr>
                <p:grpSpPr>
                  <a:xfrm>
                    <a:off x="1150207" y="2040064"/>
                    <a:ext cx="169954" cy="169627"/>
                    <a:chOff x="1155763" y="2050150"/>
                    <a:chExt cx="155950" cy="155650"/>
                  </a:xfrm>
                </p:grpSpPr>
                <p:sp>
                  <p:nvSpPr>
                    <p:cNvPr id="1366" name="Google Shape;1366;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68" name="Google Shape;1368;p39"/>
              <p:cNvGrpSpPr/>
              <p:nvPr/>
            </p:nvGrpSpPr>
            <p:grpSpPr>
              <a:xfrm>
                <a:off x="1758022" y="2343014"/>
                <a:ext cx="232539" cy="232654"/>
                <a:chOff x="1126059" y="1995189"/>
                <a:chExt cx="232539" cy="232654"/>
              </a:xfrm>
            </p:grpSpPr>
            <p:sp>
              <p:nvSpPr>
                <p:cNvPr id="1369" name="Google Shape;1369;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39"/>
                <p:cNvGrpSpPr/>
                <p:nvPr/>
              </p:nvGrpSpPr>
              <p:grpSpPr>
                <a:xfrm>
                  <a:off x="1126059" y="1995189"/>
                  <a:ext cx="232539" cy="232654"/>
                  <a:chOff x="1118909" y="2008551"/>
                  <a:chExt cx="232539" cy="232654"/>
                </a:xfrm>
              </p:grpSpPr>
              <p:sp>
                <p:nvSpPr>
                  <p:cNvPr id="1374" name="Google Shape;1374;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6" name="Google Shape;1376;p39"/>
                  <p:cNvGrpSpPr/>
                  <p:nvPr/>
                </p:nvGrpSpPr>
                <p:grpSpPr>
                  <a:xfrm>
                    <a:off x="1118909" y="2008551"/>
                    <a:ext cx="232539" cy="232654"/>
                    <a:chOff x="1127043" y="2021234"/>
                    <a:chExt cx="213378" cy="213483"/>
                  </a:xfrm>
                </p:grpSpPr>
                <p:sp>
                  <p:nvSpPr>
                    <p:cNvPr id="1377" name="Google Shape;1377;p39"/>
                    <p:cNvSpPr/>
                    <p:nvPr/>
                  </p:nvSpPr>
                  <p:spPr>
                    <a:xfrm rot="7237014" flipH="1">
                      <a:off x="1155756" y="2050150"/>
                      <a:ext cx="155951" cy="155651"/>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rot="-3562986">
                      <a:off x="1215408" y="2058210"/>
                      <a:ext cx="36675" cy="139501"/>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sp>
        <p:nvSpPr>
          <p:cNvPr id="1379" name="Google Shape;1379;p39"/>
          <p:cNvSpPr txBox="1">
            <a:spLocks noGrp="1"/>
          </p:cNvSpPr>
          <p:nvPr>
            <p:ph type="title"/>
          </p:nvPr>
        </p:nvSpPr>
        <p:spPr>
          <a:xfrm>
            <a:off x="1967321" y="1017079"/>
            <a:ext cx="466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INTRODUCTION</a:t>
            </a:r>
            <a:endParaRPr dirty="0">
              <a:solidFill>
                <a:schemeClr val="lt1"/>
              </a:solidFill>
            </a:endParaRPr>
          </a:p>
        </p:txBody>
      </p:sp>
      <p:sp>
        <p:nvSpPr>
          <p:cNvPr id="1380" name="Google Shape;1380;p39"/>
          <p:cNvSpPr txBox="1">
            <a:spLocks noGrp="1"/>
          </p:cNvSpPr>
          <p:nvPr>
            <p:ph type="subTitle" idx="1"/>
          </p:nvPr>
        </p:nvSpPr>
        <p:spPr>
          <a:xfrm>
            <a:off x="1762631" y="2055016"/>
            <a:ext cx="4661000" cy="224558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latin typeface="Bahnschrift SemiBold SemiConden" panose="020B0502040204020203" pitchFamily="34" charset="0"/>
              </a:rPr>
              <a:t>The busy schedule of people can make them forget about their medication at times. </a:t>
            </a:r>
            <a:r>
              <a:rPr lang="en-US" b="0" i="0" dirty="0">
                <a:solidFill>
                  <a:schemeClr val="tx1">
                    <a:lumMod val="75000"/>
                  </a:schemeClr>
                </a:solidFill>
                <a:effectLst/>
                <a:latin typeface="Bahnschrift SemiBold SemiConden" panose="020B0502040204020203" pitchFamily="34" charset="0"/>
              </a:rPr>
              <a:t> The app offers personalized reminders for each day, as well as important drug interaction warnings, missed medication alerts,  reminders when you’re running low, and family scheduling tools. That way you and a caregiver will get notifications.</a:t>
            </a:r>
            <a:endParaRPr dirty="0">
              <a:solidFill>
                <a:schemeClr val="tx1">
                  <a:lumMod val="75000"/>
                </a:schemeClr>
              </a:solidFill>
              <a:latin typeface="Bahnschrift SemiBold SemiConden" panose="020B0502040204020203" pitchFamily="34" charset="0"/>
            </a:endParaRPr>
          </a:p>
        </p:txBody>
      </p:sp>
      <p:grpSp>
        <p:nvGrpSpPr>
          <p:cNvPr id="1381" name="Google Shape;1381;p39"/>
          <p:cNvGrpSpPr/>
          <p:nvPr/>
        </p:nvGrpSpPr>
        <p:grpSpPr>
          <a:xfrm rot="2993502">
            <a:off x="1126847" y="4043895"/>
            <a:ext cx="870940" cy="916789"/>
            <a:chOff x="5007774" y="2043179"/>
            <a:chExt cx="755066" cy="794868"/>
          </a:xfrm>
        </p:grpSpPr>
        <p:sp>
          <p:nvSpPr>
            <p:cNvPr id="1382" name="Google Shape;1382;p39"/>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9"/>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39"/>
          <p:cNvGrpSpPr/>
          <p:nvPr/>
        </p:nvGrpSpPr>
        <p:grpSpPr>
          <a:xfrm rot="1191955">
            <a:off x="417038" y="4296165"/>
            <a:ext cx="1024990" cy="1079019"/>
            <a:chOff x="5007774" y="2043179"/>
            <a:chExt cx="755066" cy="794868"/>
          </a:xfrm>
        </p:grpSpPr>
        <p:sp>
          <p:nvSpPr>
            <p:cNvPr id="1386" name="Google Shape;1386;p39"/>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F4C812-21E8-4314-95D7-2F0BBFC6BA36}"/>
              </a:ext>
            </a:extLst>
          </p:cNvPr>
          <p:cNvSpPr txBox="1"/>
          <p:nvPr/>
        </p:nvSpPr>
        <p:spPr>
          <a:xfrm>
            <a:off x="588334" y="637432"/>
            <a:ext cx="4862622" cy="3785652"/>
          </a:xfrm>
          <a:prstGeom prst="rect">
            <a:avLst/>
          </a:prstGeom>
          <a:noFill/>
        </p:spPr>
        <p:txBody>
          <a:bodyPr wrap="square">
            <a:spAutoFit/>
          </a:bodyPr>
          <a:lstStyle/>
          <a:p>
            <a:r>
              <a:rPr lang="en-US" sz="2000" dirty="0">
                <a:solidFill>
                  <a:srgbClr val="002060"/>
                </a:solidFill>
              </a:rPr>
              <a:t>So we are introducing an Android application whose objective is to remind the patients of their dosage timings through Alarm system so that they can stay fit and healthy. This application focusses on the people who forget to take medicines on time. It allows users to set an alarm along with the fields of date, time and medicine description(name) which will allow them to set alarm for multiple medicines at different time intervals .</a:t>
            </a:r>
            <a:endParaRPr lang="en-IN" sz="2000" dirty="0">
              <a:solidFill>
                <a:srgbClr val="002060"/>
              </a:solidFill>
            </a:endParaRPr>
          </a:p>
        </p:txBody>
      </p:sp>
      <p:pic>
        <p:nvPicPr>
          <p:cNvPr id="1028" name="Picture 4" descr="Reminder Royalty Free Vector Image - VectorStock">
            <a:extLst>
              <a:ext uri="{FF2B5EF4-FFF2-40B4-BE49-F238E27FC236}">
                <a16:creationId xmlns:a16="http://schemas.microsoft.com/office/drawing/2014/main" id="{070EA758-C7A9-494E-8293-D5E168A62B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145" t="8534" r="23209" b="18945"/>
          <a:stretch/>
        </p:blipFill>
        <p:spPr bwMode="auto">
          <a:xfrm>
            <a:off x="5833730" y="744219"/>
            <a:ext cx="2459665" cy="367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49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4" name="Google Shape;1394;p40"/>
          <p:cNvSpPr txBox="1">
            <a:spLocks noGrp="1"/>
          </p:cNvSpPr>
          <p:nvPr>
            <p:ph type="subTitle" idx="1"/>
          </p:nvPr>
        </p:nvSpPr>
        <p:spPr>
          <a:xfrm>
            <a:off x="720000" y="2909387"/>
            <a:ext cx="2336400" cy="15562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1" dirty="0">
                <a:solidFill>
                  <a:srgbClr val="5C5C5C"/>
                </a:solidFill>
                <a:effectLst/>
                <a:latin typeface="Eras Demi ITC" panose="020B0805030504020804" pitchFamily="34" charset="0"/>
              </a:rPr>
              <a:t>This simple and easy-to-use app allows users to track their medications, receive alerts as reminders to take their pills, and set reminders for medical appointments</a:t>
            </a:r>
            <a:r>
              <a:rPr lang="en-US" b="0" i="0" dirty="0">
                <a:solidFill>
                  <a:srgbClr val="6B6B6B"/>
                </a:solidFill>
                <a:effectLst/>
                <a:latin typeface="proxima-nova"/>
              </a:rPr>
              <a:t>.</a:t>
            </a:r>
            <a:endParaRPr dirty="0"/>
          </a:p>
        </p:txBody>
      </p:sp>
      <p:sp>
        <p:nvSpPr>
          <p:cNvPr id="1396" name="Google Shape;1396;p40"/>
          <p:cNvSpPr txBox="1">
            <a:spLocks noGrp="1"/>
          </p:cNvSpPr>
          <p:nvPr>
            <p:ph type="subTitle" idx="3"/>
          </p:nvPr>
        </p:nvSpPr>
        <p:spPr>
          <a:xfrm>
            <a:off x="3043172" y="2909386"/>
            <a:ext cx="3305110" cy="20359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b="1" i="1" dirty="0">
                <a:solidFill>
                  <a:srgbClr val="525252"/>
                </a:solidFill>
                <a:effectLst/>
                <a:latin typeface="Eras Demi ITC" panose="020B0805030504020804" pitchFamily="34" charset="0"/>
              </a:rPr>
              <a:t>It can also be used by the registered user to track, collect and share the past and present information regarding their health or the health of someone you care. With the use of this recording tool, one can save money and other inconveniences like repeating several medical tests</a:t>
            </a:r>
            <a:endParaRPr sz="1300" b="1" i="1" dirty="0">
              <a:solidFill>
                <a:srgbClr val="525252"/>
              </a:solidFill>
              <a:latin typeface="Eras Demi ITC" panose="020B0805030504020804" pitchFamily="34" charset="0"/>
            </a:endParaRPr>
          </a:p>
        </p:txBody>
      </p:sp>
      <p:sp>
        <p:nvSpPr>
          <p:cNvPr id="1397" name="Google Shape;1397;p40"/>
          <p:cNvSpPr txBox="1">
            <a:spLocks noGrp="1"/>
          </p:cNvSpPr>
          <p:nvPr>
            <p:ph type="title" idx="6"/>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IMPORTANT GOALS</a:t>
            </a:r>
            <a:endParaRPr/>
          </a:p>
        </p:txBody>
      </p:sp>
      <p:sp>
        <p:nvSpPr>
          <p:cNvPr id="1399" name="Google Shape;1399;p40"/>
          <p:cNvSpPr txBox="1">
            <a:spLocks noGrp="1"/>
          </p:cNvSpPr>
          <p:nvPr>
            <p:ph type="subTitle" idx="5"/>
          </p:nvPr>
        </p:nvSpPr>
        <p:spPr>
          <a:xfrm>
            <a:off x="6464596" y="3000983"/>
            <a:ext cx="2523459" cy="10251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1" dirty="0">
                <a:latin typeface="Eras Demi ITC" panose="020B0805030504020804" pitchFamily="34" charset="0"/>
              </a:rPr>
              <a:t> The healthcare app ideas also have great potential to strengthen the medical system</a:t>
            </a:r>
            <a:r>
              <a:rPr lang="en-US" b="1" dirty="0"/>
              <a:t>.</a:t>
            </a:r>
          </a:p>
          <a:p>
            <a:pPr marL="0" lvl="0" indent="0" algn="ctr" rtl="0">
              <a:spcBef>
                <a:spcPts val="0"/>
              </a:spcBef>
              <a:spcAft>
                <a:spcPts val="0"/>
              </a:spcAft>
              <a:buNone/>
            </a:pPr>
            <a:endParaRPr dirty="0"/>
          </a:p>
        </p:txBody>
      </p:sp>
      <p:grpSp>
        <p:nvGrpSpPr>
          <p:cNvPr id="1400" name="Google Shape;1400;p40"/>
          <p:cNvGrpSpPr/>
          <p:nvPr/>
        </p:nvGrpSpPr>
        <p:grpSpPr>
          <a:xfrm>
            <a:off x="3808644" y="1444808"/>
            <a:ext cx="1526704" cy="1548737"/>
            <a:chOff x="3808644" y="1779733"/>
            <a:chExt cx="1526704" cy="1548737"/>
          </a:xfrm>
        </p:grpSpPr>
        <p:sp>
          <p:nvSpPr>
            <p:cNvPr id="1401" name="Google Shape;1401;p40"/>
            <p:cNvSpPr/>
            <p:nvPr/>
          </p:nvSpPr>
          <p:spPr>
            <a:xfrm rot="772418">
              <a:off x="3861680" y="1975007"/>
              <a:ext cx="1415669" cy="1199952"/>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rot="772418">
              <a:off x="3868579" y="1933362"/>
              <a:ext cx="1415669" cy="116792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40"/>
          <p:cNvGrpSpPr/>
          <p:nvPr/>
        </p:nvGrpSpPr>
        <p:grpSpPr>
          <a:xfrm>
            <a:off x="6408919" y="1444808"/>
            <a:ext cx="1526704" cy="1548737"/>
            <a:chOff x="6408919" y="1825808"/>
            <a:chExt cx="1526704" cy="1548737"/>
          </a:xfrm>
        </p:grpSpPr>
        <p:sp>
          <p:nvSpPr>
            <p:cNvPr id="1404" name="Google Shape;1404;p40"/>
            <p:cNvSpPr/>
            <p:nvPr/>
          </p:nvSpPr>
          <p:spPr>
            <a:xfrm rot="772418">
              <a:off x="6461955" y="2021082"/>
              <a:ext cx="1415669" cy="1199952"/>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rot="772418">
              <a:off x="6468854" y="1979437"/>
              <a:ext cx="1415669" cy="116792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40"/>
          <p:cNvGrpSpPr/>
          <p:nvPr/>
        </p:nvGrpSpPr>
        <p:grpSpPr>
          <a:xfrm>
            <a:off x="1124844" y="1444808"/>
            <a:ext cx="1526704" cy="1548737"/>
            <a:chOff x="1124844" y="1752233"/>
            <a:chExt cx="1526704" cy="1548737"/>
          </a:xfrm>
        </p:grpSpPr>
        <p:sp>
          <p:nvSpPr>
            <p:cNvPr id="1407" name="Google Shape;1407;p40"/>
            <p:cNvSpPr/>
            <p:nvPr/>
          </p:nvSpPr>
          <p:spPr>
            <a:xfrm rot="772418">
              <a:off x="1177880" y="1947507"/>
              <a:ext cx="1415669" cy="1199952"/>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rot="772418">
              <a:off x="1184779" y="1905862"/>
              <a:ext cx="1415669" cy="116792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40"/>
          <p:cNvGrpSpPr/>
          <p:nvPr/>
        </p:nvGrpSpPr>
        <p:grpSpPr>
          <a:xfrm>
            <a:off x="1731321" y="2029532"/>
            <a:ext cx="160805" cy="374540"/>
            <a:chOff x="-24694925" y="3572250"/>
            <a:chExt cx="104000" cy="242625"/>
          </a:xfrm>
        </p:grpSpPr>
        <p:sp>
          <p:nvSpPr>
            <p:cNvPr id="1410" name="Google Shape;1410;p40"/>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2" name="Google Shape;1412;p40"/>
          <p:cNvGrpSpPr/>
          <p:nvPr/>
        </p:nvGrpSpPr>
        <p:grpSpPr>
          <a:xfrm>
            <a:off x="4384421" y="2029532"/>
            <a:ext cx="160805" cy="374540"/>
            <a:chOff x="4384421" y="2408170"/>
            <a:chExt cx="160805" cy="374540"/>
          </a:xfrm>
        </p:grpSpPr>
        <p:sp>
          <p:nvSpPr>
            <p:cNvPr id="1413" name="Google Shape;1413;p40"/>
            <p:cNvSpPr/>
            <p:nvPr/>
          </p:nvSpPr>
          <p:spPr>
            <a:xfrm>
              <a:off x="4384421" y="2408170"/>
              <a:ext cx="160805" cy="173898"/>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4384421" y="2608774"/>
              <a:ext cx="160805" cy="173936"/>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40"/>
          <p:cNvGrpSpPr/>
          <p:nvPr/>
        </p:nvGrpSpPr>
        <p:grpSpPr>
          <a:xfrm>
            <a:off x="4598763" y="2028336"/>
            <a:ext cx="160805" cy="375737"/>
            <a:chOff x="4598763" y="2325505"/>
            <a:chExt cx="160805" cy="375737"/>
          </a:xfrm>
        </p:grpSpPr>
        <p:sp>
          <p:nvSpPr>
            <p:cNvPr id="1416" name="Google Shape;1416;p40"/>
            <p:cNvSpPr/>
            <p:nvPr/>
          </p:nvSpPr>
          <p:spPr>
            <a:xfrm>
              <a:off x="4598763" y="2526109"/>
              <a:ext cx="160805" cy="175133"/>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4598763" y="2325505"/>
              <a:ext cx="160805" cy="175094"/>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 name="Google Shape;1418;p40"/>
          <p:cNvGrpSpPr/>
          <p:nvPr/>
        </p:nvGrpSpPr>
        <p:grpSpPr>
          <a:xfrm>
            <a:off x="6876083" y="2029532"/>
            <a:ext cx="160805" cy="374540"/>
            <a:chOff x="6876083" y="2405795"/>
            <a:chExt cx="160805" cy="374540"/>
          </a:xfrm>
        </p:grpSpPr>
        <p:sp>
          <p:nvSpPr>
            <p:cNvPr id="1419" name="Google Shape;1419;p40"/>
            <p:cNvSpPr/>
            <p:nvPr/>
          </p:nvSpPr>
          <p:spPr>
            <a:xfrm>
              <a:off x="6876083" y="2405795"/>
              <a:ext cx="160805" cy="173898"/>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6876083" y="2606399"/>
              <a:ext cx="160805" cy="173936"/>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40"/>
          <p:cNvGrpSpPr/>
          <p:nvPr/>
        </p:nvGrpSpPr>
        <p:grpSpPr>
          <a:xfrm>
            <a:off x="7090425" y="2028336"/>
            <a:ext cx="160805" cy="375737"/>
            <a:chOff x="7090425" y="2323130"/>
            <a:chExt cx="160805" cy="375737"/>
          </a:xfrm>
        </p:grpSpPr>
        <p:sp>
          <p:nvSpPr>
            <p:cNvPr id="1422" name="Google Shape;1422;p40"/>
            <p:cNvSpPr/>
            <p:nvPr/>
          </p:nvSpPr>
          <p:spPr>
            <a:xfrm>
              <a:off x="7090425" y="2523734"/>
              <a:ext cx="160805" cy="175133"/>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7090425" y="2323130"/>
              <a:ext cx="160805" cy="175094"/>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40"/>
          <p:cNvGrpSpPr/>
          <p:nvPr/>
        </p:nvGrpSpPr>
        <p:grpSpPr>
          <a:xfrm>
            <a:off x="7307658" y="2029532"/>
            <a:ext cx="160805" cy="374540"/>
            <a:chOff x="5527346" y="2560570"/>
            <a:chExt cx="160805" cy="374540"/>
          </a:xfrm>
        </p:grpSpPr>
        <p:sp>
          <p:nvSpPr>
            <p:cNvPr id="1425" name="Google Shape;1425;p40"/>
            <p:cNvSpPr/>
            <p:nvPr/>
          </p:nvSpPr>
          <p:spPr>
            <a:xfrm>
              <a:off x="5527346" y="2560570"/>
              <a:ext cx="160805" cy="173898"/>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5527346" y="2761174"/>
              <a:ext cx="160805" cy="173936"/>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2" name="Google Shape;1432;p41"/>
          <p:cNvSpPr txBox="1">
            <a:spLocks noGrp="1"/>
          </p:cNvSpPr>
          <p:nvPr>
            <p:ph type="subTitle" idx="1"/>
          </p:nvPr>
        </p:nvSpPr>
        <p:spPr>
          <a:xfrm>
            <a:off x="1440318" y="1174058"/>
            <a:ext cx="6227700" cy="18852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“Time and Health are two precious assets that we don’t recognize and appreciate until they have been depleted”.</a:t>
            </a:r>
          </a:p>
          <a:p>
            <a:pPr marL="0" lvl="0" indent="0" algn="ctr" rtl="0">
              <a:spcBef>
                <a:spcPts val="0"/>
              </a:spcBef>
              <a:spcAft>
                <a:spcPts val="0"/>
              </a:spcAft>
              <a:buNone/>
            </a:pPr>
            <a:r>
              <a:rPr lang="en-US" dirty="0"/>
              <a:t>-Denis Waitley</a:t>
            </a:r>
            <a:endParaRPr dirty="0"/>
          </a:p>
        </p:txBody>
      </p:sp>
      <p:grpSp>
        <p:nvGrpSpPr>
          <p:cNvPr id="1433" name="Google Shape;1433;p41"/>
          <p:cNvGrpSpPr/>
          <p:nvPr/>
        </p:nvGrpSpPr>
        <p:grpSpPr>
          <a:xfrm>
            <a:off x="-156602" y="2286987"/>
            <a:ext cx="2566722" cy="2743333"/>
            <a:chOff x="6140650" y="2047625"/>
            <a:chExt cx="2115488" cy="2261051"/>
          </a:xfrm>
        </p:grpSpPr>
        <p:grpSp>
          <p:nvGrpSpPr>
            <p:cNvPr id="1434" name="Google Shape;1434;p41"/>
            <p:cNvGrpSpPr/>
            <p:nvPr/>
          </p:nvGrpSpPr>
          <p:grpSpPr>
            <a:xfrm rot="-8100000" flipH="1">
              <a:off x="6276380" y="3408643"/>
              <a:ext cx="601613" cy="633100"/>
              <a:chOff x="5007774" y="2043179"/>
              <a:chExt cx="755066" cy="794868"/>
            </a:xfrm>
          </p:grpSpPr>
          <p:sp>
            <p:nvSpPr>
              <p:cNvPr id="1435" name="Google Shape;1435;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41"/>
            <p:cNvGrpSpPr/>
            <p:nvPr/>
          </p:nvGrpSpPr>
          <p:grpSpPr>
            <a:xfrm rot="-10629464" flipH="1">
              <a:off x="6382534" y="3546269"/>
              <a:ext cx="708066" cy="745311"/>
              <a:chOff x="5007774" y="2043179"/>
              <a:chExt cx="755066" cy="794868"/>
            </a:xfrm>
          </p:grpSpPr>
          <p:sp>
            <p:nvSpPr>
              <p:cNvPr id="1439" name="Google Shape;1439;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2" name="Google Shape;1442;p41"/>
            <p:cNvSpPr/>
            <p:nvPr/>
          </p:nvSpPr>
          <p:spPr>
            <a:xfrm>
              <a:off x="6439938" y="2366425"/>
              <a:ext cx="1816200" cy="1653425"/>
            </a:xfrm>
            <a:custGeom>
              <a:avLst/>
              <a:gdLst/>
              <a:ahLst/>
              <a:cxnLst/>
              <a:rect l="l" t="t" r="r" b="b"/>
              <a:pathLst>
                <a:path w="72648" h="66137" extrusionOk="0">
                  <a:moveTo>
                    <a:pt x="36338" y="0"/>
                  </a:moveTo>
                  <a:cubicBezTo>
                    <a:pt x="33869" y="0"/>
                    <a:pt x="31361" y="278"/>
                    <a:pt x="28854" y="858"/>
                  </a:cubicBezTo>
                  <a:cubicBezTo>
                    <a:pt x="11070" y="4971"/>
                    <a:pt x="0" y="22755"/>
                    <a:pt x="4114" y="40539"/>
                  </a:cubicBezTo>
                  <a:cubicBezTo>
                    <a:pt x="7647" y="55815"/>
                    <a:pt x="21267" y="66137"/>
                    <a:pt x="36310" y="66137"/>
                  </a:cubicBezTo>
                  <a:cubicBezTo>
                    <a:pt x="38779" y="66137"/>
                    <a:pt x="41287" y="65859"/>
                    <a:pt x="43795" y="65279"/>
                  </a:cubicBezTo>
                  <a:cubicBezTo>
                    <a:pt x="61578" y="61166"/>
                    <a:pt x="72648" y="43382"/>
                    <a:pt x="68535" y="25598"/>
                  </a:cubicBezTo>
                  <a:cubicBezTo>
                    <a:pt x="65001" y="10322"/>
                    <a:pt x="51381" y="0"/>
                    <a:pt x="36338" y="0"/>
                  </a:cubicBezTo>
                  <a:close/>
                </a:path>
              </a:pathLst>
            </a:custGeom>
            <a:gradFill>
              <a:gsLst>
                <a:gs pos="0">
                  <a:schemeClr val="accent4"/>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6548813" y="2463925"/>
              <a:ext cx="1599975" cy="1459875"/>
            </a:xfrm>
            <a:custGeom>
              <a:avLst/>
              <a:gdLst/>
              <a:ahLst/>
              <a:cxnLst/>
              <a:rect l="l" t="t" r="r" b="b"/>
              <a:pathLst>
                <a:path w="63999" h="58395" extrusionOk="0">
                  <a:moveTo>
                    <a:pt x="32046" y="0"/>
                  </a:moveTo>
                  <a:cubicBezTo>
                    <a:pt x="29936" y="0"/>
                    <a:pt x="27793" y="230"/>
                    <a:pt x="25648" y="708"/>
                  </a:cubicBezTo>
                  <a:cubicBezTo>
                    <a:pt x="9921" y="4217"/>
                    <a:pt x="1" y="19823"/>
                    <a:pt x="3509" y="35550"/>
                  </a:cubicBezTo>
                  <a:cubicBezTo>
                    <a:pt x="6541" y="49140"/>
                    <a:pt x="18606" y="58394"/>
                    <a:pt x="31977" y="58394"/>
                  </a:cubicBezTo>
                  <a:cubicBezTo>
                    <a:pt x="34079" y="58394"/>
                    <a:pt x="36214" y="58166"/>
                    <a:pt x="38351" y="57689"/>
                  </a:cubicBezTo>
                  <a:cubicBezTo>
                    <a:pt x="54078" y="54181"/>
                    <a:pt x="63998" y="38575"/>
                    <a:pt x="60490" y="22847"/>
                  </a:cubicBezTo>
                  <a:cubicBezTo>
                    <a:pt x="57460" y="9213"/>
                    <a:pt x="45407" y="0"/>
                    <a:pt x="32046" y="0"/>
                  </a:cubicBez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6876963" y="2764025"/>
              <a:ext cx="943650" cy="858775"/>
            </a:xfrm>
            <a:custGeom>
              <a:avLst/>
              <a:gdLst/>
              <a:ahLst/>
              <a:cxnLst/>
              <a:rect l="l" t="t" r="r" b="b"/>
              <a:pathLst>
                <a:path w="37746" h="34351" extrusionOk="0">
                  <a:moveTo>
                    <a:pt x="18809" y="0"/>
                  </a:moveTo>
                  <a:cubicBezTo>
                    <a:pt x="17534" y="0"/>
                    <a:pt x="16238" y="143"/>
                    <a:pt x="14942" y="439"/>
                  </a:cubicBezTo>
                  <a:cubicBezTo>
                    <a:pt x="5747" y="2617"/>
                    <a:pt x="1" y="11872"/>
                    <a:pt x="2118" y="21066"/>
                  </a:cubicBezTo>
                  <a:cubicBezTo>
                    <a:pt x="3984" y="28996"/>
                    <a:pt x="11046" y="34351"/>
                    <a:pt x="18814" y="34351"/>
                  </a:cubicBezTo>
                  <a:cubicBezTo>
                    <a:pt x="20112" y="34351"/>
                    <a:pt x="21429" y="34201"/>
                    <a:pt x="22745" y="33890"/>
                  </a:cubicBezTo>
                  <a:cubicBezTo>
                    <a:pt x="31999" y="31712"/>
                    <a:pt x="37746" y="22518"/>
                    <a:pt x="35568" y="13263"/>
                  </a:cubicBezTo>
                  <a:cubicBezTo>
                    <a:pt x="33696" y="5357"/>
                    <a:pt x="26635" y="0"/>
                    <a:pt x="18809" y="0"/>
                  </a:cubicBezTo>
                  <a:close/>
                </a:path>
              </a:pathLst>
            </a:custGeom>
            <a:gradFill>
              <a:gsLst>
                <a:gs pos="0">
                  <a:schemeClr val="accent4"/>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5" name="Google Shape;1445;p41"/>
            <p:cNvGrpSpPr/>
            <p:nvPr/>
          </p:nvGrpSpPr>
          <p:grpSpPr>
            <a:xfrm rot="2216357">
              <a:off x="7152655" y="3388976"/>
              <a:ext cx="273406" cy="237743"/>
              <a:chOff x="8811500" y="1358211"/>
              <a:chExt cx="165550" cy="144202"/>
            </a:xfrm>
          </p:grpSpPr>
          <p:sp>
            <p:nvSpPr>
              <p:cNvPr id="1446" name="Google Shape;1446;p4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41"/>
            <p:cNvGrpSpPr/>
            <p:nvPr/>
          </p:nvGrpSpPr>
          <p:grpSpPr>
            <a:xfrm rot="2700000" flipH="1">
              <a:off x="7530749" y="2748445"/>
              <a:ext cx="505829" cy="532380"/>
              <a:chOff x="5007774" y="2043179"/>
              <a:chExt cx="755066" cy="794868"/>
            </a:xfrm>
          </p:grpSpPr>
          <p:sp>
            <p:nvSpPr>
              <p:cNvPr id="1449" name="Google Shape;1449;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41"/>
            <p:cNvGrpSpPr/>
            <p:nvPr/>
          </p:nvGrpSpPr>
          <p:grpSpPr>
            <a:xfrm rot="170547" flipH="1">
              <a:off x="7352083" y="2538173"/>
              <a:ext cx="595347" cy="626729"/>
              <a:chOff x="5007774" y="2043179"/>
              <a:chExt cx="755066" cy="794868"/>
            </a:xfrm>
          </p:grpSpPr>
          <p:sp>
            <p:nvSpPr>
              <p:cNvPr id="1453" name="Google Shape;1453;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41"/>
            <p:cNvGrpSpPr/>
            <p:nvPr/>
          </p:nvGrpSpPr>
          <p:grpSpPr>
            <a:xfrm>
              <a:off x="6234263" y="2047625"/>
              <a:ext cx="1312650" cy="1291625"/>
              <a:chOff x="6234263" y="2047625"/>
              <a:chExt cx="1312650" cy="1291625"/>
            </a:xfrm>
          </p:grpSpPr>
          <p:sp>
            <p:nvSpPr>
              <p:cNvPr id="1457" name="Google Shape;1457;p41"/>
              <p:cNvSpPr/>
              <p:nvPr/>
            </p:nvSpPr>
            <p:spPr>
              <a:xfrm>
                <a:off x="6433888" y="2263075"/>
                <a:ext cx="1113025" cy="1076175"/>
              </a:xfrm>
              <a:custGeom>
                <a:avLst/>
                <a:gdLst/>
                <a:ahLst/>
                <a:cxnLst/>
                <a:rect l="l" t="t" r="r" b="b"/>
                <a:pathLst>
                  <a:path w="44521" h="43047" extrusionOk="0">
                    <a:moveTo>
                      <a:pt x="7366" y="0"/>
                    </a:moveTo>
                    <a:cubicBezTo>
                      <a:pt x="5653" y="0"/>
                      <a:pt x="3958" y="672"/>
                      <a:pt x="2662" y="1968"/>
                    </a:cubicBezTo>
                    <a:cubicBezTo>
                      <a:pt x="242" y="4387"/>
                      <a:pt x="1" y="8319"/>
                      <a:pt x="2118" y="11041"/>
                    </a:cubicBezTo>
                    <a:lnTo>
                      <a:pt x="24801" y="39652"/>
                    </a:lnTo>
                    <a:cubicBezTo>
                      <a:pt x="26538" y="41844"/>
                      <a:pt x="29180" y="43046"/>
                      <a:pt x="31895" y="43046"/>
                    </a:cubicBezTo>
                    <a:cubicBezTo>
                      <a:pt x="33151" y="43046"/>
                      <a:pt x="34423" y="42789"/>
                      <a:pt x="35629" y="42253"/>
                    </a:cubicBezTo>
                    <a:cubicBezTo>
                      <a:pt x="38834" y="40862"/>
                      <a:pt x="41435" y="38261"/>
                      <a:pt x="42887" y="34995"/>
                    </a:cubicBezTo>
                    <a:cubicBezTo>
                      <a:pt x="44520" y="31244"/>
                      <a:pt x="43492" y="26768"/>
                      <a:pt x="40226" y="24228"/>
                    </a:cubicBezTo>
                    <a:lnTo>
                      <a:pt x="11614" y="1544"/>
                    </a:lnTo>
                    <a:cubicBezTo>
                      <a:pt x="10350" y="505"/>
                      <a:pt x="8852" y="0"/>
                      <a:pt x="7366" y="0"/>
                    </a:cubicBezTo>
                    <a:close/>
                  </a:path>
                </a:pathLst>
              </a:custGeom>
              <a:gradFill>
                <a:gsLst>
                  <a:gs pos="0">
                    <a:srgbClr val="EFEFEF"/>
                  </a:gs>
                  <a:gs pos="30000">
                    <a:srgbClr val="F3F3F3"/>
                  </a:gs>
                  <a:gs pos="100000">
                    <a:srgbClr val="EFEFE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1"/>
              <p:cNvSpPr/>
              <p:nvPr/>
            </p:nvSpPr>
            <p:spPr>
              <a:xfrm>
                <a:off x="6234263" y="2047625"/>
                <a:ext cx="362975" cy="362950"/>
              </a:xfrm>
              <a:custGeom>
                <a:avLst/>
                <a:gdLst/>
                <a:ahLst/>
                <a:cxnLst/>
                <a:rect l="l" t="t" r="r" b="b"/>
                <a:pathLst>
                  <a:path w="14519" h="14518" extrusionOk="0">
                    <a:moveTo>
                      <a:pt x="7260" y="0"/>
                    </a:moveTo>
                    <a:cubicBezTo>
                      <a:pt x="3267" y="0"/>
                      <a:pt x="1" y="3267"/>
                      <a:pt x="1" y="7259"/>
                    </a:cubicBezTo>
                    <a:cubicBezTo>
                      <a:pt x="1" y="11251"/>
                      <a:pt x="3267" y="14517"/>
                      <a:pt x="7260" y="14517"/>
                    </a:cubicBezTo>
                    <a:cubicBezTo>
                      <a:pt x="11312" y="14517"/>
                      <a:pt x="14518" y="11251"/>
                      <a:pt x="14518" y="7259"/>
                    </a:cubicBezTo>
                    <a:cubicBezTo>
                      <a:pt x="14518" y="3267"/>
                      <a:pt x="11312" y="0"/>
                      <a:pt x="7260" y="0"/>
                    </a:cubicBezTo>
                    <a:close/>
                  </a:path>
                </a:pathLst>
              </a:custGeom>
              <a:gradFill>
                <a:gsLst>
                  <a:gs pos="0">
                    <a:srgbClr val="D9D9D9"/>
                  </a:gs>
                  <a:gs pos="100000">
                    <a:schemeClr val="lt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1"/>
            <p:cNvGrpSpPr/>
            <p:nvPr/>
          </p:nvGrpSpPr>
          <p:grpSpPr>
            <a:xfrm rot="-2521266">
              <a:off x="7461027" y="3270428"/>
              <a:ext cx="272560" cy="237432"/>
              <a:chOff x="8811500" y="1358211"/>
              <a:chExt cx="165550" cy="144202"/>
            </a:xfrm>
          </p:grpSpPr>
          <p:sp>
            <p:nvSpPr>
              <p:cNvPr id="1460" name="Google Shape;1460;p4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2" name="Google Shape;1462;p41"/>
          <p:cNvGrpSpPr/>
          <p:nvPr/>
        </p:nvGrpSpPr>
        <p:grpSpPr>
          <a:xfrm rot="8877308" flipH="1">
            <a:off x="7993525" y="-94141"/>
            <a:ext cx="870930" cy="916796"/>
            <a:chOff x="5007774" y="2043179"/>
            <a:chExt cx="755066" cy="794868"/>
          </a:xfrm>
        </p:grpSpPr>
        <p:sp>
          <p:nvSpPr>
            <p:cNvPr id="1463" name="Google Shape;1463;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41"/>
          <p:cNvGrpSpPr/>
          <p:nvPr/>
        </p:nvGrpSpPr>
        <p:grpSpPr>
          <a:xfrm rot="-9708238" flipH="1">
            <a:off x="7102151" y="-350320"/>
            <a:ext cx="1024990" cy="1079019"/>
            <a:chOff x="5007774" y="2043179"/>
            <a:chExt cx="755066" cy="794868"/>
          </a:xfrm>
        </p:grpSpPr>
        <p:sp>
          <p:nvSpPr>
            <p:cNvPr id="1467" name="Google Shape;1467;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olypharmacy Breakthrough by Slidesgo">
  <a:themeElements>
    <a:clrScheme name="Simple Light">
      <a:dk1>
        <a:srgbClr val="073763"/>
      </a:dk1>
      <a:lt1>
        <a:srgbClr val="FFFFFF"/>
      </a:lt1>
      <a:dk2>
        <a:srgbClr val="61EEDD"/>
      </a:dk2>
      <a:lt2>
        <a:srgbClr val="79D3FE"/>
      </a:lt2>
      <a:accent1>
        <a:srgbClr val="FF4757"/>
      </a:accent1>
      <a:accent2>
        <a:srgbClr val="FF959D"/>
      </a:accent2>
      <a:accent3>
        <a:srgbClr val="0072BC"/>
      </a:accent3>
      <a:accent4>
        <a:srgbClr val="59ACF9"/>
      </a:accent4>
      <a:accent5>
        <a:srgbClr val="434343"/>
      </a:accent5>
      <a:accent6>
        <a:srgbClr val="FFCD5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738</Words>
  <Application>Microsoft Office PowerPoint</Application>
  <PresentationFormat>On-screen Show (16:9)</PresentationFormat>
  <Paragraphs>64</Paragraphs>
  <Slides>18</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Bahnschrift SemiBold SemiConden</vt:lpstr>
      <vt:lpstr>Roboto Condensed Light</vt:lpstr>
      <vt:lpstr>Anaheim</vt:lpstr>
      <vt:lpstr>Bebas Neue</vt:lpstr>
      <vt:lpstr>Calibri</vt:lpstr>
      <vt:lpstr>Times New Roman</vt:lpstr>
      <vt:lpstr>Gadugi</vt:lpstr>
      <vt:lpstr>Dubai Medium</vt:lpstr>
      <vt:lpstr>Eras Bold ITC</vt:lpstr>
      <vt:lpstr>Fira Sans Condensed</vt:lpstr>
      <vt:lpstr>Ubuntu</vt:lpstr>
      <vt:lpstr>Arial</vt:lpstr>
      <vt:lpstr>proxima-nova</vt:lpstr>
      <vt:lpstr>Eras Demi ITC</vt:lpstr>
      <vt:lpstr>Polypharmacy Breakthrough by Slidesgo</vt:lpstr>
      <vt:lpstr> MediCue 24*7</vt:lpstr>
      <vt:lpstr>GUIDE &amp; TEAM MEMBERS</vt:lpstr>
      <vt:lpstr>Objectives</vt:lpstr>
      <vt:lpstr>OBJECTIVES</vt:lpstr>
      <vt:lpstr>PowerPoint Presentation</vt:lpstr>
      <vt:lpstr>INTRODUCTION</vt:lpstr>
      <vt:lpstr>PowerPoint Presentation</vt:lpstr>
      <vt:lpstr>IMPORTANT GOALS</vt:lpstr>
      <vt:lpstr>PowerPoint Presentation</vt:lpstr>
      <vt:lpstr>TECHNOLOGY USED :    </vt:lpstr>
      <vt:lpstr>Why there is need of this app?</vt:lpstr>
      <vt:lpstr>Working and design </vt:lpstr>
      <vt:lpstr>PowerPoint Presentation</vt:lpstr>
      <vt:lpstr>PowerPoint Presentation</vt:lpstr>
      <vt:lpstr>PowerPoint Presentation</vt:lpstr>
      <vt:lpstr>PowerPoint Presentation</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MEDICORE 24*7</dc:title>
  <dc:creator>anjali</dc:creator>
  <cp:lastModifiedBy>rkrajendra68@outlook.com</cp:lastModifiedBy>
  <cp:revision>10</cp:revision>
  <dcterms:modified xsi:type="dcterms:W3CDTF">2022-02-10T20:02:05Z</dcterms:modified>
</cp:coreProperties>
</file>