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3BBFF-478B-4D5D-98C6-08494ADE21A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64288-3A4B-4193-9F5F-AD00A2216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4288-3A4B-4193-9F5F-AD00A22161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441" y="386054"/>
            <a:ext cx="2103557" cy="7238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6233826"/>
            <a:ext cx="670232" cy="1676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7984" y="9104432"/>
            <a:ext cx="1370014" cy="1095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12" y="650763"/>
            <a:ext cx="15799174" cy="81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441" y="386052"/>
            <a:ext cx="2103557" cy="7238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6233825"/>
            <a:ext cx="670232" cy="1676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7984" y="9104429"/>
            <a:ext cx="1370014" cy="1095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7255" y="208725"/>
            <a:ext cx="11373488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7098" y="3889592"/>
            <a:ext cx="12553802" cy="4848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73535" y="9564769"/>
            <a:ext cx="6541134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3748" y="0"/>
            <a:ext cx="9094250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38624"/>
            <a:ext cx="1025754" cy="1676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4695" y="9061715"/>
            <a:ext cx="1813303" cy="7238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62396" y="0"/>
            <a:ext cx="15563215" cy="1720214"/>
            <a:chOff x="1362396" y="0"/>
            <a:chExt cx="15563215" cy="1720214"/>
          </a:xfrm>
        </p:grpSpPr>
        <p:sp>
          <p:nvSpPr>
            <p:cNvPr id="6" name="object 6"/>
            <p:cNvSpPr/>
            <p:nvPr/>
          </p:nvSpPr>
          <p:spPr>
            <a:xfrm>
              <a:off x="1362396" y="0"/>
              <a:ext cx="15563215" cy="1720214"/>
            </a:xfrm>
            <a:custGeom>
              <a:avLst/>
              <a:gdLst/>
              <a:ahLst/>
              <a:cxnLst/>
              <a:rect l="l" t="t" r="r" b="b"/>
              <a:pathLst>
                <a:path w="15563215" h="1720214">
                  <a:moveTo>
                    <a:pt x="15466884" y="1719945"/>
                  </a:moveTo>
                  <a:lnTo>
                    <a:pt x="96296" y="1719945"/>
                  </a:lnTo>
                  <a:lnTo>
                    <a:pt x="77432" y="1718072"/>
                  </a:lnTo>
                  <a:lnTo>
                    <a:pt x="28193" y="1691751"/>
                  </a:lnTo>
                  <a:lnTo>
                    <a:pt x="1860" y="1642526"/>
                  </a:lnTo>
                  <a:lnTo>
                    <a:pt x="0" y="1623648"/>
                  </a:lnTo>
                  <a:lnTo>
                    <a:pt x="0" y="0"/>
                  </a:lnTo>
                  <a:lnTo>
                    <a:pt x="15563181" y="0"/>
                  </a:lnTo>
                  <a:lnTo>
                    <a:pt x="15563181" y="1623648"/>
                  </a:lnTo>
                  <a:lnTo>
                    <a:pt x="15546987" y="1677065"/>
                  </a:lnTo>
                  <a:lnTo>
                    <a:pt x="15503757" y="1712635"/>
                  </a:lnTo>
                  <a:lnTo>
                    <a:pt x="15466884" y="1719945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7387" y="139261"/>
              <a:ext cx="1333499" cy="14001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5413" y="3018408"/>
            <a:ext cx="5124449" cy="47910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8975" y="176896"/>
            <a:ext cx="1371599" cy="13715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29400" y="1928940"/>
            <a:ext cx="10263209" cy="85016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2800" dirty="0">
              <a:latin typeface="Arial"/>
              <a:cs typeface="Arial"/>
            </a:endParaRPr>
          </a:p>
          <a:p>
            <a:pPr marL="12700" marR="1931035">
              <a:lnSpc>
                <a:spcPts val="8980"/>
              </a:lnSpc>
              <a:spcBef>
                <a:spcPts val="915"/>
              </a:spcBef>
            </a:pP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Sector: </a:t>
            </a:r>
            <a:r>
              <a:rPr lang="en-IN" sz="2800" b="1" spc="10" dirty="0">
                <a:solidFill>
                  <a:srgbClr val="FFFFFF"/>
                </a:solidFill>
                <a:latin typeface="Arial"/>
                <a:cs typeface="Arial"/>
              </a:rPr>
              <a:t>Rural development</a:t>
            </a:r>
          </a:p>
          <a:p>
            <a:pPr marL="12700" marR="1931035">
              <a:lnSpc>
                <a:spcPts val="8980"/>
              </a:lnSpc>
              <a:spcBef>
                <a:spcPts val="915"/>
              </a:spcBef>
            </a:pP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Domain: </a:t>
            </a:r>
            <a:endParaRPr lang="en-IN" sz="2800" b="1" spc="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931035">
              <a:lnSpc>
                <a:spcPts val="8980"/>
              </a:lnSpc>
              <a:spcBef>
                <a:spcPts val="915"/>
              </a:spcBef>
            </a:pP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Trail Blazers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Members:</a:t>
            </a: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Vinit </a:t>
            </a:r>
            <a:r>
              <a:rPr lang="en-IN" sz="2800" b="1" spc="15" dirty="0" err="1">
                <a:solidFill>
                  <a:srgbClr val="FFFFFF"/>
                </a:solidFill>
                <a:latin typeface="Arial"/>
                <a:cs typeface="Arial"/>
              </a:rPr>
              <a:t>Juikar</a:t>
            </a: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                           Gauri Patil</a:t>
            </a: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                           Rohit Bagade</a:t>
            </a: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en-IN" sz="2800" b="1" spc="15" dirty="0">
                <a:solidFill>
                  <a:srgbClr val="FFFFFF"/>
                </a:solidFill>
                <a:latin typeface="Arial"/>
                <a:cs typeface="Arial"/>
              </a:rPr>
              <a:t>                            Kamakshi Arya somayajula</a:t>
            </a: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endParaRPr sz="4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4860" marR="5080" indent="-4563745">
              <a:lnSpc>
                <a:spcPct val="127200"/>
              </a:lnSpc>
              <a:spcBef>
                <a:spcPts val="95"/>
              </a:spcBef>
            </a:pPr>
            <a:r>
              <a:rPr spc="-90" dirty="0"/>
              <a:t>VASANTDADA</a:t>
            </a:r>
            <a:r>
              <a:rPr spc="-155" dirty="0"/>
              <a:t> </a:t>
            </a:r>
            <a:r>
              <a:rPr spc="-85" dirty="0"/>
              <a:t>PATIL</a:t>
            </a:r>
            <a:r>
              <a:rPr spc="-145" dirty="0"/>
              <a:t> </a:t>
            </a:r>
            <a:r>
              <a:rPr spc="-110" dirty="0"/>
              <a:t>PRATISHTHAN’S</a:t>
            </a:r>
            <a:r>
              <a:rPr spc="-145" dirty="0"/>
              <a:t> </a:t>
            </a:r>
            <a:r>
              <a:rPr spc="35" dirty="0"/>
              <a:t>COLLEGE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50" dirty="0"/>
              <a:t>ENGINEERING</a:t>
            </a:r>
            <a:r>
              <a:rPr spc="-150" dirty="0"/>
              <a:t> </a:t>
            </a:r>
            <a:r>
              <a:rPr spc="95" dirty="0"/>
              <a:t>&amp; </a:t>
            </a:r>
            <a:r>
              <a:rPr spc="-905" dirty="0"/>
              <a:t> </a:t>
            </a:r>
            <a:r>
              <a:rPr spc="-45" dirty="0"/>
              <a:t>VISUAL</a:t>
            </a:r>
            <a:r>
              <a:rPr spc="-155" dirty="0"/>
              <a:t> </a:t>
            </a:r>
            <a:r>
              <a:rPr spc="-80" dirty="0"/>
              <a:t>ARTS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12" y="650762"/>
            <a:ext cx="8947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DETAILS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8B652-D548-C6DE-62F3-D91BE736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599576"/>
            <a:ext cx="17449800" cy="64017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Idea is focussed on improving the livelihood of people by increasing the economic growth of the country.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Motive is to build an application that would help underprivileged people to get employment opportunities.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So through the application we would be creating a direct connection between the user (i.e. Provider) who needs to get work done and the job seeker (i.e. seeker) without any mediators.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The job seekers may include the carpenters, painters, electricians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To go through the application both the provider and seeker need to fill in the basic personal information about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In case of providers the personal information and the services they require.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In case of seekers the skills they are accustomed with and the job they are looking for and need to upload a photo of oneself to prove the identification.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Lucida Sans" panose="020B0602030504020204" pitchFamily="34" charset="0"/>
              </a:rPr>
              <a:t>A verification is conducted in both the sections to ensure the safety of both the parties</a:t>
            </a:r>
            <a:r>
              <a:rPr lang="en-IN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412" y="1726192"/>
            <a:ext cx="162815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Idea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3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3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Prototype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Details.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12" y="650762"/>
            <a:ext cx="1382712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FLOWCHART </a:t>
            </a:r>
            <a:r>
              <a:rPr sz="52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ARCHITECTURAL DIAGRAM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837" y="1681608"/>
            <a:ext cx="11245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flow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diagram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architectural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diagram.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276CB-3489-1319-BAD6-26F8A642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07019"/>
            <a:ext cx="10363200" cy="68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12" y="650760"/>
            <a:ext cx="384429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5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CASES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6A50E4-9FB6-DA21-D0FD-5F00B71C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552700"/>
            <a:ext cx="16611600" cy="4801314"/>
          </a:xfrm>
        </p:spPr>
        <p:txBody>
          <a:bodyPr/>
          <a:lstStyle/>
          <a:p>
            <a:r>
              <a:rPr lang="en-US" dirty="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Job searching – To find job opportunities and apply for jobs</a:t>
            </a:r>
          </a:p>
          <a:p>
            <a:r>
              <a:rPr lang="en-US" dirty="0">
                <a:latin typeface="Lucida Sans" panose="020B0602030504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Recruiting - Post job openings and search for qualified candidates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Networking - Connect with other professionals and build your network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Personal branding - Showcase your skills, experience, and accomplishments</a:t>
            </a:r>
          </a:p>
          <a:p>
            <a:r>
              <a:rPr lang="en-US" dirty="0">
                <a:latin typeface="Lucida Sans" panose="020B0602030504020204" pitchFamily="34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Sales and marketing - Reach potential customers and promote products or services</a:t>
            </a:r>
          </a:p>
          <a:p>
            <a:r>
              <a:rPr lang="en-US" dirty="0">
                <a:latin typeface="Lucida Sans" panose="020B0602030504020204" pitchFamily="34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Learning and development - Take online courses and tutorials to develop new skills.</a:t>
            </a:r>
            <a:endParaRPr lang="en-IN" dirty="0">
              <a:latin typeface="Lucida Sans" panose="020B0602030504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837" y="1681606"/>
            <a:ext cx="9404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cases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project.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12" y="650763"/>
            <a:ext cx="1181036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sz="5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HARDWARE USED</a:t>
            </a:r>
            <a:endParaRPr sz="5200">
              <a:latin typeface="Arial"/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ADC4A8D-D7D5-E68F-30E9-9938AEF7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ABE0A-48DC-7D10-DB60-5E674DCD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518224"/>
            <a:ext cx="14277900" cy="4401205"/>
          </a:xfrm>
        </p:spPr>
        <p:txBody>
          <a:bodyPr/>
          <a:lstStyle/>
          <a:p>
            <a:pPr algn="l"/>
            <a:r>
              <a:rPr lang="en-US" dirty="0">
                <a:latin typeface="Lucida Sans" panose="020B0602030504020204" pitchFamily="34" charset="0"/>
              </a:rPr>
              <a:t> 1. </a:t>
            </a:r>
            <a:r>
              <a:rPr lang="en-US" b="1" dirty="0">
                <a:solidFill>
                  <a:schemeClr val="accent1"/>
                </a:solidFill>
                <a:latin typeface="Lucida Sans" panose="020B0602030504020204" pitchFamily="34" charset="0"/>
              </a:rPr>
              <a:t>Flutter</a:t>
            </a:r>
            <a:r>
              <a:rPr lang="en-US" dirty="0">
                <a:latin typeface="Lucida Sans" panose="020B0602030504020204" pitchFamily="34" charset="0"/>
              </a:rPr>
              <a:t> : An open source framework by Google for building beautiful, natively                                      compiled, multi-platform applications from a single codebase.</a:t>
            </a:r>
          </a:p>
          <a:p>
            <a:pPr algn="l"/>
            <a:endParaRPr lang="en-US" dirty="0">
              <a:latin typeface="Lucida Sans" panose="020B0602030504020204" pitchFamily="34" charset="0"/>
            </a:endParaRPr>
          </a:p>
          <a:p>
            <a:pPr algn="l"/>
            <a:r>
              <a:rPr lang="en-US" dirty="0">
                <a:latin typeface="Lucida Sans" panose="020B0602030504020204" pitchFamily="34" charset="0"/>
              </a:rPr>
              <a:t>2. </a:t>
            </a:r>
            <a:r>
              <a:rPr lang="en-US" b="1" dirty="0">
                <a:solidFill>
                  <a:schemeClr val="accent1"/>
                </a:solidFill>
                <a:latin typeface="Lucida Sans" panose="020B0602030504020204" pitchFamily="34" charset="0"/>
              </a:rPr>
              <a:t>Firebase</a:t>
            </a:r>
            <a:r>
              <a:rPr lang="en-US" dirty="0">
                <a:latin typeface="Lucida Sans" panose="020B0602030504020204" pitchFamily="34" charset="0"/>
              </a:rPr>
              <a:t>: A set of hosting services for any type of application. It offers NoSQL and real-time hosting of databases, content, social authentication, and notifications, or services, such as a real-time communication server.</a:t>
            </a:r>
          </a:p>
          <a:p>
            <a:pPr algn="l"/>
            <a:endParaRPr lang="en-US" dirty="0">
              <a:latin typeface="Lucida Sans" panose="020B0602030504020204" pitchFamily="34" charset="0"/>
            </a:endParaRPr>
          </a:p>
          <a:p>
            <a:pPr algn="l"/>
            <a:r>
              <a:rPr lang="en-US" dirty="0">
                <a:latin typeface="Lucida Sans" panose="020B0602030504020204" pitchFamily="34" charset="0"/>
              </a:rPr>
              <a:t>3. </a:t>
            </a:r>
            <a:r>
              <a:rPr lang="en-US" b="1" dirty="0">
                <a:solidFill>
                  <a:schemeClr val="accent1"/>
                </a:solidFill>
                <a:latin typeface="Lucida Sans" panose="020B0602030504020204" pitchFamily="34" charset="0"/>
              </a:rPr>
              <a:t>Figma</a:t>
            </a:r>
            <a:r>
              <a:rPr lang="en-US" dirty="0">
                <a:latin typeface="Lucida Sans" panose="020B0602030504020204" pitchFamily="34" charset="0"/>
              </a:rPr>
              <a:t>: A collaborative web application for interface design, with additional offline features enabled by desktop applications for macOS and Windows.</a:t>
            </a:r>
          </a:p>
          <a:p>
            <a:pPr algn="l"/>
            <a:endParaRPr lang="en-US" dirty="0">
              <a:latin typeface="Lucida Sans" panose="020B0602030504020204" pitchFamily="34" charset="0"/>
            </a:endParaRPr>
          </a:p>
          <a:p>
            <a:pPr algn="l"/>
            <a:endParaRPr lang="en-IN" dirty="0">
              <a:latin typeface="Lucida Sans" panose="020B0602030504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837" y="1681609"/>
            <a:ext cx="12374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overview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technical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solution.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150"/>
              </a:spcBef>
            </a:pPr>
            <a:r>
              <a:rPr sz="5200" b="1" spc="-5" dirty="0">
                <a:latin typeface="Arial"/>
                <a:cs typeface="Arial"/>
              </a:rPr>
              <a:t>BUSINESS</a:t>
            </a:r>
            <a:r>
              <a:rPr sz="5200" b="1" spc="-15" dirty="0"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MODEL</a:t>
            </a:r>
            <a:r>
              <a:rPr sz="5200" b="1" spc="-10" dirty="0">
                <a:solidFill>
                  <a:srgbClr val="FD8F00"/>
                </a:solidFill>
                <a:latin typeface="Arial"/>
                <a:cs typeface="Arial"/>
              </a:rPr>
              <a:t> </a:t>
            </a:r>
            <a:r>
              <a:rPr sz="5200" b="1" spc="-5" dirty="0">
                <a:solidFill>
                  <a:srgbClr val="FD8F00"/>
                </a:solidFill>
                <a:latin typeface="Arial"/>
                <a:cs typeface="Arial"/>
              </a:rPr>
              <a:t>CANVAS</a:t>
            </a:r>
            <a:endParaRPr sz="5200" dirty="0">
              <a:latin typeface="Arial"/>
              <a:cs typeface="Arial"/>
            </a:endParaRPr>
          </a:p>
          <a:p>
            <a:pPr marL="12700" marR="5080">
              <a:lnSpc>
                <a:spcPct val="127000"/>
              </a:lnSpc>
              <a:spcBef>
                <a:spcPts val="835"/>
              </a:spcBef>
            </a:pPr>
            <a:r>
              <a:rPr sz="3200" spc="-5" dirty="0"/>
              <a:t>Create</a:t>
            </a:r>
            <a:r>
              <a:rPr sz="3200" spc="-160" dirty="0"/>
              <a:t> </a:t>
            </a:r>
            <a:r>
              <a:rPr sz="3200" spc="-40" dirty="0"/>
              <a:t>a</a:t>
            </a:r>
            <a:r>
              <a:rPr sz="3200" spc="-160" dirty="0"/>
              <a:t> </a:t>
            </a:r>
            <a:r>
              <a:rPr sz="3200" spc="-50" dirty="0"/>
              <a:t>comprehensive</a:t>
            </a:r>
            <a:r>
              <a:rPr sz="3200" spc="-160" dirty="0"/>
              <a:t> </a:t>
            </a:r>
            <a:r>
              <a:rPr sz="3200" spc="-75" dirty="0"/>
              <a:t>business</a:t>
            </a:r>
            <a:r>
              <a:rPr sz="3200" spc="-160" dirty="0"/>
              <a:t> </a:t>
            </a:r>
            <a:r>
              <a:rPr sz="3200" spc="-80" dirty="0"/>
              <a:t>model</a:t>
            </a:r>
            <a:r>
              <a:rPr sz="3200" spc="-160" dirty="0"/>
              <a:t> </a:t>
            </a:r>
            <a:r>
              <a:rPr sz="3200" spc="-15" dirty="0"/>
              <a:t>canvas</a:t>
            </a:r>
            <a:r>
              <a:rPr sz="3200" spc="-160" dirty="0"/>
              <a:t> </a:t>
            </a:r>
            <a:r>
              <a:rPr sz="3200" spc="-35" dirty="0"/>
              <a:t>that</a:t>
            </a:r>
            <a:r>
              <a:rPr sz="3200" spc="-160" dirty="0"/>
              <a:t> </a:t>
            </a:r>
            <a:r>
              <a:rPr sz="3200" spc="-25" dirty="0"/>
              <a:t>encompasses</a:t>
            </a:r>
            <a:r>
              <a:rPr sz="3200" spc="-160" dirty="0"/>
              <a:t> all </a:t>
            </a:r>
            <a:r>
              <a:rPr sz="3200" spc="-994" dirty="0"/>
              <a:t> </a:t>
            </a:r>
            <a:r>
              <a:rPr sz="3200" spc="-30" dirty="0"/>
              <a:t>the</a:t>
            </a:r>
            <a:r>
              <a:rPr sz="3200" spc="-170" dirty="0"/>
              <a:t> </a:t>
            </a:r>
            <a:r>
              <a:rPr sz="3200" spc="-60" dirty="0"/>
              <a:t>relevant</a:t>
            </a:r>
            <a:r>
              <a:rPr sz="3200" spc="-165" dirty="0"/>
              <a:t> </a:t>
            </a:r>
            <a:r>
              <a:rPr sz="3200" spc="-75" dirty="0"/>
              <a:t>factors.</a:t>
            </a:r>
            <a:endParaRPr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B15C-21AA-A7D3-02E4-63B2AD0F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781300"/>
            <a:ext cx="16078200" cy="8279190"/>
          </a:xfrm>
        </p:spPr>
        <p:txBody>
          <a:bodyPr/>
          <a:lstStyle/>
          <a:p>
            <a:pPr marL="4114800" lvl="8" indent="-457200" algn="l">
              <a:buFont typeface="Arial" panose="020B0604020202020204" pitchFamily="34" charset="0"/>
              <a:buChar char="•"/>
            </a:pPr>
            <a:r>
              <a:rPr lang="en-IN" dirty="0"/>
              <a:t> In the application we provide details about the nearest seekers according to the providers request.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</a:rPr>
              <a:t>Provider: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Premium feature : It comes to use after first few trials given to the provider for getting the information about the necessary and nearest information about seeker. It is a paid feature.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Equipments</a:t>
            </a:r>
            <a:r>
              <a:rPr lang="en-IN" dirty="0"/>
              <a:t> : In this section the provider would be able to sell and buy </a:t>
            </a:r>
            <a:r>
              <a:rPr lang="en-IN" dirty="0" err="1"/>
              <a:t>equipments</a:t>
            </a:r>
            <a:r>
              <a:rPr lang="en-IN" dirty="0"/>
              <a:t> according to their needs and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Branding : Can be considered as self branding allowing providers to showcase their skills and have trainings and workshops for the seekers.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</a:rPr>
              <a:t>Seekers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Online courses : Courses would be available in case the seeker would like to enhance their skills for better employment opportunities.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Self Promotion : Seekers would be able to showcase their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Equipments</a:t>
            </a:r>
            <a:r>
              <a:rPr lang="en-IN" dirty="0"/>
              <a:t> : Can buy and sell </a:t>
            </a:r>
            <a:r>
              <a:rPr lang="en-IN" dirty="0" err="1"/>
              <a:t>equipments</a:t>
            </a:r>
            <a:r>
              <a:rPr lang="en-IN" dirty="0"/>
              <a:t> goes well for both seekers and providers.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</a:rPr>
              <a:t>Ad revenue</a:t>
            </a:r>
            <a:r>
              <a:rPr lang="en-IN" dirty="0"/>
              <a:t>: Providers can submit advertisements regarding workshops, employment, branding and </a:t>
            </a:r>
            <a:r>
              <a:rPr lang="en-IN" dirty="0" err="1"/>
              <a:t>equipments</a:t>
            </a:r>
            <a:r>
              <a:rPr lang="en-IN" dirty="0"/>
              <a:t> which will be displayed in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8148" y="885925"/>
            <a:ext cx="2076449" cy="723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43500"/>
            <a:ext cx="1025754" cy="1676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7984" y="9104430"/>
            <a:ext cx="1370014" cy="1095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165" y="933962"/>
            <a:ext cx="898207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6035">
              <a:lnSpc>
                <a:spcPct val="127400"/>
              </a:lnSpc>
              <a:spcBef>
                <a:spcPts val="100"/>
              </a:spcBef>
            </a:pPr>
            <a:r>
              <a:rPr sz="5200" b="1" spc="-10" dirty="0">
                <a:latin typeface="Arial"/>
                <a:cs typeface="Arial"/>
              </a:rPr>
              <a:t>IMPORTANT </a:t>
            </a:r>
            <a:r>
              <a:rPr sz="5200" b="1" spc="-5" dirty="0">
                <a:latin typeface="Arial"/>
                <a:cs typeface="Arial"/>
              </a:rPr>
              <a:t>POINTS TO </a:t>
            </a:r>
            <a:r>
              <a:rPr sz="5200" b="1" spc="-1430" dirty="0">
                <a:latin typeface="Arial"/>
                <a:cs typeface="Arial"/>
              </a:rPr>
              <a:t> </a:t>
            </a:r>
            <a:r>
              <a:rPr sz="5200" b="1" spc="-10" dirty="0">
                <a:solidFill>
                  <a:srgbClr val="FD8F00"/>
                </a:solidFill>
                <a:latin typeface="Arial"/>
                <a:cs typeface="Arial"/>
              </a:rPr>
              <a:t>REMEMBER</a:t>
            </a:r>
            <a:endParaRPr sz="5200">
              <a:latin typeface="Arial"/>
              <a:cs typeface="Arial"/>
            </a:endParaRPr>
          </a:p>
          <a:p>
            <a:pPr marL="1549400">
              <a:lnSpc>
                <a:spcPct val="100000"/>
              </a:lnSpc>
              <a:spcBef>
                <a:spcPts val="1145"/>
              </a:spcBef>
            </a:pPr>
            <a:r>
              <a:rPr sz="2600" spc="-190" dirty="0"/>
              <a:t>K</a:t>
            </a:r>
            <a:r>
              <a:rPr sz="2600" spc="-140" dirty="0"/>
              <a:t>i</a:t>
            </a:r>
            <a:r>
              <a:rPr sz="2600" spc="-135" dirty="0"/>
              <a:t>n</a:t>
            </a:r>
            <a:r>
              <a:rPr sz="2600" spc="-10" dirty="0"/>
              <a:t>d</a:t>
            </a:r>
            <a:r>
              <a:rPr sz="2600" spc="-180" dirty="0"/>
              <a:t>l</a:t>
            </a:r>
            <a:r>
              <a:rPr sz="2600" spc="85" dirty="0"/>
              <a:t>y</a:t>
            </a:r>
            <a:r>
              <a:rPr sz="2600" spc="-135" dirty="0"/>
              <a:t> </a:t>
            </a:r>
            <a:r>
              <a:rPr sz="2600" spc="-215" dirty="0"/>
              <a:t>k</a:t>
            </a:r>
            <a:r>
              <a:rPr sz="2600" spc="25" dirty="0"/>
              <a:t>ee</a:t>
            </a:r>
            <a:r>
              <a:rPr sz="2600" spc="-5" dirty="0"/>
              <a:t>p</a:t>
            </a:r>
            <a:r>
              <a:rPr sz="2600" spc="-135" dirty="0"/>
              <a:t> </a:t>
            </a:r>
            <a:r>
              <a:rPr sz="2600" spc="25" dirty="0"/>
              <a:t>t</a:t>
            </a:r>
            <a:r>
              <a:rPr sz="2600" spc="-135" dirty="0"/>
              <a:t>h</a:t>
            </a:r>
            <a:r>
              <a:rPr sz="2600" spc="30" dirty="0"/>
              <a:t>e</a:t>
            </a:r>
            <a:r>
              <a:rPr sz="2600" spc="-135" dirty="0"/>
              <a:t> </a:t>
            </a:r>
            <a:r>
              <a:rPr sz="2600" spc="-110" dirty="0"/>
              <a:t>m</a:t>
            </a:r>
            <a:r>
              <a:rPr sz="2600" spc="-35" dirty="0"/>
              <a:t>a</a:t>
            </a:r>
            <a:r>
              <a:rPr sz="2600" spc="-310" dirty="0"/>
              <a:t>x</a:t>
            </a:r>
            <a:r>
              <a:rPr sz="2600" spc="-140" dirty="0"/>
              <a:t>i</a:t>
            </a:r>
            <a:r>
              <a:rPr sz="2600" spc="-110" dirty="0"/>
              <a:t>m</a:t>
            </a:r>
            <a:r>
              <a:rPr sz="2600" spc="-135" dirty="0"/>
              <a:t>u</a:t>
            </a:r>
            <a:r>
              <a:rPr sz="2600" spc="-105" dirty="0"/>
              <a:t>m</a:t>
            </a:r>
            <a:r>
              <a:rPr sz="2600" spc="-135" dirty="0"/>
              <a:t> </a:t>
            </a:r>
            <a:r>
              <a:rPr sz="2600" spc="-35" dirty="0"/>
              <a:t>s</a:t>
            </a:r>
            <a:r>
              <a:rPr sz="2600" spc="-180" dirty="0"/>
              <a:t>l</a:t>
            </a:r>
            <a:r>
              <a:rPr sz="2600" spc="-140" dirty="0"/>
              <a:t>i</a:t>
            </a:r>
            <a:r>
              <a:rPr sz="2600" spc="-10" dirty="0"/>
              <a:t>d</a:t>
            </a:r>
            <a:r>
              <a:rPr sz="2600" spc="25" dirty="0"/>
              <a:t>e</a:t>
            </a:r>
            <a:r>
              <a:rPr sz="2600" spc="-30" dirty="0"/>
              <a:t>s</a:t>
            </a:r>
            <a:r>
              <a:rPr sz="2600" spc="-135" dirty="0"/>
              <a:t> </a:t>
            </a:r>
            <a:r>
              <a:rPr sz="2600" spc="-180" dirty="0"/>
              <a:t>l</a:t>
            </a:r>
            <a:r>
              <a:rPr sz="2600" spc="-140" dirty="0"/>
              <a:t>i</a:t>
            </a:r>
            <a:r>
              <a:rPr sz="2600" spc="-110" dirty="0"/>
              <a:t>m</a:t>
            </a:r>
            <a:r>
              <a:rPr sz="2600" spc="-140" dirty="0"/>
              <a:t>i</a:t>
            </a:r>
            <a:r>
              <a:rPr sz="2600" spc="30" dirty="0"/>
              <a:t>t</a:t>
            </a:r>
            <a:r>
              <a:rPr sz="2600" spc="-135" dirty="0"/>
              <a:t> </a:t>
            </a:r>
            <a:r>
              <a:rPr sz="2600" spc="25" dirty="0"/>
              <a:t>t</a:t>
            </a:r>
            <a:r>
              <a:rPr sz="2600" spc="-60" dirty="0"/>
              <a:t>o</a:t>
            </a:r>
            <a:r>
              <a:rPr sz="2600" spc="-135" dirty="0"/>
              <a:t> </a:t>
            </a:r>
            <a:r>
              <a:rPr sz="2600" spc="-10" dirty="0"/>
              <a:t>6</a:t>
            </a:r>
            <a:r>
              <a:rPr sz="2600" spc="-135" dirty="0"/>
              <a:t> </a:t>
            </a:r>
            <a:r>
              <a:rPr sz="2600" spc="-10" dirty="0"/>
              <a:t>p</a:t>
            </a:r>
            <a:r>
              <a:rPr sz="2600" spc="-35" dirty="0"/>
              <a:t>a</a:t>
            </a:r>
            <a:r>
              <a:rPr sz="2600" spc="-195" dirty="0"/>
              <a:t>g</a:t>
            </a:r>
            <a:r>
              <a:rPr sz="2600" spc="25" dirty="0"/>
              <a:t>e</a:t>
            </a:r>
            <a:r>
              <a:rPr sz="2600" spc="-35" dirty="0"/>
              <a:t>s</a:t>
            </a:r>
            <a:r>
              <a:rPr sz="2600" spc="-320" dirty="0"/>
              <a:t>.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2697367" y="3136751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3" y="361949"/>
                </a:moveTo>
                <a:lnTo>
                  <a:pt x="158958" y="361949"/>
                </a:lnTo>
                <a:lnTo>
                  <a:pt x="133415" y="358420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20"/>
                </a:lnTo>
                <a:lnTo>
                  <a:pt x="133430" y="6705"/>
                </a:lnTo>
                <a:lnTo>
                  <a:pt x="181736" y="0"/>
                </a:lnTo>
                <a:lnTo>
                  <a:pt x="230106" y="6712"/>
                </a:lnTo>
                <a:lnTo>
                  <a:pt x="273542" y="25220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3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7367" y="389127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4" y="361949"/>
                </a:moveTo>
                <a:lnTo>
                  <a:pt x="158956" y="361949"/>
                </a:lnTo>
                <a:lnTo>
                  <a:pt x="133415" y="358420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20"/>
                </a:lnTo>
                <a:lnTo>
                  <a:pt x="133430" y="6705"/>
                </a:lnTo>
                <a:lnTo>
                  <a:pt x="181736" y="0"/>
                </a:lnTo>
                <a:lnTo>
                  <a:pt x="230106" y="6712"/>
                </a:lnTo>
                <a:lnTo>
                  <a:pt x="273542" y="25220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4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7367" y="471042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3" y="361949"/>
                </a:moveTo>
                <a:lnTo>
                  <a:pt x="158957" y="361949"/>
                </a:lnTo>
                <a:lnTo>
                  <a:pt x="133415" y="358420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20"/>
                </a:lnTo>
                <a:lnTo>
                  <a:pt x="133430" y="6705"/>
                </a:lnTo>
                <a:lnTo>
                  <a:pt x="181736" y="0"/>
                </a:lnTo>
                <a:lnTo>
                  <a:pt x="230106" y="6712"/>
                </a:lnTo>
                <a:lnTo>
                  <a:pt x="273542" y="25220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3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7367" y="556453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2" y="361949"/>
                </a:moveTo>
                <a:lnTo>
                  <a:pt x="158958" y="361949"/>
                </a:lnTo>
                <a:lnTo>
                  <a:pt x="133415" y="358420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19"/>
                </a:lnTo>
                <a:lnTo>
                  <a:pt x="133430" y="6705"/>
                </a:lnTo>
                <a:lnTo>
                  <a:pt x="181735" y="0"/>
                </a:lnTo>
                <a:lnTo>
                  <a:pt x="230106" y="6712"/>
                </a:lnTo>
                <a:lnTo>
                  <a:pt x="273542" y="25219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2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367" y="636463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5" y="361949"/>
                </a:moveTo>
                <a:lnTo>
                  <a:pt x="158955" y="361949"/>
                </a:lnTo>
                <a:lnTo>
                  <a:pt x="133415" y="358421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20"/>
                </a:lnTo>
                <a:lnTo>
                  <a:pt x="133430" y="6705"/>
                </a:lnTo>
                <a:lnTo>
                  <a:pt x="181736" y="0"/>
                </a:lnTo>
                <a:lnTo>
                  <a:pt x="230106" y="6712"/>
                </a:lnTo>
                <a:lnTo>
                  <a:pt x="273542" y="25220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5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7367" y="711710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204525" y="361949"/>
                </a:moveTo>
                <a:lnTo>
                  <a:pt x="158956" y="361949"/>
                </a:lnTo>
                <a:lnTo>
                  <a:pt x="133415" y="358421"/>
                </a:lnTo>
                <a:lnTo>
                  <a:pt x="89958" y="339940"/>
                </a:lnTo>
                <a:lnTo>
                  <a:pt x="53185" y="311384"/>
                </a:lnTo>
                <a:lnTo>
                  <a:pt x="24786" y="274485"/>
                </a:lnTo>
                <a:lnTo>
                  <a:pt x="6493" y="230978"/>
                </a:lnTo>
                <a:lnTo>
                  <a:pt x="0" y="182594"/>
                </a:lnTo>
                <a:lnTo>
                  <a:pt x="6497" y="134176"/>
                </a:lnTo>
                <a:lnTo>
                  <a:pt x="24786" y="90699"/>
                </a:lnTo>
                <a:lnTo>
                  <a:pt x="53185" y="53792"/>
                </a:lnTo>
                <a:lnTo>
                  <a:pt x="89958" y="25220"/>
                </a:lnTo>
                <a:lnTo>
                  <a:pt x="133430" y="6705"/>
                </a:lnTo>
                <a:lnTo>
                  <a:pt x="181736" y="0"/>
                </a:lnTo>
                <a:lnTo>
                  <a:pt x="230106" y="6712"/>
                </a:lnTo>
                <a:lnTo>
                  <a:pt x="273542" y="25220"/>
                </a:lnTo>
                <a:lnTo>
                  <a:pt x="310316" y="53792"/>
                </a:lnTo>
                <a:lnTo>
                  <a:pt x="338705" y="90699"/>
                </a:lnTo>
                <a:lnTo>
                  <a:pt x="356994" y="134209"/>
                </a:lnTo>
                <a:lnTo>
                  <a:pt x="361949" y="171212"/>
                </a:lnTo>
                <a:lnTo>
                  <a:pt x="361949" y="193976"/>
                </a:lnTo>
                <a:lnTo>
                  <a:pt x="338705" y="274485"/>
                </a:lnTo>
                <a:lnTo>
                  <a:pt x="310316" y="311384"/>
                </a:lnTo>
                <a:lnTo>
                  <a:pt x="273542" y="339940"/>
                </a:lnTo>
                <a:lnTo>
                  <a:pt x="230058" y="358427"/>
                </a:lnTo>
                <a:lnTo>
                  <a:pt x="204525" y="361949"/>
                </a:lnTo>
                <a:close/>
              </a:path>
            </a:pathLst>
          </a:custGeom>
          <a:solidFill>
            <a:srgbClr val="FF6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Use</a:t>
            </a:r>
            <a:r>
              <a:rPr spc="-135" dirty="0"/>
              <a:t> </a:t>
            </a:r>
            <a:r>
              <a:rPr spc="-90" dirty="0"/>
              <a:t>clear,</a:t>
            </a:r>
            <a:r>
              <a:rPr spc="-130" dirty="0"/>
              <a:t> </a:t>
            </a:r>
            <a:r>
              <a:rPr spc="-45" dirty="0"/>
              <a:t>readable</a:t>
            </a:r>
            <a:r>
              <a:rPr spc="-135" dirty="0"/>
              <a:t> </a:t>
            </a:r>
            <a:r>
              <a:rPr spc="-60" dirty="0"/>
              <a:t>fonts</a:t>
            </a:r>
            <a:r>
              <a:rPr spc="-130" dirty="0"/>
              <a:t> </a:t>
            </a:r>
            <a:r>
              <a:rPr spc="-60" dirty="0"/>
              <a:t>and</a:t>
            </a:r>
            <a:r>
              <a:rPr spc="-135" dirty="0"/>
              <a:t> </a:t>
            </a:r>
            <a:r>
              <a:rPr spc="-50" dirty="0"/>
              <a:t>avoid</a:t>
            </a:r>
            <a:r>
              <a:rPr spc="-130" dirty="0"/>
              <a:t> </a:t>
            </a:r>
            <a:r>
              <a:rPr spc="-25" dirty="0"/>
              <a:t>cluttered</a:t>
            </a:r>
            <a:r>
              <a:rPr spc="-135" dirty="0"/>
              <a:t> </a:t>
            </a:r>
            <a:r>
              <a:rPr spc="-95" dirty="0"/>
              <a:t>or</a:t>
            </a:r>
            <a:r>
              <a:rPr spc="-130" dirty="0"/>
              <a:t> </a:t>
            </a:r>
            <a:r>
              <a:rPr spc="-25" dirty="0"/>
              <a:t>busy</a:t>
            </a:r>
            <a:r>
              <a:rPr spc="-135" dirty="0"/>
              <a:t> </a:t>
            </a:r>
            <a:r>
              <a:rPr spc="-60" dirty="0"/>
              <a:t>slides</a:t>
            </a:r>
          </a:p>
          <a:p>
            <a:pPr marL="449580" marR="2414270">
              <a:lnSpc>
                <a:spcPct val="199500"/>
              </a:lnSpc>
              <a:spcBef>
                <a:spcPts val="5"/>
              </a:spcBef>
            </a:pPr>
            <a:r>
              <a:rPr spc="-145" dirty="0"/>
              <a:t>All</a:t>
            </a:r>
            <a:r>
              <a:rPr spc="-135" dirty="0"/>
              <a:t> </a:t>
            </a:r>
            <a:r>
              <a:rPr spc="-25" dirty="0"/>
              <a:t>the</a:t>
            </a:r>
            <a:r>
              <a:rPr spc="-135" dirty="0"/>
              <a:t> </a:t>
            </a:r>
            <a:r>
              <a:rPr spc="-15" dirty="0"/>
              <a:t>topics</a:t>
            </a:r>
            <a:r>
              <a:rPr spc="-135" dirty="0"/>
              <a:t> </a:t>
            </a:r>
            <a:r>
              <a:rPr spc="-95" dirty="0"/>
              <a:t>should</a:t>
            </a:r>
            <a:r>
              <a:rPr spc="-135" dirty="0"/>
              <a:t> </a:t>
            </a:r>
            <a:r>
              <a:rPr spc="10" dirty="0"/>
              <a:t>be</a:t>
            </a:r>
            <a:r>
              <a:rPr spc="-130" dirty="0"/>
              <a:t> </a:t>
            </a:r>
            <a:r>
              <a:rPr spc="-110" dirty="0"/>
              <a:t>utilized</a:t>
            </a:r>
            <a:r>
              <a:rPr spc="-135" dirty="0"/>
              <a:t> </a:t>
            </a:r>
            <a:r>
              <a:rPr spc="-95" dirty="0"/>
              <a:t>for</a:t>
            </a:r>
            <a:r>
              <a:rPr spc="-135" dirty="0"/>
              <a:t> </a:t>
            </a:r>
            <a:r>
              <a:rPr spc="-25" dirty="0"/>
              <a:t>the</a:t>
            </a:r>
            <a:r>
              <a:rPr spc="-135" dirty="0"/>
              <a:t> </a:t>
            </a:r>
            <a:r>
              <a:rPr spc="-40" dirty="0"/>
              <a:t>description</a:t>
            </a:r>
            <a:r>
              <a:rPr spc="-130" dirty="0"/>
              <a:t> </a:t>
            </a:r>
            <a:r>
              <a:rPr spc="-80" dirty="0"/>
              <a:t>of</a:t>
            </a:r>
            <a:r>
              <a:rPr spc="-135" dirty="0"/>
              <a:t> </a:t>
            </a:r>
            <a:r>
              <a:rPr spc="-60" dirty="0"/>
              <a:t>your</a:t>
            </a:r>
            <a:r>
              <a:rPr spc="-135" dirty="0"/>
              <a:t> </a:t>
            </a:r>
            <a:r>
              <a:rPr spc="-95" dirty="0"/>
              <a:t>idea. </a:t>
            </a:r>
            <a:r>
              <a:rPr spc="-805" dirty="0"/>
              <a:t> </a:t>
            </a:r>
            <a:r>
              <a:rPr spc="-80" dirty="0"/>
              <a:t>Try</a:t>
            </a:r>
            <a:r>
              <a:rPr spc="-135" dirty="0"/>
              <a:t> </a:t>
            </a:r>
            <a:r>
              <a:rPr spc="-20" dirty="0"/>
              <a:t>to</a:t>
            </a:r>
            <a:r>
              <a:rPr spc="-135" dirty="0"/>
              <a:t> </a:t>
            </a:r>
            <a:r>
              <a:rPr spc="-50" dirty="0"/>
              <a:t>avoid</a:t>
            </a:r>
            <a:r>
              <a:rPr spc="-135" dirty="0"/>
              <a:t> </a:t>
            </a:r>
            <a:r>
              <a:rPr spc="-75" dirty="0"/>
              <a:t>paragraphs</a:t>
            </a:r>
            <a:r>
              <a:rPr spc="-135" dirty="0"/>
              <a:t> </a:t>
            </a:r>
            <a:r>
              <a:rPr spc="-60" dirty="0"/>
              <a:t>and</a:t>
            </a:r>
            <a:r>
              <a:rPr spc="-135" dirty="0"/>
              <a:t> </a:t>
            </a:r>
            <a:r>
              <a:rPr spc="-20" dirty="0"/>
              <a:t>post</a:t>
            </a:r>
            <a:r>
              <a:rPr spc="-135" dirty="0"/>
              <a:t> </a:t>
            </a:r>
            <a:r>
              <a:rPr spc="-60" dirty="0"/>
              <a:t>your</a:t>
            </a:r>
            <a:r>
              <a:rPr spc="-135" dirty="0"/>
              <a:t> </a:t>
            </a:r>
            <a:r>
              <a:rPr spc="-40" dirty="0"/>
              <a:t>idea</a:t>
            </a:r>
            <a:r>
              <a:rPr spc="-135" dirty="0"/>
              <a:t> in </a:t>
            </a:r>
            <a:r>
              <a:rPr spc="-95" dirty="0"/>
              <a:t>points.</a:t>
            </a:r>
          </a:p>
          <a:p>
            <a:pPr marL="436880">
              <a:lnSpc>
                <a:spcPct val="100000"/>
              </a:lnSpc>
              <a:spcBef>
                <a:spcPts val="30"/>
              </a:spcBef>
            </a:pPr>
            <a:endParaRPr sz="2000"/>
          </a:p>
          <a:p>
            <a:pPr marL="449580">
              <a:lnSpc>
                <a:spcPct val="100000"/>
              </a:lnSpc>
            </a:pPr>
            <a:r>
              <a:rPr spc="-190" dirty="0"/>
              <a:t>K</a:t>
            </a:r>
            <a:r>
              <a:rPr spc="25" dirty="0"/>
              <a:t>ee</a:t>
            </a:r>
            <a:r>
              <a:rPr spc="-5" dirty="0"/>
              <a:t>p</a:t>
            </a:r>
            <a:r>
              <a:rPr spc="-135" dirty="0"/>
              <a:t> </a:t>
            </a:r>
            <a:r>
              <a:rPr spc="80" dirty="0"/>
              <a:t>y</a:t>
            </a:r>
            <a:r>
              <a:rPr spc="-65" dirty="0"/>
              <a:t>o</a:t>
            </a:r>
            <a:r>
              <a:rPr spc="-135" dirty="0"/>
              <a:t>u</a:t>
            </a:r>
            <a:r>
              <a:rPr spc="-125" dirty="0"/>
              <a:t>r</a:t>
            </a:r>
            <a:r>
              <a:rPr spc="-135" dirty="0"/>
              <a:t> </a:t>
            </a:r>
            <a:r>
              <a:rPr spc="25" dirty="0"/>
              <a:t>e</a:t>
            </a:r>
            <a:r>
              <a:rPr spc="-310" dirty="0"/>
              <a:t>x</a:t>
            </a:r>
            <a:r>
              <a:rPr spc="-10" dirty="0"/>
              <a:t>p</a:t>
            </a:r>
            <a:r>
              <a:rPr spc="-180" dirty="0"/>
              <a:t>l</a:t>
            </a:r>
            <a:r>
              <a:rPr spc="-35" dirty="0"/>
              <a:t>a</a:t>
            </a:r>
            <a:r>
              <a:rPr spc="-135" dirty="0"/>
              <a:t>n</a:t>
            </a:r>
            <a:r>
              <a:rPr spc="-35" dirty="0"/>
              <a:t>a</a:t>
            </a:r>
            <a:r>
              <a:rPr spc="25" dirty="0"/>
              <a:t>t</a:t>
            </a:r>
            <a:r>
              <a:rPr spc="-140" dirty="0"/>
              <a:t>i</a:t>
            </a:r>
            <a:r>
              <a:rPr spc="-65" dirty="0"/>
              <a:t>o</a:t>
            </a:r>
            <a:r>
              <a:rPr spc="-130" dirty="0"/>
              <a:t>n</a:t>
            </a:r>
            <a:r>
              <a:rPr spc="-135" dirty="0"/>
              <a:t> </a:t>
            </a:r>
            <a:r>
              <a:rPr spc="-10" dirty="0"/>
              <a:t>p</a:t>
            </a:r>
            <a:r>
              <a:rPr spc="-130" dirty="0"/>
              <a:t>r</a:t>
            </a:r>
            <a:r>
              <a:rPr spc="25" dirty="0"/>
              <a:t>e</a:t>
            </a:r>
            <a:r>
              <a:rPr spc="140" dirty="0"/>
              <a:t>c</a:t>
            </a:r>
            <a:r>
              <a:rPr spc="-140" dirty="0"/>
              <a:t>i</a:t>
            </a:r>
            <a:r>
              <a:rPr spc="-35" dirty="0"/>
              <a:t>s</a:t>
            </a:r>
            <a:r>
              <a:rPr spc="30" dirty="0"/>
              <a:t>e</a:t>
            </a:r>
            <a:r>
              <a:rPr spc="-135" dirty="0"/>
              <a:t> </a:t>
            </a:r>
            <a:r>
              <a:rPr spc="-35" dirty="0"/>
              <a:t>a</a:t>
            </a:r>
            <a:r>
              <a:rPr spc="-135" dirty="0"/>
              <a:t>n</a:t>
            </a:r>
            <a:r>
              <a:rPr spc="-5" dirty="0"/>
              <a:t>d</a:t>
            </a:r>
            <a:r>
              <a:rPr spc="-135" dirty="0"/>
              <a:t> </a:t>
            </a:r>
            <a:r>
              <a:rPr spc="25" dirty="0"/>
              <a:t>e</a:t>
            </a:r>
            <a:r>
              <a:rPr spc="-35" dirty="0"/>
              <a:t>as</a:t>
            </a:r>
            <a:r>
              <a:rPr spc="85" dirty="0"/>
              <a:t>y</a:t>
            </a:r>
            <a:r>
              <a:rPr spc="-135" dirty="0"/>
              <a:t> </a:t>
            </a:r>
            <a:r>
              <a:rPr spc="25" dirty="0"/>
              <a:t>t</a:t>
            </a:r>
            <a:r>
              <a:rPr spc="-60" dirty="0"/>
              <a:t>o</a:t>
            </a:r>
            <a:r>
              <a:rPr spc="-135" dirty="0"/>
              <a:t> un</a:t>
            </a:r>
            <a:r>
              <a:rPr spc="-10" dirty="0"/>
              <a:t>d</a:t>
            </a:r>
            <a:r>
              <a:rPr spc="25" dirty="0"/>
              <a:t>e</a:t>
            </a:r>
            <a:r>
              <a:rPr spc="-130" dirty="0"/>
              <a:t>r</a:t>
            </a:r>
            <a:r>
              <a:rPr spc="-35" dirty="0"/>
              <a:t>s</a:t>
            </a:r>
            <a:r>
              <a:rPr spc="25" dirty="0"/>
              <a:t>t</a:t>
            </a:r>
            <a:r>
              <a:rPr spc="-35" dirty="0"/>
              <a:t>a</a:t>
            </a:r>
            <a:r>
              <a:rPr spc="-135" dirty="0"/>
              <a:t>n</a:t>
            </a:r>
            <a:r>
              <a:rPr spc="-10" dirty="0"/>
              <a:t>d</a:t>
            </a:r>
            <a:r>
              <a:rPr spc="-320" dirty="0"/>
              <a:t>.</a:t>
            </a:r>
          </a:p>
          <a:p>
            <a:pPr marL="436880">
              <a:lnSpc>
                <a:spcPct val="100000"/>
              </a:lnSpc>
              <a:spcBef>
                <a:spcPts val="30"/>
              </a:spcBef>
            </a:pPr>
            <a:endParaRPr sz="2000"/>
          </a:p>
          <a:p>
            <a:pPr marL="449580">
              <a:lnSpc>
                <a:spcPct val="100000"/>
              </a:lnSpc>
            </a:pPr>
            <a:r>
              <a:rPr spc="-70" dirty="0"/>
              <a:t>A</a:t>
            </a:r>
            <a:r>
              <a:rPr spc="-135" dirty="0"/>
              <a:t> </a:t>
            </a:r>
            <a:r>
              <a:rPr spc="-114" dirty="0"/>
              <a:t>higher</a:t>
            </a:r>
            <a:r>
              <a:rPr spc="-135" dirty="0"/>
              <a:t> </a:t>
            </a:r>
            <a:r>
              <a:rPr spc="-10" dirty="0"/>
              <a:t>score</a:t>
            </a:r>
            <a:r>
              <a:rPr spc="-135" dirty="0"/>
              <a:t> will</a:t>
            </a:r>
            <a:r>
              <a:rPr spc="-130" dirty="0"/>
              <a:t> </a:t>
            </a:r>
            <a:r>
              <a:rPr spc="10" dirty="0"/>
              <a:t>be</a:t>
            </a:r>
            <a:r>
              <a:rPr spc="-135" dirty="0"/>
              <a:t> </a:t>
            </a:r>
            <a:r>
              <a:rPr spc="-70" dirty="0"/>
              <a:t>assigned</a:t>
            </a:r>
            <a:r>
              <a:rPr spc="-135" dirty="0"/>
              <a:t> </a:t>
            </a:r>
            <a:r>
              <a:rPr spc="-114" dirty="0"/>
              <a:t>if</a:t>
            </a:r>
            <a:r>
              <a:rPr spc="-130" dirty="0"/>
              <a:t> </a:t>
            </a:r>
            <a:r>
              <a:rPr spc="-25" dirty="0"/>
              <a:t>the</a:t>
            </a:r>
            <a:r>
              <a:rPr spc="-135" dirty="0"/>
              <a:t> </a:t>
            </a:r>
            <a:r>
              <a:rPr spc="-40" dirty="0"/>
              <a:t>idea</a:t>
            </a:r>
            <a:r>
              <a:rPr spc="-135" dirty="0"/>
              <a:t> </a:t>
            </a:r>
            <a:r>
              <a:rPr spc="-65" dirty="0"/>
              <a:t>has</a:t>
            </a:r>
            <a:r>
              <a:rPr spc="-135" dirty="0"/>
              <a:t> </a:t>
            </a:r>
            <a:r>
              <a:rPr spc="-55" dirty="0"/>
              <a:t>potential</a:t>
            </a:r>
            <a:r>
              <a:rPr spc="-130" dirty="0"/>
              <a:t> </a:t>
            </a:r>
            <a:r>
              <a:rPr spc="-95" dirty="0"/>
              <a:t>for</a:t>
            </a:r>
            <a:r>
              <a:rPr spc="-135" dirty="0"/>
              <a:t> </a:t>
            </a:r>
            <a:r>
              <a:rPr spc="-45" dirty="0"/>
              <a:t>commercial</a:t>
            </a:r>
            <a:r>
              <a:rPr spc="-135" dirty="0"/>
              <a:t> </a:t>
            </a:r>
            <a:r>
              <a:rPr spc="-85" dirty="0"/>
              <a:t>viability.</a:t>
            </a:r>
          </a:p>
          <a:p>
            <a:pPr marL="436880">
              <a:lnSpc>
                <a:spcPct val="100000"/>
              </a:lnSpc>
              <a:spcBef>
                <a:spcPts val="5"/>
              </a:spcBef>
            </a:pPr>
            <a:endParaRPr sz="4600"/>
          </a:p>
          <a:p>
            <a:pPr marL="2339340">
              <a:lnSpc>
                <a:spcPct val="100000"/>
              </a:lnSpc>
            </a:pPr>
            <a:r>
              <a:rPr sz="2400" spc="-130" dirty="0"/>
              <a:t>N</a:t>
            </a:r>
            <a:r>
              <a:rPr sz="2400" spc="-35" dirty="0"/>
              <a:t>a</a:t>
            </a:r>
            <a:r>
              <a:rPr sz="2400" spc="-100" dirty="0"/>
              <a:t>m</a:t>
            </a:r>
            <a:r>
              <a:rPr sz="2400" spc="25" dirty="0"/>
              <a:t>e</a:t>
            </a:r>
            <a:r>
              <a:rPr sz="2400" spc="-125" dirty="0"/>
              <a:t> </a:t>
            </a:r>
            <a:r>
              <a:rPr sz="2400" spc="25" dirty="0"/>
              <a:t>t</a:t>
            </a:r>
            <a:r>
              <a:rPr sz="2400" spc="-125" dirty="0"/>
              <a:t>h</a:t>
            </a:r>
            <a:r>
              <a:rPr sz="2400" spc="25" dirty="0"/>
              <a:t>e</a:t>
            </a:r>
            <a:r>
              <a:rPr sz="2400" spc="-125" dirty="0"/>
              <a:t> </a:t>
            </a:r>
            <a:r>
              <a:rPr sz="2400" spc="55" dirty="0"/>
              <a:t>PP</a:t>
            </a:r>
            <a:r>
              <a:rPr sz="2400" spc="-180" dirty="0"/>
              <a:t>T</a:t>
            </a:r>
            <a:r>
              <a:rPr sz="2400" spc="-285" dirty="0"/>
              <a:t>:</a:t>
            </a:r>
            <a:r>
              <a:rPr sz="2400" spc="-130" dirty="0"/>
              <a:t> </a:t>
            </a:r>
            <a:r>
              <a:rPr sz="2400" spc="-30" dirty="0">
                <a:solidFill>
                  <a:srgbClr val="FD8F00"/>
                </a:solidFill>
              </a:rPr>
              <a:t>s</a:t>
            </a:r>
            <a:r>
              <a:rPr sz="2400" spc="20" dirty="0">
                <a:solidFill>
                  <a:srgbClr val="FD8F00"/>
                </a:solidFill>
              </a:rPr>
              <a:t>e</a:t>
            </a:r>
            <a:r>
              <a:rPr sz="2400" spc="130" dirty="0">
                <a:solidFill>
                  <a:srgbClr val="FD8F00"/>
                </a:solidFill>
              </a:rPr>
              <a:t>c</a:t>
            </a:r>
            <a:r>
              <a:rPr sz="2400" spc="25" dirty="0">
                <a:solidFill>
                  <a:srgbClr val="FD8F00"/>
                </a:solidFill>
              </a:rPr>
              <a:t>t</a:t>
            </a:r>
            <a:r>
              <a:rPr sz="2400" spc="-60" dirty="0">
                <a:solidFill>
                  <a:srgbClr val="FD8F00"/>
                </a:solidFill>
              </a:rPr>
              <a:t>o</a:t>
            </a:r>
            <a:r>
              <a:rPr sz="2400" spc="-120" dirty="0">
                <a:solidFill>
                  <a:srgbClr val="FD8F00"/>
                </a:solidFill>
              </a:rPr>
              <a:t>r</a:t>
            </a:r>
            <a:r>
              <a:rPr sz="2400" spc="-125" dirty="0">
                <a:solidFill>
                  <a:srgbClr val="FD8F00"/>
                </a:solidFill>
              </a:rPr>
              <a:t>n</a:t>
            </a:r>
            <a:r>
              <a:rPr sz="2400" spc="-35" dirty="0">
                <a:solidFill>
                  <a:srgbClr val="FD8F00"/>
                </a:solidFill>
              </a:rPr>
              <a:t>a</a:t>
            </a:r>
            <a:r>
              <a:rPr sz="2400" spc="-100" dirty="0">
                <a:solidFill>
                  <a:srgbClr val="FD8F00"/>
                </a:solidFill>
              </a:rPr>
              <a:t>m</a:t>
            </a:r>
            <a:r>
              <a:rPr sz="2400" spc="20" dirty="0">
                <a:solidFill>
                  <a:srgbClr val="FD8F00"/>
                </a:solidFill>
              </a:rPr>
              <a:t>e</a:t>
            </a:r>
            <a:r>
              <a:rPr sz="2400" spc="330" dirty="0">
                <a:solidFill>
                  <a:srgbClr val="FD8F00"/>
                </a:solidFill>
              </a:rPr>
              <a:t>_</a:t>
            </a:r>
            <a:r>
              <a:rPr sz="2400" spc="25" dirty="0">
                <a:solidFill>
                  <a:srgbClr val="FD8F00"/>
                </a:solidFill>
              </a:rPr>
              <a:t>t</a:t>
            </a:r>
            <a:r>
              <a:rPr sz="2400" spc="20" dirty="0">
                <a:solidFill>
                  <a:srgbClr val="FD8F00"/>
                </a:solidFill>
              </a:rPr>
              <a:t>e</a:t>
            </a:r>
            <a:r>
              <a:rPr sz="2400" spc="-35" dirty="0">
                <a:solidFill>
                  <a:srgbClr val="FD8F00"/>
                </a:solidFill>
              </a:rPr>
              <a:t>a</a:t>
            </a:r>
            <a:r>
              <a:rPr sz="2400" spc="-100" dirty="0">
                <a:solidFill>
                  <a:srgbClr val="FD8F00"/>
                </a:solidFill>
              </a:rPr>
              <a:t>m</a:t>
            </a:r>
            <a:r>
              <a:rPr sz="2400" spc="-125" dirty="0">
                <a:solidFill>
                  <a:srgbClr val="FD8F00"/>
                </a:solidFill>
              </a:rPr>
              <a:t>n</a:t>
            </a:r>
            <a:r>
              <a:rPr sz="2400" spc="-35" dirty="0">
                <a:solidFill>
                  <a:srgbClr val="FD8F00"/>
                </a:solidFill>
              </a:rPr>
              <a:t>a</a:t>
            </a:r>
            <a:r>
              <a:rPr sz="2400" spc="-100" dirty="0">
                <a:solidFill>
                  <a:srgbClr val="FD8F00"/>
                </a:solidFill>
              </a:rPr>
              <a:t>m</a:t>
            </a:r>
            <a:r>
              <a:rPr sz="2400" spc="20" dirty="0">
                <a:solidFill>
                  <a:srgbClr val="FD8F00"/>
                </a:solidFill>
              </a:rPr>
              <a:t>e</a:t>
            </a:r>
            <a:r>
              <a:rPr sz="2400" spc="330" dirty="0">
                <a:solidFill>
                  <a:srgbClr val="FD8F00"/>
                </a:solidFill>
              </a:rPr>
              <a:t>_</a:t>
            </a:r>
            <a:r>
              <a:rPr sz="2400" spc="-10" dirty="0">
                <a:solidFill>
                  <a:srgbClr val="FD8F00"/>
                </a:solidFill>
              </a:rPr>
              <a:t>p</a:t>
            </a:r>
            <a:r>
              <a:rPr sz="2400" spc="-120" dirty="0">
                <a:solidFill>
                  <a:srgbClr val="FD8F00"/>
                </a:solidFill>
              </a:rPr>
              <a:t>r</a:t>
            </a:r>
            <a:r>
              <a:rPr sz="2400" spc="-60" dirty="0">
                <a:solidFill>
                  <a:srgbClr val="FD8F00"/>
                </a:solidFill>
              </a:rPr>
              <a:t>o</a:t>
            </a:r>
            <a:r>
              <a:rPr sz="2400" spc="-155" dirty="0">
                <a:solidFill>
                  <a:srgbClr val="FD8F00"/>
                </a:solidFill>
              </a:rPr>
              <a:t>j</a:t>
            </a:r>
            <a:r>
              <a:rPr sz="2400" spc="20" dirty="0">
                <a:solidFill>
                  <a:srgbClr val="FD8F00"/>
                </a:solidFill>
              </a:rPr>
              <a:t>e</a:t>
            </a:r>
            <a:r>
              <a:rPr sz="2400" spc="130" dirty="0">
                <a:solidFill>
                  <a:srgbClr val="FD8F00"/>
                </a:solidFill>
              </a:rPr>
              <a:t>c</a:t>
            </a:r>
            <a:r>
              <a:rPr sz="2400" spc="25" dirty="0">
                <a:solidFill>
                  <a:srgbClr val="FD8F00"/>
                </a:solidFill>
              </a:rPr>
              <a:t>t</a:t>
            </a:r>
            <a:r>
              <a:rPr sz="2400" spc="-125" dirty="0">
                <a:solidFill>
                  <a:srgbClr val="FD8F00"/>
                </a:solidFill>
              </a:rPr>
              <a:t>n</a:t>
            </a:r>
            <a:r>
              <a:rPr sz="2400" spc="-35" dirty="0">
                <a:solidFill>
                  <a:srgbClr val="FD8F00"/>
                </a:solidFill>
              </a:rPr>
              <a:t>a</a:t>
            </a:r>
            <a:r>
              <a:rPr sz="2400" spc="-100" dirty="0">
                <a:solidFill>
                  <a:srgbClr val="FD8F00"/>
                </a:solidFill>
              </a:rPr>
              <a:t>m</a:t>
            </a:r>
            <a:r>
              <a:rPr sz="2400" spc="25" dirty="0">
                <a:solidFill>
                  <a:srgbClr val="FD8F00"/>
                </a:solidFill>
              </a:rPr>
              <a:t>e</a:t>
            </a:r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976647" y="8268969"/>
            <a:ext cx="8103870" cy="571500"/>
          </a:xfrm>
          <a:custGeom>
            <a:avLst/>
            <a:gdLst/>
            <a:ahLst/>
            <a:cxnLst/>
            <a:rect l="l" t="t" r="r" b="b"/>
            <a:pathLst>
              <a:path w="8103869" h="571500">
                <a:moveTo>
                  <a:pt x="8103489" y="3810"/>
                </a:moveTo>
                <a:lnTo>
                  <a:pt x="8101101" y="3810"/>
                </a:lnTo>
                <a:lnTo>
                  <a:pt x="8101101" y="0"/>
                </a:lnTo>
                <a:lnTo>
                  <a:pt x="8084439" y="0"/>
                </a:lnTo>
                <a:lnTo>
                  <a:pt x="8084439" y="19050"/>
                </a:lnTo>
                <a:lnTo>
                  <a:pt x="8084439" y="556158"/>
                </a:lnTo>
                <a:lnTo>
                  <a:pt x="19050" y="556158"/>
                </a:lnTo>
                <a:lnTo>
                  <a:pt x="19050" y="19050"/>
                </a:lnTo>
                <a:lnTo>
                  <a:pt x="8084439" y="19050"/>
                </a:lnTo>
                <a:lnTo>
                  <a:pt x="8084439" y="0"/>
                </a:lnTo>
                <a:lnTo>
                  <a:pt x="2374" y="0"/>
                </a:lnTo>
                <a:lnTo>
                  <a:pt x="2374" y="3810"/>
                </a:lnTo>
                <a:lnTo>
                  <a:pt x="0" y="3810"/>
                </a:lnTo>
                <a:lnTo>
                  <a:pt x="0" y="571500"/>
                </a:lnTo>
                <a:lnTo>
                  <a:pt x="8103489" y="571500"/>
                </a:lnTo>
                <a:lnTo>
                  <a:pt x="8103489" y="9525"/>
                </a:lnTo>
                <a:lnTo>
                  <a:pt x="8103489" y="3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45" dirty="0"/>
              <a:t>VASANTDADA</a:t>
            </a:r>
            <a:r>
              <a:rPr spc="-80" dirty="0"/>
              <a:t> </a:t>
            </a:r>
            <a:r>
              <a:rPr spc="-45" dirty="0"/>
              <a:t>PATIL</a:t>
            </a:r>
            <a:r>
              <a:rPr spc="-75" dirty="0"/>
              <a:t> </a:t>
            </a:r>
            <a:r>
              <a:rPr spc="20" dirty="0"/>
              <a:t>COLLEGE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ENGINEERING</a:t>
            </a:r>
            <a:r>
              <a:rPr spc="-80" dirty="0"/>
              <a:t> </a:t>
            </a:r>
            <a:r>
              <a:rPr spc="50" dirty="0"/>
              <a:t>&amp;</a:t>
            </a:r>
            <a:r>
              <a:rPr spc="-75" dirty="0"/>
              <a:t> </a:t>
            </a:r>
            <a:r>
              <a:rPr spc="-20" dirty="0"/>
              <a:t>VISUAL</a:t>
            </a:r>
            <a:r>
              <a:rPr spc="-80" dirty="0"/>
              <a:t> </a:t>
            </a:r>
            <a:r>
              <a:rPr spc="-40" dirty="0"/>
              <a:t>ARTS</a:t>
            </a:r>
            <a:r>
              <a:rPr spc="-75" dirty="0"/>
              <a:t> </a:t>
            </a:r>
            <a:r>
              <a:rPr spc="-215" dirty="0"/>
              <a:t>|</a:t>
            </a:r>
            <a:r>
              <a:rPr spc="-80" dirty="0"/>
              <a:t> </a:t>
            </a:r>
            <a:r>
              <a:rPr spc="-20" dirty="0"/>
              <a:t>QUASAR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761</Words>
  <Application>Microsoft Office PowerPoint</Application>
  <PresentationFormat>Custom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Lucida Sans Unicode</vt:lpstr>
      <vt:lpstr>Office Theme</vt:lpstr>
      <vt:lpstr>VASANTDADA PATIL PRATISHTHAN’S COLLEGE OF ENGINEERING &amp;  VISUAL ARTS</vt:lpstr>
      <vt:lpstr>PowerPoint Presentation</vt:lpstr>
      <vt:lpstr>PowerPoint Presentation</vt:lpstr>
      <vt:lpstr>PowerPoint Presentation</vt:lpstr>
      <vt:lpstr>    </vt:lpstr>
      <vt:lpstr>BUSINESS MODEL CANVAS Create a comprehensive business model canvas that encompasses all  the relevant factors.</vt:lpstr>
      <vt:lpstr>IMPORTANT POINTS TO  REMEMBER Kindly keep the maximum slides limit to 6 pages.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Quasar_Idea_Submission_Template.pptx</dc:title>
  <dc:creator>Harsh Narula</dc:creator>
  <cp:keywords>DAFc36Mmrhc,BAFFAIrSuXE</cp:keywords>
  <cp:lastModifiedBy>Kamakshi Arya somayajula</cp:lastModifiedBy>
  <cp:revision>1</cp:revision>
  <dcterms:created xsi:type="dcterms:W3CDTF">2023-03-12T08:49:24Z</dcterms:created>
  <dcterms:modified xsi:type="dcterms:W3CDTF">2023-03-12T12:27:56Z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2023-03-11T00:00:00Z</vt:filetime>
  </property>
</Properties>
</file>