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 id="2147483655" r:id="rId4"/>
  </p:sldMasterIdLst>
  <p:notesMasterIdLst>
    <p:notesMasterId r:id="rId6"/>
  </p:notesMasterIdLst>
  <p:handoutMasterIdLst>
    <p:handoutMasterId r:id="rId7"/>
  </p:handoutMasterIdLst>
  <p:sldIdLst>
    <p:sldId id="286" r:id="rId5"/>
  </p:sldIdLst>
  <p:sldSz cx="43891200" cy="32918400"/>
  <p:notesSz cx="6858000" cy="9144000"/>
  <p:defaultTextStyle>
    <a:defPPr>
      <a:defRPr lang="en-US"/>
    </a:defPPr>
    <a:lvl1pPr algn="l" defTabSz="4387850" rtl="0" fontAlgn="base">
      <a:spcBef>
        <a:spcPct val="0"/>
      </a:spcBef>
      <a:spcAft>
        <a:spcPct val="0"/>
      </a:spcAft>
      <a:defRPr sz="8600" kern="1200">
        <a:solidFill>
          <a:schemeClr val="tx1"/>
        </a:solidFill>
        <a:latin typeface="Arial" charset="0"/>
        <a:ea typeface="+mn-ea"/>
        <a:cs typeface="Arial" charset="0"/>
      </a:defRPr>
    </a:lvl1pPr>
    <a:lvl2pPr marL="2193925" indent="-1736725" algn="l" defTabSz="4387850" rtl="0" fontAlgn="base">
      <a:spcBef>
        <a:spcPct val="0"/>
      </a:spcBef>
      <a:spcAft>
        <a:spcPct val="0"/>
      </a:spcAft>
      <a:defRPr sz="8600" kern="1200">
        <a:solidFill>
          <a:schemeClr val="tx1"/>
        </a:solidFill>
        <a:latin typeface="Arial" charset="0"/>
        <a:ea typeface="+mn-ea"/>
        <a:cs typeface="Arial" charset="0"/>
      </a:defRPr>
    </a:lvl2pPr>
    <a:lvl3pPr marL="4387850" indent="-3473450" algn="l" defTabSz="4387850" rtl="0" fontAlgn="base">
      <a:spcBef>
        <a:spcPct val="0"/>
      </a:spcBef>
      <a:spcAft>
        <a:spcPct val="0"/>
      </a:spcAft>
      <a:defRPr sz="8600" kern="1200">
        <a:solidFill>
          <a:schemeClr val="tx1"/>
        </a:solidFill>
        <a:latin typeface="Arial" charset="0"/>
        <a:ea typeface="+mn-ea"/>
        <a:cs typeface="Arial" charset="0"/>
      </a:defRPr>
    </a:lvl3pPr>
    <a:lvl4pPr marL="6581775" indent="-5210175" algn="l" defTabSz="4387850" rtl="0" fontAlgn="base">
      <a:spcBef>
        <a:spcPct val="0"/>
      </a:spcBef>
      <a:spcAft>
        <a:spcPct val="0"/>
      </a:spcAft>
      <a:defRPr sz="8600" kern="1200">
        <a:solidFill>
          <a:schemeClr val="tx1"/>
        </a:solidFill>
        <a:latin typeface="Arial" charset="0"/>
        <a:ea typeface="+mn-ea"/>
        <a:cs typeface="Arial" charset="0"/>
      </a:defRPr>
    </a:lvl4pPr>
    <a:lvl5pPr marL="8777288" indent="-6948488" algn="l" defTabSz="4387850" rtl="0" fontAlgn="base">
      <a:spcBef>
        <a:spcPct val="0"/>
      </a:spcBef>
      <a:spcAft>
        <a:spcPct val="0"/>
      </a:spcAft>
      <a:defRPr sz="8600" kern="1200">
        <a:solidFill>
          <a:schemeClr val="tx1"/>
        </a:solidFill>
        <a:latin typeface="Arial" charset="0"/>
        <a:ea typeface="+mn-ea"/>
        <a:cs typeface="Arial" charset="0"/>
      </a:defRPr>
    </a:lvl5pPr>
    <a:lvl6pPr marL="2286000" algn="l" defTabSz="914400" rtl="0" eaLnBrk="1" latinLnBrk="0" hangingPunct="1">
      <a:defRPr sz="8600" kern="1200">
        <a:solidFill>
          <a:schemeClr val="tx1"/>
        </a:solidFill>
        <a:latin typeface="Arial" charset="0"/>
        <a:ea typeface="+mn-ea"/>
        <a:cs typeface="Arial" charset="0"/>
      </a:defRPr>
    </a:lvl6pPr>
    <a:lvl7pPr marL="2743200" algn="l" defTabSz="914400" rtl="0" eaLnBrk="1" latinLnBrk="0" hangingPunct="1">
      <a:defRPr sz="8600" kern="1200">
        <a:solidFill>
          <a:schemeClr val="tx1"/>
        </a:solidFill>
        <a:latin typeface="Arial" charset="0"/>
        <a:ea typeface="+mn-ea"/>
        <a:cs typeface="Arial" charset="0"/>
      </a:defRPr>
    </a:lvl7pPr>
    <a:lvl8pPr marL="3200400" algn="l" defTabSz="914400" rtl="0" eaLnBrk="1" latinLnBrk="0" hangingPunct="1">
      <a:defRPr sz="8600" kern="1200">
        <a:solidFill>
          <a:schemeClr val="tx1"/>
        </a:solidFill>
        <a:latin typeface="Arial" charset="0"/>
        <a:ea typeface="+mn-ea"/>
        <a:cs typeface="Arial" charset="0"/>
      </a:defRPr>
    </a:lvl8pPr>
    <a:lvl9pPr marL="3657600" algn="l" defTabSz="914400" rtl="0" eaLnBrk="1" latinLnBrk="0" hangingPunct="1">
      <a:defRPr sz="86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E8F4"/>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4190" autoAdjust="0"/>
    <p:restoredTop sz="99661" autoAdjust="0"/>
  </p:normalViewPr>
  <p:slideViewPr>
    <p:cSldViewPr snapToGrid="0" snapToObjects="1">
      <p:cViewPr>
        <p:scale>
          <a:sx n="95" d="100"/>
          <a:sy n="95" d="100"/>
        </p:scale>
        <p:origin x="-6366" y="-7110"/>
      </p:cViewPr>
      <p:guideLst>
        <p:guide orient="horz" pos="3318"/>
        <p:guide orient="horz" pos="288"/>
        <p:guide orient="horz" pos="20160"/>
        <p:guide orient="horz"/>
        <p:guide pos="581"/>
        <p:guide pos="2706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3" d="100"/>
          <a:sy n="83" d="100"/>
        </p:scale>
        <p:origin x="-273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handoutMaster" Target="handoutMasters/handoutMaster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4388900"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4388900" fontAlgn="auto">
              <a:spcBef>
                <a:spcPts val="0"/>
              </a:spcBef>
              <a:spcAft>
                <a:spcPts val="0"/>
              </a:spcAft>
              <a:defRPr sz="1200" smtClean="0">
                <a:latin typeface="+mn-lt"/>
                <a:cs typeface="+mn-cs"/>
              </a:defRPr>
            </a:lvl1pPr>
          </a:lstStyle>
          <a:p>
            <a:pPr>
              <a:defRPr/>
            </a:pPr>
            <a:fld id="{6F81FDF5-0E20-4D7A-9BA5-3CFC32A412AC}" type="datetimeFigureOut">
              <a:rPr lang="en-US"/>
              <a:pPr>
                <a:defRPr/>
              </a:pPr>
              <a:t>4/10/2016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defTabSz="4388900" fontAlgn="auto">
              <a:spcBef>
                <a:spcPts val="0"/>
              </a:spcBef>
              <a:spcAft>
                <a:spcPts val="0"/>
              </a:spcAft>
              <a:defRPr sz="12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defTabSz="4388900" fontAlgn="auto">
              <a:spcBef>
                <a:spcPts val="0"/>
              </a:spcBef>
              <a:spcAft>
                <a:spcPts val="0"/>
              </a:spcAft>
              <a:defRPr sz="1200" smtClean="0">
                <a:latin typeface="+mn-lt"/>
                <a:cs typeface="+mn-cs"/>
              </a:defRPr>
            </a:lvl1pPr>
          </a:lstStyle>
          <a:p>
            <a:pPr>
              <a:defRPr/>
            </a:pPr>
            <a:fld id="{A08A8EEF-E229-44E1-8F46-783FD93CB4E9}" type="slidenum">
              <a:rPr lang="en-US"/>
              <a:pPr>
                <a:defRPr/>
              </a:pPr>
              <a:t>‹#›</a:t>
            </a:fld>
            <a:endParaRPr lang="en-US"/>
          </a:p>
        </p:txBody>
      </p:sp>
    </p:spTree>
    <p:extLst>
      <p:ext uri="{BB962C8B-B14F-4D97-AF65-F5344CB8AC3E}">
        <p14:creationId xmlns:p14="http://schemas.microsoft.com/office/powerpoint/2010/main" val="41849245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4388900" fontAlgn="auto">
              <a:spcBef>
                <a:spcPts val="0"/>
              </a:spcBef>
              <a:spcAft>
                <a:spcPts val="0"/>
              </a:spcAft>
              <a:defRPr sz="1200" dirty="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4388900" fontAlgn="auto">
              <a:spcBef>
                <a:spcPts val="0"/>
              </a:spcBef>
              <a:spcAft>
                <a:spcPts val="0"/>
              </a:spcAft>
              <a:defRPr sz="1200" smtClean="0">
                <a:latin typeface="+mn-lt"/>
                <a:cs typeface="+mn-cs"/>
              </a:defRPr>
            </a:lvl1pPr>
          </a:lstStyle>
          <a:p>
            <a:pPr>
              <a:defRPr/>
            </a:pPr>
            <a:fld id="{F89AC579-944C-497E-8974-969815336735}" type="datetimeFigureOut">
              <a:rPr lang="en-US"/>
              <a:pPr>
                <a:defRPr/>
              </a:pPr>
              <a:t>4/10/2016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4388900" fontAlgn="auto">
              <a:spcBef>
                <a:spcPts val="0"/>
              </a:spcBef>
              <a:spcAft>
                <a:spcPts val="0"/>
              </a:spcAft>
              <a:defRPr sz="1200" dirty="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defTabSz="4388900" fontAlgn="auto">
              <a:spcBef>
                <a:spcPts val="0"/>
              </a:spcBef>
              <a:spcAft>
                <a:spcPts val="0"/>
              </a:spcAft>
              <a:defRPr sz="1200" smtClean="0">
                <a:latin typeface="+mn-lt"/>
                <a:cs typeface="+mn-cs"/>
              </a:defRPr>
            </a:lvl1pPr>
          </a:lstStyle>
          <a:p>
            <a:pPr>
              <a:defRPr/>
            </a:pPr>
            <a:fld id="{4DEF21AA-4EAF-466B-832B-F1DC3ACB1ECE}" type="slidenum">
              <a:rPr lang="en-US"/>
              <a:pPr>
                <a:defRPr/>
              </a:pPr>
              <a:t>‹#›</a:t>
            </a:fld>
            <a:endParaRPr lang="en-US" dirty="0"/>
          </a:p>
        </p:txBody>
      </p:sp>
    </p:spTree>
    <p:extLst>
      <p:ext uri="{BB962C8B-B14F-4D97-AF65-F5344CB8AC3E}">
        <p14:creationId xmlns:p14="http://schemas.microsoft.com/office/powerpoint/2010/main" val="243265199"/>
      </p:ext>
    </p:extLst>
  </p:cSld>
  <p:clrMap bg1="lt1" tx1="dk1" bg2="lt2" tx2="dk2" accent1="accent1" accent2="accent2" accent3="accent3" accent4="accent4" accent5="accent5" accent6="accent6" hlink="hlink" folHlink="folHlink"/>
  <p:notesStyle>
    <a:lvl1pPr algn="l" defTabSz="4387850" rtl="0" fontAlgn="base">
      <a:spcBef>
        <a:spcPct val="30000"/>
      </a:spcBef>
      <a:spcAft>
        <a:spcPct val="0"/>
      </a:spcAft>
      <a:defRPr sz="5800" kern="1200">
        <a:solidFill>
          <a:schemeClr val="tx1"/>
        </a:solidFill>
        <a:latin typeface="+mn-lt"/>
        <a:ea typeface="+mn-ea"/>
        <a:cs typeface="+mn-cs"/>
      </a:defRPr>
    </a:lvl1pPr>
    <a:lvl2pPr marL="2193925" algn="l" defTabSz="4387850" rtl="0" fontAlgn="base">
      <a:spcBef>
        <a:spcPct val="30000"/>
      </a:spcBef>
      <a:spcAft>
        <a:spcPct val="0"/>
      </a:spcAft>
      <a:defRPr sz="5800" kern="1200">
        <a:solidFill>
          <a:schemeClr val="tx1"/>
        </a:solidFill>
        <a:latin typeface="+mn-lt"/>
        <a:ea typeface="+mn-ea"/>
        <a:cs typeface="+mn-cs"/>
      </a:defRPr>
    </a:lvl2pPr>
    <a:lvl3pPr marL="4387850" algn="l" defTabSz="4387850" rtl="0" fontAlgn="base">
      <a:spcBef>
        <a:spcPct val="30000"/>
      </a:spcBef>
      <a:spcAft>
        <a:spcPct val="0"/>
      </a:spcAft>
      <a:defRPr sz="5800" kern="1200">
        <a:solidFill>
          <a:schemeClr val="tx1"/>
        </a:solidFill>
        <a:latin typeface="+mn-lt"/>
        <a:ea typeface="+mn-ea"/>
        <a:cs typeface="+mn-cs"/>
      </a:defRPr>
    </a:lvl3pPr>
    <a:lvl4pPr marL="6581775" algn="l" defTabSz="4387850" rtl="0" fontAlgn="base">
      <a:spcBef>
        <a:spcPct val="30000"/>
      </a:spcBef>
      <a:spcAft>
        <a:spcPct val="0"/>
      </a:spcAft>
      <a:defRPr sz="5800" kern="1200">
        <a:solidFill>
          <a:schemeClr val="tx1"/>
        </a:solidFill>
        <a:latin typeface="+mn-lt"/>
        <a:ea typeface="+mn-ea"/>
        <a:cs typeface="+mn-cs"/>
      </a:defRPr>
    </a:lvl4pPr>
    <a:lvl5pPr marL="8777288" algn="l" defTabSz="4387850" rtl="0" fontAlgn="base">
      <a:spcBef>
        <a:spcPct val="30000"/>
      </a:spcBef>
      <a:spcAft>
        <a:spcPct val="0"/>
      </a:spcAft>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bwMode="auto">
          <a:noFill/>
          <a:ln>
            <a:solidFill>
              <a:srgbClr val="000000"/>
            </a:solidFill>
            <a:miter lim="800000"/>
            <a:headEnd/>
            <a:tailEnd/>
          </a:ln>
        </p:spPr>
      </p:sp>
      <p:sp>
        <p:nvSpPr>
          <p:cNvPr id="717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71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4387850" fontAlgn="base">
              <a:spcBef>
                <a:spcPct val="0"/>
              </a:spcBef>
              <a:spcAft>
                <a:spcPct val="0"/>
              </a:spcAft>
            </a:pPr>
            <a:fld id="{BEF59C39-9F61-4A5C-92B1-80CFDA11C33F}" type="slidenum">
              <a:rPr lang="en-US"/>
              <a:pPr defTabSz="4387850" fontAlgn="base">
                <a:spcBef>
                  <a:spcPct val="0"/>
                </a:spcBef>
                <a:spcAft>
                  <a:spcPct val="0"/>
                </a:spcAft>
              </a:pPr>
              <a:t>1</a:t>
            </a:fld>
            <a:endParaRPr lang="en-US"/>
          </a:p>
        </p:txBody>
      </p:sp>
    </p:spTree>
    <p:extLst>
      <p:ext uri="{BB962C8B-B14F-4D97-AF65-F5344CB8AC3E}">
        <p14:creationId xmlns:p14="http://schemas.microsoft.com/office/powerpoint/2010/main" val="6103783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2" name="Title 1"/>
          <p:cNvSpPr>
            <a:spLocks noGrp="1"/>
          </p:cNvSpPr>
          <p:nvPr>
            <p:ph type="title"/>
          </p:nvPr>
        </p:nvSpPr>
        <p:spPr>
          <a:xfrm>
            <a:off x="5932593" y="457202"/>
            <a:ext cx="32009976" cy="1447800"/>
          </a:xfrm>
          <a:prstGeom prst="rect">
            <a:avLst/>
          </a:prstGeom>
        </p:spPr>
        <p:txBody>
          <a:bodyPr lIns="91436" tIns="45717" rIns="91436" bIns="45717" anchor="ctr" anchorCtr="0"/>
          <a:lstStyle>
            <a:lvl1pPr>
              <a:defRPr b="1"/>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904188" y="6004405"/>
            <a:ext cx="10056813"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smtClean="0"/>
              <a:t>Click to edit Master text styles</a:t>
            </a:r>
          </a:p>
        </p:txBody>
      </p:sp>
      <p:sp>
        <p:nvSpPr>
          <p:cNvPr id="6" name="Text Placeholder 5"/>
          <p:cNvSpPr>
            <a:spLocks noGrp="1"/>
          </p:cNvSpPr>
          <p:nvPr>
            <p:ph type="body" sz="quarter" idx="11"/>
          </p:nvPr>
        </p:nvSpPr>
        <p:spPr>
          <a:xfrm>
            <a:off x="922341" y="5265739"/>
            <a:ext cx="10048875" cy="754045"/>
          </a:xfrm>
          <a:prstGeom prst="rect">
            <a:avLst/>
          </a:prstGeom>
          <a:solidFill>
            <a:schemeClr val="accent5">
              <a:lumMod val="50000"/>
            </a:schemeClr>
          </a:solidFill>
        </p:spPr>
        <p:txBody>
          <a:bodyPr lIns="91436" tIns="91436" rIns="91436" bIns="91436" anchor="ctr" anchorCtr="0">
            <a:spAutoFit/>
          </a:bodyPr>
          <a:lstStyle>
            <a:lvl1pPr algn="ctr">
              <a:buNone/>
              <a:defRPr sz="3700" b="1" baseline="0">
                <a:solidFill>
                  <a:schemeClr val="bg1"/>
                </a:solidFill>
              </a:defRPr>
            </a:lvl1pPr>
          </a:lstStyle>
          <a:p>
            <a:pPr lvl="0"/>
            <a:r>
              <a:rPr lang="en-US" smtClean="0"/>
              <a:t>Click to edit Master text styles</a:t>
            </a:r>
          </a:p>
        </p:txBody>
      </p:sp>
      <p:sp>
        <p:nvSpPr>
          <p:cNvPr id="14" name="Picture Placeholder 13"/>
          <p:cNvSpPr>
            <a:spLocks noGrp="1"/>
          </p:cNvSpPr>
          <p:nvPr>
            <p:ph type="pic" sz="quarter" idx="15"/>
          </p:nvPr>
        </p:nvSpPr>
        <p:spPr>
          <a:xfrm>
            <a:off x="914400" y="1143000"/>
            <a:ext cx="4419600" cy="2514600"/>
          </a:xfrm>
          <a:prstGeom prst="rect">
            <a:avLst/>
          </a:prstGeom>
        </p:spPr>
        <p:txBody>
          <a:bodyPr lIns="91436" tIns="45717" rIns="91436" bIns="45717" anchor="ctr"/>
          <a:lstStyle>
            <a:lvl1pPr algn="ctr">
              <a:buNone/>
              <a:defRPr sz="4000">
                <a:solidFill>
                  <a:schemeClr val="bg1"/>
                </a:solidFill>
              </a:defRPr>
            </a:lvl1pPr>
          </a:lstStyle>
          <a:p>
            <a:pPr lvl="0"/>
            <a:r>
              <a:rPr lang="en-US" noProof="0" smtClean="0"/>
              <a:t>Click icon to add picture</a:t>
            </a:r>
            <a:endParaRPr lang="en-US" noProof="0" dirty="0"/>
          </a:p>
        </p:txBody>
      </p:sp>
      <p:sp>
        <p:nvSpPr>
          <p:cNvPr id="18" name="Picture Placeholder 13"/>
          <p:cNvSpPr>
            <a:spLocks noGrp="1"/>
          </p:cNvSpPr>
          <p:nvPr>
            <p:ph type="pic" sz="quarter" idx="18"/>
          </p:nvPr>
        </p:nvSpPr>
        <p:spPr>
          <a:xfrm>
            <a:off x="38557200" y="1219200"/>
            <a:ext cx="4419600" cy="2514600"/>
          </a:xfrm>
          <a:prstGeom prst="rect">
            <a:avLst/>
          </a:prstGeom>
        </p:spPr>
        <p:txBody>
          <a:bodyPr lIns="91436" tIns="45717" rIns="91436" bIns="45717" anchor="ctr"/>
          <a:lstStyle>
            <a:lvl1pPr algn="ctr">
              <a:buNone/>
              <a:defRPr sz="4000">
                <a:solidFill>
                  <a:schemeClr val="bg1"/>
                </a:solidFill>
              </a:defRPr>
            </a:lvl1pPr>
          </a:lstStyle>
          <a:p>
            <a:pPr lvl="0"/>
            <a:r>
              <a:rPr lang="en-US" noProof="0" smtClean="0"/>
              <a:t>Click icon to add picture</a:t>
            </a:r>
            <a:endParaRPr lang="en-US" noProof="0" dirty="0"/>
          </a:p>
        </p:txBody>
      </p:sp>
      <p:sp>
        <p:nvSpPr>
          <p:cNvPr id="20" name="Text Placeholder 5"/>
          <p:cNvSpPr>
            <a:spLocks noGrp="1"/>
          </p:cNvSpPr>
          <p:nvPr>
            <p:ph type="body" sz="quarter" idx="20"/>
          </p:nvPr>
        </p:nvSpPr>
        <p:spPr>
          <a:xfrm>
            <a:off x="922339" y="14212513"/>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smtClean="0"/>
              <a:t>Click to edit Master text styles</a:t>
            </a:r>
          </a:p>
        </p:txBody>
      </p:sp>
      <p:sp>
        <p:nvSpPr>
          <p:cNvPr id="21" name="Text Placeholder 3"/>
          <p:cNvSpPr>
            <a:spLocks noGrp="1"/>
          </p:cNvSpPr>
          <p:nvPr>
            <p:ph type="body" sz="quarter" idx="21"/>
          </p:nvPr>
        </p:nvSpPr>
        <p:spPr>
          <a:xfrm>
            <a:off x="11587165" y="5996467"/>
            <a:ext cx="10048874"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smtClean="0"/>
              <a:t>Click to edit Master text styles</a:t>
            </a:r>
          </a:p>
        </p:txBody>
      </p:sp>
      <p:sp>
        <p:nvSpPr>
          <p:cNvPr id="22" name="Text Placeholder 5"/>
          <p:cNvSpPr>
            <a:spLocks noGrp="1"/>
          </p:cNvSpPr>
          <p:nvPr>
            <p:ph type="body" sz="quarter" idx="22"/>
          </p:nvPr>
        </p:nvSpPr>
        <p:spPr>
          <a:xfrm>
            <a:off x="11587166" y="5265739"/>
            <a:ext cx="10048875" cy="754045"/>
          </a:xfrm>
          <a:prstGeom prst="rect">
            <a:avLst/>
          </a:prstGeom>
          <a:solidFill>
            <a:schemeClr val="accent5">
              <a:lumMod val="50000"/>
            </a:schemeClr>
          </a:solidFill>
        </p:spPr>
        <p:txBody>
          <a:bodyPr lIns="91436" tIns="91436" rIns="91436" bIns="91436" anchor="ctr" anchorCtr="0">
            <a:spAutoFit/>
          </a:bodyPr>
          <a:lstStyle>
            <a:lvl1pPr algn="ctr">
              <a:buNone/>
              <a:defRPr sz="3700" b="1" baseline="0">
                <a:solidFill>
                  <a:schemeClr val="bg1"/>
                </a:solidFill>
              </a:defRPr>
            </a:lvl1pPr>
          </a:lstStyle>
          <a:p>
            <a:pPr lvl="0"/>
            <a:r>
              <a:rPr lang="en-US" smtClean="0"/>
              <a:t>Click to edit Master text styles</a:t>
            </a:r>
          </a:p>
        </p:txBody>
      </p:sp>
      <p:sp>
        <p:nvSpPr>
          <p:cNvPr id="23" name="Text Placeholder 3"/>
          <p:cNvSpPr>
            <a:spLocks noGrp="1"/>
          </p:cNvSpPr>
          <p:nvPr>
            <p:ph type="body" sz="quarter" idx="23"/>
          </p:nvPr>
        </p:nvSpPr>
        <p:spPr>
          <a:xfrm>
            <a:off x="22258339" y="6004405"/>
            <a:ext cx="10048874"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smtClean="0"/>
              <a:t>Click to edit Master text styles</a:t>
            </a:r>
          </a:p>
        </p:txBody>
      </p:sp>
      <p:sp>
        <p:nvSpPr>
          <p:cNvPr id="24" name="Text Placeholder 5"/>
          <p:cNvSpPr>
            <a:spLocks noGrp="1"/>
          </p:cNvSpPr>
          <p:nvPr>
            <p:ph type="body" sz="quarter" idx="24"/>
          </p:nvPr>
        </p:nvSpPr>
        <p:spPr>
          <a:xfrm>
            <a:off x="22250400" y="5257801"/>
            <a:ext cx="10058400" cy="754045"/>
          </a:xfrm>
          <a:prstGeom prst="rect">
            <a:avLst/>
          </a:prstGeom>
          <a:solidFill>
            <a:schemeClr val="accent5">
              <a:lumMod val="50000"/>
            </a:schemeClr>
          </a:solidFill>
        </p:spPr>
        <p:txBody>
          <a:bodyPr lIns="91436" tIns="91436" rIns="91436" bIns="91436" anchor="ctr" anchorCtr="0">
            <a:spAutoFit/>
          </a:bodyPr>
          <a:lstStyle>
            <a:lvl1pPr algn="ctr">
              <a:buNone/>
              <a:defRPr sz="3700" b="1" baseline="0">
                <a:solidFill>
                  <a:schemeClr val="bg1"/>
                </a:solidFill>
              </a:defRPr>
            </a:lvl1pPr>
          </a:lstStyle>
          <a:p>
            <a:pPr lvl="0"/>
            <a:r>
              <a:rPr lang="en-US" smtClean="0"/>
              <a:t>Click to edit Master text styles</a:t>
            </a:r>
          </a:p>
        </p:txBody>
      </p:sp>
      <p:sp>
        <p:nvSpPr>
          <p:cNvPr id="25" name="Text Placeholder 5"/>
          <p:cNvSpPr>
            <a:spLocks noGrp="1"/>
          </p:cNvSpPr>
          <p:nvPr>
            <p:ph type="body" sz="quarter" idx="25"/>
          </p:nvPr>
        </p:nvSpPr>
        <p:spPr>
          <a:xfrm>
            <a:off x="32924750" y="5265739"/>
            <a:ext cx="10047018"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smtClean="0"/>
              <a:t>Click to edit Master text styles</a:t>
            </a:r>
          </a:p>
        </p:txBody>
      </p:sp>
      <p:sp>
        <p:nvSpPr>
          <p:cNvPr id="26" name="Text Placeholder 3"/>
          <p:cNvSpPr>
            <a:spLocks noGrp="1"/>
          </p:cNvSpPr>
          <p:nvPr>
            <p:ph type="body" sz="quarter" idx="26"/>
          </p:nvPr>
        </p:nvSpPr>
        <p:spPr>
          <a:xfrm>
            <a:off x="32924750" y="6004405"/>
            <a:ext cx="1004701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smtClean="0"/>
              <a:t>Click to edit Master text styles</a:t>
            </a:r>
          </a:p>
        </p:txBody>
      </p:sp>
      <p:sp>
        <p:nvSpPr>
          <p:cNvPr id="27" name="Text Placeholder 5"/>
          <p:cNvSpPr>
            <a:spLocks noGrp="1"/>
          </p:cNvSpPr>
          <p:nvPr>
            <p:ph type="body" sz="quarter" idx="27"/>
          </p:nvPr>
        </p:nvSpPr>
        <p:spPr>
          <a:xfrm>
            <a:off x="32919059" y="14272738"/>
            <a:ext cx="10047018"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smtClean="0"/>
              <a:t>Click to edit Master text styles</a:t>
            </a:r>
          </a:p>
        </p:txBody>
      </p:sp>
      <p:sp>
        <p:nvSpPr>
          <p:cNvPr id="28" name="Text Placeholder 3"/>
          <p:cNvSpPr>
            <a:spLocks noGrp="1"/>
          </p:cNvSpPr>
          <p:nvPr>
            <p:ph type="body" sz="quarter" idx="28"/>
          </p:nvPr>
        </p:nvSpPr>
        <p:spPr>
          <a:xfrm>
            <a:off x="32997777" y="15011402"/>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smtClean="0"/>
              <a:t>Click to edit Master text styles</a:t>
            </a:r>
          </a:p>
        </p:txBody>
      </p:sp>
      <p:sp>
        <p:nvSpPr>
          <p:cNvPr id="29" name="Text Placeholder 5"/>
          <p:cNvSpPr>
            <a:spLocks noGrp="1"/>
          </p:cNvSpPr>
          <p:nvPr>
            <p:ph type="body" sz="quarter" idx="29"/>
          </p:nvPr>
        </p:nvSpPr>
        <p:spPr>
          <a:xfrm>
            <a:off x="32924750" y="25679401"/>
            <a:ext cx="10047018"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smtClean="0"/>
              <a:t>Click to edit Master text styles</a:t>
            </a:r>
          </a:p>
        </p:txBody>
      </p:sp>
      <p:sp>
        <p:nvSpPr>
          <p:cNvPr id="30" name="Text Placeholder 3"/>
          <p:cNvSpPr>
            <a:spLocks noGrp="1"/>
          </p:cNvSpPr>
          <p:nvPr>
            <p:ph type="body" sz="quarter" idx="30"/>
          </p:nvPr>
        </p:nvSpPr>
        <p:spPr>
          <a:xfrm>
            <a:off x="32914027" y="26433446"/>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smtClean="0"/>
              <a:t>Click to edit Master text styles</a:t>
            </a:r>
          </a:p>
        </p:txBody>
      </p:sp>
      <p:sp>
        <p:nvSpPr>
          <p:cNvPr id="111" name="Text Placeholder 5"/>
          <p:cNvSpPr>
            <a:spLocks noGrp="1"/>
          </p:cNvSpPr>
          <p:nvPr>
            <p:ph type="body" sz="quarter" idx="95"/>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smtClean="0"/>
              <a:t>Click to edit Master text styles</a:t>
            </a:r>
          </a:p>
        </p:txBody>
      </p:sp>
      <p:sp>
        <p:nvSpPr>
          <p:cNvPr id="60" name="Text Placeholder 3"/>
          <p:cNvSpPr>
            <a:spLocks noGrp="1"/>
          </p:cNvSpPr>
          <p:nvPr>
            <p:ph type="body" sz="quarter" idx="96"/>
          </p:nvPr>
        </p:nvSpPr>
        <p:spPr>
          <a:xfrm>
            <a:off x="904188" y="14951552"/>
            <a:ext cx="10056813"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smtClean="0"/>
              <a:t>Click to edit Master text styles</a:t>
            </a:r>
          </a:p>
        </p:txBody>
      </p:sp>
      <p:sp>
        <p:nvSpPr>
          <p:cNvPr id="103" name="Text Placeholder 3"/>
          <p:cNvSpPr>
            <a:spLocks noGrp="1"/>
          </p:cNvSpPr>
          <p:nvPr>
            <p:ph type="body" sz="quarter" idx="107"/>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smtClean="0"/>
              <a:t>Click to edit Master text styles</a:t>
            </a:r>
          </a:p>
        </p:txBody>
      </p:sp>
      <p:sp>
        <p:nvSpPr>
          <p:cNvPr id="51" name="Text Placeholder 3"/>
          <p:cNvSpPr>
            <a:spLocks noGrp="1"/>
          </p:cNvSpPr>
          <p:nvPr>
            <p:ph type="body" sz="quarter" idx="116"/>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smtClean="0"/>
              <a:t>Click to edit Master text styles</a:t>
            </a:r>
          </a:p>
        </p:txBody>
      </p:sp>
      <p:sp>
        <p:nvSpPr>
          <p:cNvPr id="52" name="Text Placeholder 3"/>
          <p:cNvSpPr>
            <a:spLocks noGrp="1"/>
          </p:cNvSpPr>
          <p:nvPr>
            <p:ph type="body" sz="quarter" idx="117"/>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smtClean="0"/>
              <a:t>Click to edit Master text styles</a:t>
            </a:r>
          </a:p>
        </p:txBody>
      </p:sp>
      <p:sp>
        <p:nvSpPr>
          <p:cNvPr id="53" name="Text Placeholder 3"/>
          <p:cNvSpPr>
            <a:spLocks noGrp="1"/>
          </p:cNvSpPr>
          <p:nvPr>
            <p:ph type="body" sz="quarter" idx="118"/>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smtClean="0"/>
              <a:t>Click to edit Master text styles</a:t>
            </a:r>
          </a:p>
        </p:txBody>
      </p:sp>
      <p:sp>
        <p:nvSpPr>
          <p:cNvPr id="54" name="Text Placeholder 3"/>
          <p:cNvSpPr>
            <a:spLocks noGrp="1"/>
          </p:cNvSpPr>
          <p:nvPr>
            <p:ph type="body" sz="quarter" idx="119"/>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smtClean="0"/>
              <a:t>Click to edit Master text styles</a:t>
            </a:r>
          </a:p>
        </p:txBody>
      </p:sp>
      <p:sp>
        <p:nvSpPr>
          <p:cNvPr id="55" name="Text Placeholder 3"/>
          <p:cNvSpPr>
            <a:spLocks noGrp="1"/>
          </p:cNvSpPr>
          <p:nvPr>
            <p:ph type="body" sz="quarter" idx="120"/>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smtClean="0"/>
              <a:t>Click to edit Master text styles</a:t>
            </a:r>
          </a:p>
        </p:txBody>
      </p:sp>
      <p:sp>
        <p:nvSpPr>
          <p:cNvPr id="56" name="Text Placeholder 3"/>
          <p:cNvSpPr>
            <a:spLocks noGrp="1"/>
          </p:cNvSpPr>
          <p:nvPr>
            <p:ph type="body" sz="quarter" idx="12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smtClean="0"/>
              <a:t>Click to edit Master text styles</a:t>
            </a:r>
          </a:p>
        </p:txBody>
      </p:sp>
      <p:sp>
        <p:nvSpPr>
          <p:cNvPr id="57" name="Text Placeholder 3"/>
          <p:cNvSpPr>
            <a:spLocks noGrp="1"/>
          </p:cNvSpPr>
          <p:nvPr>
            <p:ph type="body" sz="quarter" idx="122"/>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smtClean="0"/>
              <a:t>Click to edit Master text styles</a:t>
            </a:r>
          </a:p>
        </p:txBody>
      </p:sp>
      <p:sp>
        <p:nvSpPr>
          <p:cNvPr id="58" name="Text Placeholder 3"/>
          <p:cNvSpPr>
            <a:spLocks noGrp="1"/>
          </p:cNvSpPr>
          <p:nvPr>
            <p:ph type="body" sz="quarter" idx="123"/>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smtClean="0"/>
              <a:t>Click to edit Master text styles</a:t>
            </a:r>
          </a:p>
        </p:txBody>
      </p:sp>
      <p:sp>
        <p:nvSpPr>
          <p:cNvPr id="59" name="Text Placeholder 3"/>
          <p:cNvSpPr>
            <a:spLocks noGrp="1"/>
          </p:cNvSpPr>
          <p:nvPr>
            <p:ph type="body" sz="quarter" idx="124"/>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smtClean="0"/>
              <a:t>Click to edit Master text styles</a:t>
            </a:r>
          </a:p>
        </p:txBody>
      </p:sp>
      <p:sp>
        <p:nvSpPr>
          <p:cNvPr id="61" name="Text Placeholder 3"/>
          <p:cNvSpPr>
            <a:spLocks noGrp="1"/>
          </p:cNvSpPr>
          <p:nvPr>
            <p:ph type="body" sz="quarter" idx="125"/>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smtClean="0"/>
              <a:t>Click to edit Master text styles</a:t>
            </a:r>
          </a:p>
        </p:txBody>
      </p:sp>
      <p:sp>
        <p:nvSpPr>
          <p:cNvPr id="83" name="Picture Placeholder 13"/>
          <p:cNvSpPr>
            <a:spLocks noGrp="1"/>
          </p:cNvSpPr>
          <p:nvPr>
            <p:ph type="pic" sz="quarter" idx="115"/>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pPr lvl="0"/>
            <a:r>
              <a:rPr lang="en-US" noProof="0" smtClean="0"/>
              <a:t>Click icon to add picture</a:t>
            </a:r>
            <a:endParaRPr lang="en-US" noProof="0" dirty="0"/>
          </a:p>
        </p:txBody>
      </p:sp>
      <p:sp>
        <p:nvSpPr>
          <p:cNvPr id="84" name="Picture Placeholder 13"/>
          <p:cNvSpPr>
            <a:spLocks noGrp="1"/>
          </p:cNvSpPr>
          <p:nvPr>
            <p:ph type="pic" sz="quarter" idx="126"/>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pPr lvl="0"/>
            <a:r>
              <a:rPr lang="en-US" noProof="0" smtClean="0"/>
              <a:t>Click icon to add picture</a:t>
            </a:r>
            <a:endParaRPr lang="en-US" noProof="0" dirty="0"/>
          </a:p>
        </p:txBody>
      </p:sp>
      <p:sp>
        <p:nvSpPr>
          <p:cNvPr id="85" name="Picture Placeholder 13"/>
          <p:cNvSpPr>
            <a:spLocks noGrp="1"/>
          </p:cNvSpPr>
          <p:nvPr>
            <p:ph type="pic" sz="quarter" idx="127"/>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pPr lvl="0"/>
            <a:r>
              <a:rPr lang="en-US" noProof="0" smtClean="0"/>
              <a:t>Click icon to add picture</a:t>
            </a:r>
            <a:endParaRPr lang="en-US" noProof="0" dirty="0"/>
          </a:p>
        </p:txBody>
      </p:sp>
      <p:sp>
        <p:nvSpPr>
          <p:cNvPr id="86" name="Picture Placeholder 13"/>
          <p:cNvSpPr>
            <a:spLocks noGrp="1"/>
          </p:cNvSpPr>
          <p:nvPr>
            <p:ph type="pic" sz="quarter" idx="128"/>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pPr lvl="0"/>
            <a:r>
              <a:rPr lang="en-US" noProof="0" smtClean="0"/>
              <a:t>Click icon to add picture</a:t>
            </a:r>
            <a:endParaRPr lang="en-US" noProof="0" dirty="0"/>
          </a:p>
        </p:txBody>
      </p:sp>
      <p:sp>
        <p:nvSpPr>
          <p:cNvPr id="87" name="Picture Placeholder 13"/>
          <p:cNvSpPr>
            <a:spLocks noGrp="1"/>
          </p:cNvSpPr>
          <p:nvPr>
            <p:ph type="pic" sz="quarter" idx="129"/>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pPr lvl="0"/>
            <a:r>
              <a:rPr lang="en-US" noProof="0" smtClean="0"/>
              <a:t>Click icon to add picture</a:t>
            </a:r>
            <a:endParaRPr lang="en-US" noProof="0" dirty="0"/>
          </a:p>
        </p:txBody>
      </p:sp>
      <p:sp>
        <p:nvSpPr>
          <p:cNvPr id="89" name="Picture Placeholder 13"/>
          <p:cNvSpPr>
            <a:spLocks noGrp="1"/>
          </p:cNvSpPr>
          <p:nvPr>
            <p:ph type="pic" sz="quarter" idx="130"/>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pPr lvl="0"/>
            <a:r>
              <a:rPr lang="en-US" noProof="0" smtClean="0"/>
              <a:t>Click icon to add picture</a:t>
            </a:r>
            <a:endParaRPr lang="en-US" noProof="0" dirty="0"/>
          </a:p>
        </p:txBody>
      </p:sp>
      <p:sp>
        <p:nvSpPr>
          <p:cNvPr id="92" name="Picture Placeholder 13"/>
          <p:cNvSpPr>
            <a:spLocks noGrp="1"/>
          </p:cNvSpPr>
          <p:nvPr>
            <p:ph type="pic" sz="quarter" idx="13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pPr lvl="0"/>
            <a:r>
              <a:rPr lang="en-US" noProof="0" smtClean="0"/>
              <a:t>Click icon to add picture</a:t>
            </a:r>
            <a:endParaRPr lang="en-US" noProof="0" dirty="0"/>
          </a:p>
        </p:txBody>
      </p:sp>
      <p:sp>
        <p:nvSpPr>
          <p:cNvPr id="95" name="Picture Placeholder 13"/>
          <p:cNvSpPr>
            <a:spLocks noGrp="1"/>
          </p:cNvSpPr>
          <p:nvPr>
            <p:ph type="pic" sz="quarter" idx="132"/>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pPr lvl="0"/>
            <a:r>
              <a:rPr lang="en-US" noProof="0" smtClean="0"/>
              <a:t>Click icon to add picture</a:t>
            </a:r>
            <a:endParaRPr lang="en-US" noProof="0" dirty="0"/>
          </a:p>
        </p:txBody>
      </p:sp>
      <p:sp>
        <p:nvSpPr>
          <p:cNvPr id="98" name="Picture Placeholder 13"/>
          <p:cNvSpPr>
            <a:spLocks noGrp="1"/>
          </p:cNvSpPr>
          <p:nvPr>
            <p:ph type="pic" sz="quarter" idx="133"/>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pPr lvl="0"/>
            <a:r>
              <a:rPr lang="en-US" noProof="0" smtClean="0"/>
              <a:t>Click icon to add picture</a:t>
            </a:r>
            <a:endParaRPr lang="en-US" noProof="0" dirty="0"/>
          </a:p>
        </p:txBody>
      </p:sp>
      <p:sp>
        <p:nvSpPr>
          <p:cNvPr id="112" name="Picture Placeholder 13"/>
          <p:cNvSpPr>
            <a:spLocks noGrp="1"/>
          </p:cNvSpPr>
          <p:nvPr>
            <p:ph type="pic" sz="quarter" idx="134"/>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pPr lvl="0"/>
            <a:r>
              <a:rPr lang="en-US" noProof="0" smtClean="0"/>
              <a:t>Click icon to add picture</a:t>
            </a:r>
            <a:endParaRPr lang="en-US" noProof="0" dirty="0"/>
          </a:p>
        </p:txBody>
      </p:sp>
      <p:sp>
        <p:nvSpPr>
          <p:cNvPr id="121" name="Picture Placeholder 13"/>
          <p:cNvSpPr>
            <a:spLocks noGrp="1"/>
          </p:cNvSpPr>
          <p:nvPr>
            <p:ph type="pic" sz="quarter" idx="135"/>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pPr lvl="0"/>
            <a:r>
              <a:rPr lang="en-US" noProof="0" smtClean="0"/>
              <a:t>Click icon to add picture</a:t>
            </a:r>
            <a:endParaRPr lang="en-US" noProof="0" dirty="0"/>
          </a:p>
        </p:txBody>
      </p:sp>
      <p:sp>
        <p:nvSpPr>
          <p:cNvPr id="62" name="Text Placeholder 5"/>
          <p:cNvSpPr>
            <a:spLocks noGrp="1"/>
          </p:cNvSpPr>
          <p:nvPr>
            <p:ph type="body" sz="quarter" idx="136"/>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smtClean="0"/>
              <a:t>Click to edit Master text styles</a:t>
            </a:r>
          </a:p>
        </p:txBody>
      </p:sp>
      <p:sp>
        <p:nvSpPr>
          <p:cNvPr id="63" name="Text Placeholder 5"/>
          <p:cNvSpPr>
            <a:spLocks noGrp="1"/>
          </p:cNvSpPr>
          <p:nvPr>
            <p:ph type="body" sz="quarter" idx="137"/>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smtClean="0"/>
              <a:t>Click to edit Master text styles</a:t>
            </a:r>
          </a:p>
        </p:txBody>
      </p:sp>
      <p:sp>
        <p:nvSpPr>
          <p:cNvPr id="64" name="Text Placeholder 5"/>
          <p:cNvSpPr>
            <a:spLocks noGrp="1"/>
          </p:cNvSpPr>
          <p:nvPr>
            <p:ph type="body" sz="quarter" idx="138"/>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smtClean="0"/>
              <a:t>Click to edit Master text styles</a:t>
            </a:r>
          </a:p>
        </p:txBody>
      </p:sp>
      <p:sp>
        <p:nvSpPr>
          <p:cNvPr id="65" name="Text Placeholder 5"/>
          <p:cNvSpPr>
            <a:spLocks noGrp="1"/>
          </p:cNvSpPr>
          <p:nvPr>
            <p:ph type="body" sz="quarter" idx="139"/>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smtClean="0"/>
              <a:t>Click to edit Master text styles</a:t>
            </a:r>
          </a:p>
        </p:txBody>
      </p:sp>
      <p:sp>
        <p:nvSpPr>
          <p:cNvPr id="66" name="Text Placeholder 5"/>
          <p:cNvSpPr>
            <a:spLocks noGrp="1"/>
          </p:cNvSpPr>
          <p:nvPr>
            <p:ph type="body" sz="quarter" idx="140"/>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smtClean="0"/>
              <a:t>Click to edit Master text styles</a:t>
            </a:r>
          </a:p>
        </p:txBody>
      </p:sp>
      <p:sp>
        <p:nvSpPr>
          <p:cNvPr id="67" name="Text Placeholder 5"/>
          <p:cNvSpPr>
            <a:spLocks noGrp="1"/>
          </p:cNvSpPr>
          <p:nvPr>
            <p:ph type="body" sz="quarter" idx="14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smtClean="0"/>
              <a:t>Click to edit Master text styles</a:t>
            </a:r>
          </a:p>
        </p:txBody>
      </p:sp>
      <p:sp>
        <p:nvSpPr>
          <p:cNvPr id="68" name="Text Placeholder 5"/>
          <p:cNvSpPr>
            <a:spLocks noGrp="1"/>
          </p:cNvSpPr>
          <p:nvPr>
            <p:ph type="body" sz="quarter" idx="142"/>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smtClean="0"/>
              <a:t>Click to edit Master text styles</a:t>
            </a:r>
          </a:p>
        </p:txBody>
      </p:sp>
      <p:sp>
        <p:nvSpPr>
          <p:cNvPr id="69" name="Text Placeholder 5"/>
          <p:cNvSpPr>
            <a:spLocks noGrp="1"/>
          </p:cNvSpPr>
          <p:nvPr>
            <p:ph type="body" sz="quarter" idx="143"/>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smtClean="0"/>
              <a:t>Click to edit Master text styles</a:t>
            </a:r>
          </a:p>
        </p:txBody>
      </p:sp>
      <p:sp>
        <p:nvSpPr>
          <p:cNvPr id="70" name="Text Placeholder 5"/>
          <p:cNvSpPr>
            <a:spLocks noGrp="1"/>
          </p:cNvSpPr>
          <p:nvPr>
            <p:ph type="body" sz="quarter" idx="144"/>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smtClean="0"/>
              <a:t>Click to edit Master text styles</a:t>
            </a:r>
          </a:p>
        </p:txBody>
      </p:sp>
      <p:sp>
        <p:nvSpPr>
          <p:cNvPr id="71" name="Text Placeholder 5"/>
          <p:cNvSpPr>
            <a:spLocks noGrp="1"/>
          </p:cNvSpPr>
          <p:nvPr>
            <p:ph type="body" sz="quarter" idx="145"/>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smtClean="0"/>
              <a:t>Click to edit Master text styles</a:t>
            </a:r>
          </a:p>
        </p:txBody>
      </p:sp>
      <p:sp>
        <p:nvSpPr>
          <p:cNvPr id="72" name="Text Placeholder 5"/>
          <p:cNvSpPr>
            <a:spLocks noGrp="1"/>
          </p:cNvSpPr>
          <p:nvPr>
            <p:ph type="body" sz="quarter" idx="146"/>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smtClean="0"/>
              <a:t>Click to edit Master text styles</a:t>
            </a:r>
          </a:p>
        </p:txBody>
      </p:sp>
      <p:sp>
        <p:nvSpPr>
          <p:cNvPr id="73" name="Text Placeholder 5"/>
          <p:cNvSpPr>
            <a:spLocks noGrp="1"/>
          </p:cNvSpPr>
          <p:nvPr>
            <p:ph type="body" sz="quarter" idx="147"/>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smtClean="0"/>
              <a:t>Click to edit Master text styles</a:t>
            </a:r>
          </a:p>
        </p:txBody>
      </p:sp>
      <p:sp>
        <p:nvSpPr>
          <p:cNvPr id="74" name="Text Placeholder 5"/>
          <p:cNvSpPr>
            <a:spLocks noGrp="1"/>
          </p:cNvSpPr>
          <p:nvPr>
            <p:ph type="body" sz="quarter" idx="148"/>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smtClean="0"/>
              <a:t>Click to edit Master text styles</a:t>
            </a:r>
          </a:p>
        </p:txBody>
      </p:sp>
      <p:sp>
        <p:nvSpPr>
          <p:cNvPr id="75" name="Text Placeholder 5"/>
          <p:cNvSpPr>
            <a:spLocks noGrp="1"/>
          </p:cNvSpPr>
          <p:nvPr>
            <p:ph type="body" sz="quarter" idx="149"/>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smtClean="0"/>
              <a:t>Click to edit Master text styles</a:t>
            </a:r>
          </a:p>
        </p:txBody>
      </p:sp>
      <p:sp>
        <p:nvSpPr>
          <p:cNvPr id="77" name="Text Placeholder 76"/>
          <p:cNvSpPr>
            <a:spLocks noGrp="1"/>
          </p:cNvSpPr>
          <p:nvPr>
            <p:ph type="body" sz="quarter" idx="150"/>
          </p:nvPr>
        </p:nvSpPr>
        <p:spPr>
          <a:xfrm>
            <a:off x="5932593" y="3185162"/>
            <a:ext cx="31998968" cy="1280160"/>
          </a:xfrm>
          <a:prstGeom prst="rect">
            <a:avLst/>
          </a:prstGeom>
        </p:spPr>
        <p:txBody>
          <a:bodyPr/>
          <a:lstStyle>
            <a:lvl1pPr algn="ctr">
              <a:buFontTx/>
              <a:buNone/>
              <a:defRPr sz="54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smtClean="0"/>
              <a:t>Click to edit Master text styles</a:t>
            </a:r>
          </a:p>
        </p:txBody>
      </p:sp>
      <p:sp>
        <p:nvSpPr>
          <p:cNvPr id="78" name="Text Placeholder 76"/>
          <p:cNvSpPr>
            <a:spLocks noGrp="1"/>
          </p:cNvSpPr>
          <p:nvPr>
            <p:ph type="body" sz="quarter" idx="151"/>
          </p:nvPr>
        </p:nvSpPr>
        <p:spPr>
          <a:xfrm>
            <a:off x="5932593" y="1905002"/>
            <a:ext cx="31998968" cy="1280160"/>
          </a:xfrm>
          <a:prstGeom prst="rect">
            <a:avLst/>
          </a:prstGeom>
        </p:spPr>
        <p:txBody>
          <a:bodyPr/>
          <a:lstStyle>
            <a:lvl1pPr algn="ctr">
              <a:buFontTx/>
              <a:buNone/>
              <a:defRPr sz="72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904186" y="6004405"/>
            <a:ext cx="13591277"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smtClean="0"/>
              <a:t>Click to edit Master text styles</a:t>
            </a:r>
          </a:p>
        </p:txBody>
      </p:sp>
      <p:sp>
        <p:nvSpPr>
          <p:cNvPr id="6" name="Text Placeholder 5"/>
          <p:cNvSpPr>
            <a:spLocks noGrp="1"/>
          </p:cNvSpPr>
          <p:nvPr>
            <p:ph type="body" sz="quarter" idx="11"/>
          </p:nvPr>
        </p:nvSpPr>
        <p:spPr>
          <a:xfrm>
            <a:off x="922338" y="5265739"/>
            <a:ext cx="13573126"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smtClean="0"/>
              <a:t>Click to edit Master text styles</a:t>
            </a:r>
          </a:p>
        </p:txBody>
      </p:sp>
      <p:sp>
        <p:nvSpPr>
          <p:cNvPr id="14" name="Picture Placeholder 13"/>
          <p:cNvSpPr>
            <a:spLocks noGrp="1"/>
          </p:cNvSpPr>
          <p:nvPr>
            <p:ph type="pic" sz="quarter" idx="15"/>
          </p:nvPr>
        </p:nvSpPr>
        <p:spPr>
          <a:xfrm>
            <a:off x="914400" y="1143000"/>
            <a:ext cx="4419600" cy="2514600"/>
          </a:xfrm>
          <a:prstGeom prst="rect">
            <a:avLst/>
          </a:prstGeom>
        </p:spPr>
        <p:txBody>
          <a:bodyPr lIns="91436" tIns="45717" rIns="91436" bIns="45717" anchor="ctr"/>
          <a:lstStyle>
            <a:lvl1pPr algn="ctr">
              <a:buNone/>
              <a:defRPr sz="4000">
                <a:solidFill>
                  <a:schemeClr val="bg1"/>
                </a:solidFill>
              </a:defRPr>
            </a:lvl1pPr>
          </a:lstStyle>
          <a:p>
            <a:pPr lvl="0"/>
            <a:r>
              <a:rPr lang="en-US" noProof="0" smtClean="0"/>
              <a:t>Click icon to add picture</a:t>
            </a:r>
            <a:endParaRPr lang="en-US" noProof="0" dirty="0"/>
          </a:p>
        </p:txBody>
      </p:sp>
      <p:sp>
        <p:nvSpPr>
          <p:cNvPr id="18" name="Picture Placeholder 13"/>
          <p:cNvSpPr>
            <a:spLocks noGrp="1"/>
          </p:cNvSpPr>
          <p:nvPr>
            <p:ph type="pic" sz="quarter" idx="18"/>
          </p:nvPr>
        </p:nvSpPr>
        <p:spPr>
          <a:xfrm>
            <a:off x="38557200" y="1219200"/>
            <a:ext cx="4419600" cy="2514600"/>
          </a:xfrm>
          <a:prstGeom prst="rect">
            <a:avLst/>
          </a:prstGeom>
        </p:spPr>
        <p:txBody>
          <a:bodyPr lIns="91436" tIns="45717" rIns="91436" bIns="45717" anchor="ctr"/>
          <a:lstStyle>
            <a:lvl1pPr algn="ctr">
              <a:buNone/>
              <a:defRPr sz="4000">
                <a:solidFill>
                  <a:schemeClr val="bg1"/>
                </a:solidFill>
              </a:defRPr>
            </a:lvl1pPr>
          </a:lstStyle>
          <a:p>
            <a:pPr lvl="0"/>
            <a:r>
              <a:rPr lang="en-US" noProof="0" smtClean="0"/>
              <a:t>Click icon to add picture</a:t>
            </a:r>
            <a:endParaRPr lang="en-US" noProof="0" dirty="0"/>
          </a:p>
        </p:txBody>
      </p:sp>
      <p:sp>
        <p:nvSpPr>
          <p:cNvPr id="19" name="Text Placeholder 3"/>
          <p:cNvSpPr>
            <a:spLocks noGrp="1"/>
          </p:cNvSpPr>
          <p:nvPr>
            <p:ph type="body" sz="quarter" idx="19"/>
          </p:nvPr>
        </p:nvSpPr>
        <p:spPr>
          <a:xfrm>
            <a:off x="922338" y="17949530"/>
            <a:ext cx="13592864"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smtClean="0"/>
              <a:t>Click to edit Master text styles</a:t>
            </a:r>
          </a:p>
        </p:txBody>
      </p:sp>
      <p:sp>
        <p:nvSpPr>
          <p:cNvPr id="20" name="Text Placeholder 5"/>
          <p:cNvSpPr>
            <a:spLocks noGrp="1"/>
          </p:cNvSpPr>
          <p:nvPr>
            <p:ph type="body" sz="quarter" idx="20"/>
          </p:nvPr>
        </p:nvSpPr>
        <p:spPr>
          <a:xfrm>
            <a:off x="942080" y="17242973"/>
            <a:ext cx="13573125"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smtClean="0"/>
              <a:t>Click to edit Master text styles</a:t>
            </a:r>
          </a:p>
        </p:txBody>
      </p:sp>
      <p:sp>
        <p:nvSpPr>
          <p:cNvPr id="21" name="Text Placeholder 3"/>
          <p:cNvSpPr>
            <a:spLocks noGrp="1"/>
          </p:cNvSpPr>
          <p:nvPr>
            <p:ph type="body" sz="quarter" idx="21"/>
          </p:nvPr>
        </p:nvSpPr>
        <p:spPr>
          <a:xfrm>
            <a:off x="15154276" y="21304135"/>
            <a:ext cx="13571534"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smtClean="0"/>
              <a:t>Click to edit Master text styles</a:t>
            </a:r>
          </a:p>
        </p:txBody>
      </p:sp>
      <p:sp>
        <p:nvSpPr>
          <p:cNvPr id="22" name="Text Placeholder 5"/>
          <p:cNvSpPr>
            <a:spLocks noGrp="1"/>
          </p:cNvSpPr>
          <p:nvPr>
            <p:ph type="body" sz="quarter" idx="22"/>
          </p:nvPr>
        </p:nvSpPr>
        <p:spPr>
          <a:xfrm>
            <a:off x="15154276" y="20573407"/>
            <a:ext cx="13571534"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smtClean="0"/>
              <a:t>Click to edit Master text styles</a:t>
            </a:r>
          </a:p>
        </p:txBody>
      </p:sp>
      <p:sp>
        <p:nvSpPr>
          <p:cNvPr id="23" name="Text Placeholder 3"/>
          <p:cNvSpPr>
            <a:spLocks noGrp="1"/>
          </p:cNvSpPr>
          <p:nvPr>
            <p:ph type="body" sz="quarter" idx="23"/>
          </p:nvPr>
        </p:nvSpPr>
        <p:spPr>
          <a:xfrm>
            <a:off x="15162215" y="6012343"/>
            <a:ext cx="13571534"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smtClean="0"/>
              <a:t>Click to edit Master text styles</a:t>
            </a:r>
          </a:p>
        </p:txBody>
      </p:sp>
      <p:sp>
        <p:nvSpPr>
          <p:cNvPr id="24" name="Text Placeholder 5"/>
          <p:cNvSpPr>
            <a:spLocks noGrp="1"/>
          </p:cNvSpPr>
          <p:nvPr>
            <p:ph type="body" sz="quarter" idx="24"/>
          </p:nvPr>
        </p:nvSpPr>
        <p:spPr>
          <a:xfrm>
            <a:off x="15154277" y="5265739"/>
            <a:ext cx="13579475"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smtClean="0"/>
              <a:t>Click to edit Master text styles</a:t>
            </a:r>
          </a:p>
        </p:txBody>
      </p:sp>
      <p:sp>
        <p:nvSpPr>
          <p:cNvPr id="25" name="Text Placeholder 5"/>
          <p:cNvSpPr>
            <a:spLocks noGrp="1"/>
          </p:cNvSpPr>
          <p:nvPr>
            <p:ph type="body" sz="quarter" idx="25"/>
          </p:nvPr>
        </p:nvSpPr>
        <p:spPr>
          <a:xfrm>
            <a:off x="29395741" y="5265739"/>
            <a:ext cx="13576029"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smtClean="0"/>
              <a:t>Click to edit Master text styles</a:t>
            </a:r>
          </a:p>
        </p:txBody>
      </p:sp>
      <p:sp>
        <p:nvSpPr>
          <p:cNvPr id="26" name="Text Placeholder 3"/>
          <p:cNvSpPr>
            <a:spLocks noGrp="1"/>
          </p:cNvSpPr>
          <p:nvPr>
            <p:ph type="body" sz="quarter" idx="26"/>
          </p:nvPr>
        </p:nvSpPr>
        <p:spPr>
          <a:xfrm>
            <a:off x="29395741" y="6004405"/>
            <a:ext cx="13576029"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smtClean="0"/>
              <a:t>Click to edit Master text styles</a:t>
            </a:r>
          </a:p>
        </p:txBody>
      </p:sp>
      <p:sp>
        <p:nvSpPr>
          <p:cNvPr id="27" name="Text Placeholder 5"/>
          <p:cNvSpPr>
            <a:spLocks noGrp="1"/>
          </p:cNvSpPr>
          <p:nvPr>
            <p:ph type="body" sz="quarter" idx="27"/>
          </p:nvPr>
        </p:nvSpPr>
        <p:spPr>
          <a:xfrm>
            <a:off x="29395741" y="17210866"/>
            <a:ext cx="13576029"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smtClean="0"/>
              <a:t>Click to edit Master text styles</a:t>
            </a:r>
          </a:p>
        </p:txBody>
      </p:sp>
      <p:sp>
        <p:nvSpPr>
          <p:cNvPr id="28" name="Text Placeholder 3"/>
          <p:cNvSpPr>
            <a:spLocks noGrp="1"/>
          </p:cNvSpPr>
          <p:nvPr>
            <p:ph type="body" sz="quarter" idx="28"/>
          </p:nvPr>
        </p:nvSpPr>
        <p:spPr>
          <a:xfrm>
            <a:off x="29390710" y="17949530"/>
            <a:ext cx="13581061"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smtClean="0"/>
              <a:t>Click to edit Master text styles</a:t>
            </a:r>
          </a:p>
        </p:txBody>
      </p:sp>
      <p:sp>
        <p:nvSpPr>
          <p:cNvPr id="29" name="Text Placeholder 5"/>
          <p:cNvSpPr>
            <a:spLocks noGrp="1"/>
          </p:cNvSpPr>
          <p:nvPr>
            <p:ph type="body" sz="quarter" idx="29"/>
          </p:nvPr>
        </p:nvSpPr>
        <p:spPr>
          <a:xfrm>
            <a:off x="29395741" y="25679401"/>
            <a:ext cx="13576029"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smtClean="0"/>
              <a:t>Click to edit Master text styles</a:t>
            </a:r>
          </a:p>
        </p:txBody>
      </p:sp>
      <p:sp>
        <p:nvSpPr>
          <p:cNvPr id="30" name="Text Placeholder 3"/>
          <p:cNvSpPr>
            <a:spLocks noGrp="1"/>
          </p:cNvSpPr>
          <p:nvPr>
            <p:ph type="body" sz="quarter" idx="30"/>
          </p:nvPr>
        </p:nvSpPr>
        <p:spPr>
          <a:xfrm>
            <a:off x="29395742" y="26418067"/>
            <a:ext cx="13581061"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smtClean="0"/>
              <a:t>Click to edit Master text styles</a:t>
            </a:r>
          </a:p>
        </p:txBody>
      </p:sp>
      <p:sp>
        <p:nvSpPr>
          <p:cNvPr id="58" name="Title 1"/>
          <p:cNvSpPr>
            <a:spLocks noGrp="1"/>
          </p:cNvSpPr>
          <p:nvPr>
            <p:ph type="title"/>
          </p:nvPr>
        </p:nvSpPr>
        <p:spPr>
          <a:xfrm>
            <a:off x="5932593" y="457202"/>
            <a:ext cx="32009976" cy="1447800"/>
          </a:xfrm>
          <a:prstGeom prst="rect">
            <a:avLst/>
          </a:prstGeom>
        </p:spPr>
        <p:txBody>
          <a:bodyPr lIns="91436" tIns="45717" rIns="91436" bIns="45717" anchor="ctr" anchorCtr="0"/>
          <a:lstStyle>
            <a:lvl1pPr>
              <a:defRPr b="1"/>
            </a:lvl1pPr>
          </a:lstStyle>
          <a:p>
            <a:r>
              <a:rPr lang="en-US" smtClean="0"/>
              <a:t>Click to edit Master title style</a:t>
            </a:r>
            <a:endParaRPr lang="en-US" dirty="0"/>
          </a:p>
        </p:txBody>
      </p:sp>
      <p:sp>
        <p:nvSpPr>
          <p:cNvPr id="59" name="Text Placeholder 76"/>
          <p:cNvSpPr>
            <a:spLocks noGrp="1"/>
          </p:cNvSpPr>
          <p:nvPr>
            <p:ph type="body" sz="quarter" idx="150"/>
          </p:nvPr>
        </p:nvSpPr>
        <p:spPr>
          <a:xfrm>
            <a:off x="5932593" y="3185162"/>
            <a:ext cx="31998968" cy="1280160"/>
          </a:xfrm>
          <a:prstGeom prst="rect">
            <a:avLst/>
          </a:prstGeom>
        </p:spPr>
        <p:txBody>
          <a:bodyPr/>
          <a:lstStyle>
            <a:lvl1pPr algn="ctr">
              <a:buFontTx/>
              <a:buNone/>
              <a:defRPr sz="54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smtClean="0"/>
              <a:t>Click to edit Master text styles</a:t>
            </a:r>
          </a:p>
        </p:txBody>
      </p:sp>
      <p:sp>
        <p:nvSpPr>
          <p:cNvPr id="62" name="Text Placeholder 76"/>
          <p:cNvSpPr>
            <a:spLocks noGrp="1"/>
          </p:cNvSpPr>
          <p:nvPr>
            <p:ph type="body" sz="quarter" idx="151"/>
          </p:nvPr>
        </p:nvSpPr>
        <p:spPr>
          <a:xfrm>
            <a:off x="5932593" y="1905002"/>
            <a:ext cx="31998968" cy="1280160"/>
          </a:xfrm>
          <a:prstGeom prst="rect">
            <a:avLst/>
          </a:prstGeom>
        </p:spPr>
        <p:txBody>
          <a:bodyPr/>
          <a:lstStyle>
            <a:lvl1pPr algn="ctr">
              <a:buFontTx/>
              <a:buNone/>
              <a:defRPr sz="72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smtClean="0"/>
              <a:t>Click to edit Master text styles</a:t>
            </a:r>
          </a:p>
        </p:txBody>
      </p:sp>
      <p:sp>
        <p:nvSpPr>
          <p:cNvPr id="71" name="Text Placeholder 5"/>
          <p:cNvSpPr>
            <a:spLocks noGrp="1"/>
          </p:cNvSpPr>
          <p:nvPr>
            <p:ph type="body" sz="quarter" idx="95"/>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smtClean="0"/>
              <a:t>Click to edit Master text styles</a:t>
            </a:r>
          </a:p>
        </p:txBody>
      </p:sp>
      <p:sp>
        <p:nvSpPr>
          <p:cNvPr id="72" name="Text Placeholder 3"/>
          <p:cNvSpPr>
            <a:spLocks noGrp="1"/>
          </p:cNvSpPr>
          <p:nvPr>
            <p:ph type="body" sz="quarter" idx="107"/>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smtClean="0"/>
              <a:t>Click to edit Master text styles</a:t>
            </a:r>
          </a:p>
        </p:txBody>
      </p:sp>
      <p:sp>
        <p:nvSpPr>
          <p:cNvPr id="73" name="Text Placeholder 3"/>
          <p:cNvSpPr>
            <a:spLocks noGrp="1"/>
          </p:cNvSpPr>
          <p:nvPr>
            <p:ph type="body" sz="quarter" idx="116"/>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smtClean="0"/>
              <a:t>Click to edit Master text styles</a:t>
            </a:r>
          </a:p>
        </p:txBody>
      </p:sp>
      <p:sp>
        <p:nvSpPr>
          <p:cNvPr id="74" name="Text Placeholder 3"/>
          <p:cNvSpPr>
            <a:spLocks noGrp="1"/>
          </p:cNvSpPr>
          <p:nvPr>
            <p:ph type="body" sz="quarter" idx="117"/>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smtClean="0"/>
              <a:t>Click to edit Master text styles</a:t>
            </a:r>
          </a:p>
        </p:txBody>
      </p:sp>
      <p:sp>
        <p:nvSpPr>
          <p:cNvPr id="75" name="Text Placeholder 3"/>
          <p:cNvSpPr>
            <a:spLocks noGrp="1"/>
          </p:cNvSpPr>
          <p:nvPr>
            <p:ph type="body" sz="quarter" idx="118"/>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smtClean="0"/>
              <a:t>Click to edit Master text styles</a:t>
            </a:r>
          </a:p>
        </p:txBody>
      </p:sp>
      <p:sp>
        <p:nvSpPr>
          <p:cNvPr id="76" name="Text Placeholder 3"/>
          <p:cNvSpPr>
            <a:spLocks noGrp="1"/>
          </p:cNvSpPr>
          <p:nvPr>
            <p:ph type="body" sz="quarter" idx="119"/>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smtClean="0"/>
              <a:t>Click to edit Master text styles</a:t>
            </a:r>
          </a:p>
        </p:txBody>
      </p:sp>
      <p:sp>
        <p:nvSpPr>
          <p:cNvPr id="77" name="Text Placeholder 3"/>
          <p:cNvSpPr>
            <a:spLocks noGrp="1"/>
          </p:cNvSpPr>
          <p:nvPr>
            <p:ph type="body" sz="quarter" idx="120"/>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smtClean="0"/>
              <a:t>Click to edit Master text styles</a:t>
            </a:r>
          </a:p>
        </p:txBody>
      </p:sp>
      <p:sp>
        <p:nvSpPr>
          <p:cNvPr id="78" name="Text Placeholder 3"/>
          <p:cNvSpPr>
            <a:spLocks noGrp="1"/>
          </p:cNvSpPr>
          <p:nvPr>
            <p:ph type="body" sz="quarter" idx="12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smtClean="0"/>
              <a:t>Click to edit Master text styles</a:t>
            </a:r>
          </a:p>
        </p:txBody>
      </p:sp>
      <p:sp>
        <p:nvSpPr>
          <p:cNvPr id="79" name="Text Placeholder 3"/>
          <p:cNvSpPr>
            <a:spLocks noGrp="1"/>
          </p:cNvSpPr>
          <p:nvPr>
            <p:ph type="body" sz="quarter" idx="122"/>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smtClean="0"/>
              <a:t>Click to edit Master text styles</a:t>
            </a:r>
          </a:p>
        </p:txBody>
      </p:sp>
      <p:sp>
        <p:nvSpPr>
          <p:cNvPr id="80" name="Text Placeholder 3"/>
          <p:cNvSpPr>
            <a:spLocks noGrp="1"/>
          </p:cNvSpPr>
          <p:nvPr>
            <p:ph type="body" sz="quarter" idx="123"/>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smtClean="0"/>
              <a:t>Click to edit Master text styles</a:t>
            </a:r>
          </a:p>
        </p:txBody>
      </p:sp>
      <p:sp>
        <p:nvSpPr>
          <p:cNvPr id="81" name="Text Placeholder 3"/>
          <p:cNvSpPr>
            <a:spLocks noGrp="1"/>
          </p:cNvSpPr>
          <p:nvPr>
            <p:ph type="body" sz="quarter" idx="124"/>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smtClean="0"/>
              <a:t>Click to edit Master text styles</a:t>
            </a:r>
          </a:p>
        </p:txBody>
      </p:sp>
      <p:sp>
        <p:nvSpPr>
          <p:cNvPr id="82" name="Text Placeholder 3"/>
          <p:cNvSpPr>
            <a:spLocks noGrp="1"/>
          </p:cNvSpPr>
          <p:nvPr>
            <p:ph type="body" sz="quarter" idx="125"/>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smtClean="0"/>
              <a:t>Click to edit Master text styles</a:t>
            </a:r>
          </a:p>
        </p:txBody>
      </p:sp>
      <p:sp>
        <p:nvSpPr>
          <p:cNvPr id="83" name="Picture Placeholder 13"/>
          <p:cNvSpPr>
            <a:spLocks noGrp="1"/>
          </p:cNvSpPr>
          <p:nvPr>
            <p:ph type="pic" sz="quarter" idx="115"/>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pPr lvl="0"/>
            <a:r>
              <a:rPr lang="en-US" noProof="0" smtClean="0"/>
              <a:t>Click icon to add picture</a:t>
            </a:r>
            <a:endParaRPr lang="en-US" noProof="0" dirty="0"/>
          </a:p>
        </p:txBody>
      </p:sp>
      <p:sp>
        <p:nvSpPr>
          <p:cNvPr id="84" name="Picture Placeholder 13"/>
          <p:cNvSpPr>
            <a:spLocks noGrp="1"/>
          </p:cNvSpPr>
          <p:nvPr>
            <p:ph type="pic" sz="quarter" idx="126"/>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pPr lvl="0"/>
            <a:r>
              <a:rPr lang="en-US" noProof="0" smtClean="0"/>
              <a:t>Click icon to add picture</a:t>
            </a:r>
            <a:endParaRPr lang="en-US" noProof="0" dirty="0"/>
          </a:p>
        </p:txBody>
      </p:sp>
      <p:sp>
        <p:nvSpPr>
          <p:cNvPr id="85" name="Picture Placeholder 13"/>
          <p:cNvSpPr>
            <a:spLocks noGrp="1"/>
          </p:cNvSpPr>
          <p:nvPr>
            <p:ph type="pic" sz="quarter" idx="127"/>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pPr lvl="0"/>
            <a:r>
              <a:rPr lang="en-US" noProof="0" smtClean="0"/>
              <a:t>Click icon to add picture</a:t>
            </a:r>
            <a:endParaRPr lang="en-US" noProof="0" dirty="0"/>
          </a:p>
        </p:txBody>
      </p:sp>
      <p:sp>
        <p:nvSpPr>
          <p:cNvPr id="86" name="Picture Placeholder 13"/>
          <p:cNvSpPr>
            <a:spLocks noGrp="1"/>
          </p:cNvSpPr>
          <p:nvPr>
            <p:ph type="pic" sz="quarter" idx="128"/>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pPr lvl="0"/>
            <a:r>
              <a:rPr lang="en-US" noProof="0" smtClean="0"/>
              <a:t>Click icon to add picture</a:t>
            </a:r>
            <a:endParaRPr lang="en-US" noProof="0" dirty="0"/>
          </a:p>
        </p:txBody>
      </p:sp>
      <p:sp>
        <p:nvSpPr>
          <p:cNvPr id="87" name="Picture Placeholder 13"/>
          <p:cNvSpPr>
            <a:spLocks noGrp="1"/>
          </p:cNvSpPr>
          <p:nvPr>
            <p:ph type="pic" sz="quarter" idx="129"/>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pPr lvl="0"/>
            <a:r>
              <a:rPr lang="en-US" noProof="0" smtClean="0"/>
              <a:t>Click icon to add picture</a:t>
            </a:r>
            <a:endParaRPr lang="en-US" noProof="0" dirty="0"/>
          </a:p>
        </p:txBody>
      </p:sp>
      <p:sp>
        <p:nvSpPr>
          <p:cNvPr id="88" name="Picture Placeholder 13"/>
          <p:cNvSpPr>
            <a:spLocks noGrp="1"/>
          </p:cNvSpPr>
          <p:nvPr>
            <p:ph type="pic" sz="quarter" idx="130"/>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pPr lvl="0"/>
            <a:r>
              <a:rPr lang="en-US" noProof="0" smtClean="0"/>
              <a:t>Click icon to add picture</a:t>
            </a:r>
            <a:endParaRPr lang="en-US" noProof="0" dirty="0"/>
          </a:p>
        </p:txBody>
      </p:sp>
      <p:sp>
        <p:nvSpPr>
          <p:cNvPr id="89" name="Picture Placeholder 13"/>
          <p:cNvSpPr>
            <a:spLocks noGrp="1"/>
          </p:cNvSpPr>
          <p:nvPr>
            <p:ph type="pic" sz="quarter" idx="13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pPr lvl="0"/>
            <a:r>
              <a:rPr lang="en-US" noProof="0" smtClean="0"/>
              <a:t>Click icon to add picture</a:t>
            </a:r>
            <a:endParaRPr lang="en-US" noProof="0" dirty="0"/>
          </a:p>
        </p:txBody>
      </p:sp>
      <p:sp>
        <p:nvSpPr>
          <p:cNvPr id="90" name="Picture Placeholder 13"/>
          <p:cNvSpPr>
            <a:spLocks noGrp="1"/>
          </p:cNvSpPr>
          <p:nvPr>
            <p:ph type="pic" sz="quarter" idx="132"/>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pPr lvl="0"/>
            <a:r>
              <a:rPr lang="en-US" noProof="0" smtClean="0"/>
              <a:t>Click icon to add picture</a:t>
            </a:r>
            <a:endParaRPr lang="en-US" noProof="0" dirty="0"/>
          </a:p>
        </p:txBody>
      </p:sp>
      <p:sp>
        <p:nvSpPr>
          <p:cNvPr id="91" name="Picture Placeholder 13"/>
          <p:cNvSpPr>
            <a:spLocks noGrp="1"/>
          </p:cNvSpPr>
          <p:nvPr>
            <p:ph type="pic" sz="quarter" idx="133"/>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pPr lvl="0"/>
            <a:r>
              <a:rPr lang="en-US" noProof="0" smtClean="0"/>
              <a:t>Click icon to add picture</a:t>
            </a:r>
            <a:endParaRPr lang="en-US" noProof="0" dirty="0"/>
          </a:p>
        </p:txBody>
      </p:sp>
      <p:sp>
        <p:nvSpPr>
          <p:cNvPr id="92" name="Picture Placeholder 13"/>
          <p:cNvSpPr>
            <a:spLocks noGrp="1"/>
          </p:cNvSpPr>
          <p:nvPr>
            <p:ph type="pic" sz="quarter" idx="134"/>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pPr lvl="0"/>
            <a:r>
              <a:rPr lang="en-US" noProof="0" smtClean="0"/>
              <a:t>Click icon to add picture</a:t>
            </a:r>
            <a:endParaRPr lang="en-US" noProof="0" dirty="0"/>
          </a:p>
        </p:txBody>
      </p:sp>
      <p:sp>
        <p:nvSpPr>
          <p:cNvPr id="93" name="Picture Placeholder 13"/>
          <p:cNvSpPr>
            <a:spLocks noGrp="1"/>
          </p:cNvSpPr>
          <p:nvPr>
            <p:ph type="pic" sz="quarter" idx="135"/>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pPr lvl="0"/>
            <a:r>
              <a:rPr lang="en-US" noProof="0" smtClean="0"/>
              <a:t>Click icon to add picture</a:t>
            </a:r>
            <a:endParaRPr lang="en-US" noProof="0" dirty="0"/>
          </a:p>
        </p:txBody>
      </p:sp>
      <p:sp>
        <p:nvSpPr>
          <p:cNvPr id="94" name="Text Placeholder 5"/>
          <p:cNvSpPr>
            <a:spLocks noGrp="1"/>
          </p:cNvSpPr>
          <p:nvPr>
            <p:ph type="body" sz="quarter" idx="136"/>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smtClean="0"/>
              <a:t>Click to edit Master text styles</a:t>
            </a:r>
          </a:p>
        </p:txBody>
      </p:sp>
      <p:sp>
        <p:nvSpPr>
          <p:cNvPr id="95" name="Text Placeholder 5"/>
          <p:cNvSpPr>
            <a:spLocks noGrp="1"/>
          </p:cNvSpPr>
          <p:nvPr>
            <p:ph type="body" sz="quarter" idx="137"/>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smtClean="0"/>
              <a:t>Click to edit Master text styles</a:t>
            </a:r>
          </a:p>
        </p:txBody>
      </p:sp>
      <p:sp>
        <p:nvSpPr>
          <p:cNvPr id="96" name="Text Placeholder 5"/>
          <p:cNvSpPr>
            <a:spLocks noGrp="1"/>
          </p:cNvSpPr>
          <p:nvPr>
            <p:ph type="body" sz="quarter" idx="138"/>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smtClean="0"/>
              <a:t>Click to edit Master text styles</a:t>
            </a:r>
          </a:p>
        </p:txBody>
      </p:sp>
      <p:sp>
        <p:nvSpPr>
          <p:cNvPr id="97" name="Text Placeholder 5"/>
          <p:cNvSpPr>
            <a:spLocks noGrp="1"/>
          </p:cNvSpPr>
          <p:nvPr>
            <p:ph type="body" sz="quarter" idx="139"/>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smtClean="0"/>
              <a:t>Click to edit Master text styles</a:t>
            </a:r>
          </a:p>
        </p:txBody>
      </p:sp>
      <p:sp>
        <p:nvSpPr>
          <p:cNvPr id="98" name="Text Placeholder 5"/>
          <p:cNvSpPr>
            <a:spLocks noGrp="1"/>
          </p:cNvSpPr>
          <p:nvPr>
            <p:ph type="body" sz="quarter" idx="140"/>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smtClean="0"/>
              <a:t>Click to edit Master text styles</a:t>
            </a:r>
          </a:p>
        </p:txBody>
      </p:sp>
      <p:sp>
        <p:nvSpPr>
          <p:cNvPr id="99" name="Text Placeholder 5"/>
          <p:cNvSpPr>
            <a:spLocks noGrp="1"/>
          </p:cNvSpPr>
          <p:nvPr>
            <p:ph type="body" sz="quarter" idx="14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smtClean="0"/>
              <a:t>Click to edit Master text styles</a:t>
            </a:r>
          </a:p>
        </p:txBody>
      </p:sp>
      <p:sp>
        <p:nvSpPr>
          <p:cNvPr id="100" name="Text Placeholder 5"/>
          <p:cNvSpPr>
            <a:spLocks noGrp="1"/>
          </p:cNvSpPr>
          <p:nvPr>
            <p:ph type="body" sz="quarter" idx="142"/>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smtClean="0"/>
              <a:t>Click to edit Master text styles</a:t>
            </a:r>
          </a:p>
        </p:txBody>
      </p:sp>
      <p:sp>
        <p:nvSpPr>
          <p:cNvPr id="101" name="Text Placeholder 5"/>
          <p:cNvSpPr>
            <a:spLocks noGrp="1"/>
          </p:cNvSpPr>
          <p:nvPr>
            <p:ph type="body" sz="quarter" idx="143"/>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smtClean="0"/>
              <a:t>Click to edit Master text styles</a:t>
            </a:r>
          </a:p>
        </p:txBody>
      </p:sp>
      <p:sp>
        <p:nvSpPr>
          <p:cNvPr id="102" name="Text Placeholder 5"/>
          <p:cNvSpPr>
            <a:spLocks noGrp="1"/>
          </p:cNvSpPr>
          <p:nvPr>
            <p:ph type="body" sz="quarter" idx="144"/>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smtClean="0"/>
              <a:t>Click to edit Master text styles</a:t>
            </a:r>
          </a:p>
        </p:txBody>
      </p:sp>
      <p:sp>
        <p:nvSpPr>
          <p:cNvPr id="103" name="Text Placeholder 5"/>
          <p:cNvSpPr>
            <a:spLocks noGrp="1"/>
          </p:cNvSpPr>
          <p:nvPr>
            <p:ph type="body" sz="quarter" idx="145"/>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smtClean="0"/>
              <a:t>Click to edit Master text styles</a:t>
            </a:r>
          </a:p>
        </p:txBody>
      </p:sp>
      <p:sp>
        <p:nvSpPr>
          <p:cNvPr id="104" name="Text Placeholder 5"/>
          <p:cNvSpPr>
            <a:spLocks noGrp="1"/>
          </p:cNvSpPr>
          <p:nvPr>
            <p:ph type="body" sz="quarter" idx="146"/>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smtClean="0"/>
              <a:t>Click to edit Master text styles</a:t>
            </a:r>
          </a:p>
        </p:txBody>
      </p:sp>
      <p:sp>
        <p:nvSpPr>
          <p:cNvPr id="105" name="Text Placeholder 5"/>
          <p:cNvSpPr>
            <a:spLocks noGrp="1"/>
          </p:cNvSpPr>
          <p:nvPr>
            <p:ph type="body" sz="quarter" idx="147"/>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smtClean="0"/>
              <a:t>Click to edit Master text styles</a:t>
            </a:r>
          </a:p>
        </p:txBody>
      </p:sp>
      <p:sp>
        <p:nvSpPr>
          <p:cNvPr id="106" name="Text Placeholder 5"/>
          <p:cNvSpPr>
            <a:spLocks noGrp="1"/>
          </p:cNvSpPr>
          <p:nvPr>
            <p:ph type="body" sz="quarter" idx="148"/>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smtClean="0"/>
              <a:t>Click to edit Master text styles</a:t>
            </a:r>
          </a:p>
        </p:txBody>
      </p:sp>
      <p:sp>
        <p:nvSpPr>
          <p:cNvPr id="107" name="Text Placeholder 5"/>
          <p:cNvSpPr>
            <a:spLocks noGrp="1"/>
          </p:cNvSpPr>
          <p:nvPr>
            <p:ph type="body" sz="quarter" idx="149"/>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smtClean="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904188" y="6004405"/>
            <a:ext cx="10056813"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smtClean="0"/>
              <a:t>Click to edit Master text styles</a:t>
            </a:r>
          </a:p>
        </p:txBody>
      </p:sp>
      <p:sp>
        <p:nvSpPr>
          <p:cNvPr id="6" name="Text Placeholder 5"/>
          <p:cNvSpPr>
            <a:spLocks noGrp="1"/>
          </p:cNvSpPr>
          <p:nvPr>
            <p:ph type="body" sz="quarter" idx="11"/>
          </p:nvPr>
        </p:nvSpPr>
        <p:spPr>
          <a:xfrm>
            <a:off x="922341" y="5265739"/>
            <a:ext cx="10048875" cy="754045"/>
          </a:xfrm>
          <a:prstGeom prst="rect">
            <a:avLst/>
          </a:prstGeom>
          <a:solidFill>
            <a:schemeClr val="accent5">
              <a:lumMod val="50000"/>
            </a:schemeClr>
          </a:solidFill>
        </p:spPr>
        <p:txBody>
          <a:bodyPr lIns="91436" tIns="91436" rIns="91436" bIns="91436" anchor="ctr" anchorCtr="0">
            <a:spAutoFit/>
          </a:bodyPr>
          <a:lstStyle>
            <a:lvl1pPr algn="ctr">
              <a:buNone/>
              <a:defRPr sz="3700" b="1" baseline="0">
                <a:solidFill>
                  <a:schemeClr val="bg1"/>
                </a:solidFill>
              </a:defRPr>
            </a:lvl1pPr>
          </a:lstStyle>
          <a:p>
            <a:pPr lvl="0"/>
            <a:r>
              <a:rPr lang="en-US" smtClean="0"/>
              <a:t>Click to edit Master text styles</a:t>
            </a:r>
          </a:p>
        </p:txBody>
      </p:sp>
      <p:sp>
        <p:nvSpPr>
          <p:cNvPr id="14" name="Picture Placeholder 13"/>
          <p:cNvSpPr>
            <a:spLocks noGrp="1"/>
          </p:cNvSpPr>
          <p:nvPr>
            <p:ph type="pic" sz="quarter" idx="15"/>
          </p:nvPr>
        </p:nvSpPr>
        <p:spPr>
          <a:xfrm>
            <a:off x="914400" y="1143000"/>
            <a:ext cx="4419600" cy="2514600"/>
          </a:xfrm>
          <a:prstGeom prst="rect">
            <a:avLst/>
          </a:prstGeom>
        </p:spPr>
        <p:txBody>
          <a:bodyPr lIns="91436" tIns="45717" rIns="91436" bIns="45717" anchor="ctr"/>
          <a:lstStyle>
            <a:lvl1pPr algn="ctr">
              <a:buNone/>
              <a:defRPr sz="4000">
                <a:solidFill>
                  <a:schemeClr val="bg1"/>
                </a:solidFill>
              </a:defRPr>
            </a:lvl1pPr>
          </a:lstStyle>
          <a:p>
            <a:pPr lvl="0"/>
            <a:r>
              <a:rPr lang="en-US" noProof="0" smtClean="0"/>
              <a:t>Click icon to add picture</a:t>
            </a:r>
            <a:endParaRPr lang="en-US" noProof="0" dirty="0"/>
          </a:p>
        </p:txBody>
      </p:sp>
      <p:sp>
        <p:nvSpPr>
          <p:cNvPr id="18" name="Picture Placeholder 13"/>
          <p:cNvSpPr>
            <a:spLocks noGrp="1"/>
          </p:cNvSpPr>
          <p:nvPr>
            <p:ph type="pic" sz="quarter" idx="18"/>
          </p:nvPr>
        </p:nvSpPr>
        <p:spPr>
          <a:xfrm>
            <a:off x="38557200" y="1219200"/>
            <a:ext cx="4419600" cy="2514600"/>
          </a:xfrm>
          <a:prstGeom prst="rect">
            <a:avLst/>
          </a:prstGeom>
        </p:spPr>
        <p:txBody>
          <a:bodyPr lIns="91436" tIns="45717" rIns="91436" bIns="45717" anchor="ctr"/>
          <a:lstStyle>
            <a:lvl1pPr algn="ctr">
              <a:buNone/>
              <a:defRPr sz="4000">
                <a:solidFill>
                  <a:schemeClr val="bg1"/>
                </a:solidFill>
              </a:defRPr>
            </a:lvl1pPr>
          </a:lstStyle>
          <a:p>
            <a:pPr lvl="0"/>
            <a:r>
              <a:rPr lang="en-US" noProof="0" smtClean="0"/>
              <a:t>Click icon to add picture</a:t>
            </a:r>
            <a:endParaRPr lang="en-US" noProof="0" dirty="0"/>
          </a:p>
        </p:txBody>
      </p:sp>
      <p:sp>
        <p:nvSpPr>
          <p:cNvPr id="19" name="Text Placeholder 3"/>
          <p:cNvSpPr>
            <a:spLocks noGrp="1"/>
          </p:cNvSpPr>
          <p:nvPr>
            <p:ph type="body" sz="quarter" idx="19"/>
          </p:nvPr>
        </p:nvSpPr>
        <p:spPr>
          <a:xfrm>
            <a:off x="902598" y="14919070"/>
            <a:ext cx="10058400"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smtClean="0"/>
              <a:t>Click to edit Master text styles</a:t>
            </a:r>
          </a:p>
        </p:txBody>
      </p:sp>
      <p:sp>
        <p:nvSpPr>
          <p:cNvPr id="20" name="Text Placeholder 5"/>
          <p:cNvSpPr>
            <a:spLocks noGrp="1"/>
          </p:cNvSpPr>
          <p:nvPr>
            <p:ph type="body" sz="quarter" idx="20"/>
          </p:nvPr>
        </p:nvSpPr>
        <p:spPr>
          <a:xfrm>
            <a:off x="922339" y="14212513"/>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smtClean="0"/>
              <a:t>Click to edit Master text styles</a:t>
            </a:r>
          </a:p>
        </p:txBody>
      </p:sp>
      <p:sp>
        <p:nvSpPr>
          <p:cNvPr id="21" name="Text Placeholder 3"/>
          <p:cNvSpPr>
            <a:spLocks noGrp="1"/>
          </p:cNvSpPr>
          <p:nvPr>
            <p:ph type="body" sz="quarter" idx="21"/>
          </p:nvPr>
        </p:nvSpPr>
        <p:spPr>
          <a:xfrm>
            <a:off x="11587163" y="5996467"/>
            <a:ext cx="20720048"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smtClean="0"/>
              <a:t>Click to edit Master text styles</a:t>
            </a:r>
          </a:p>
        </p:txBody>
      </p:sp>
      <p:sp>
        <p:nvSpPr>
          <p:cNvPr id="22" name="Text Placeholder 5"/>
          <p:cNvSpPr>
            <a:spLocks noGrp="1"/>
          </p:cNvSpPr>
          <p:nvPr>
            <p:ph type="body" sz="quarter" idx="22"/>
          </p:nvPr>
        </p:nvSpPr>
        <p:spPr>
          <a:xfrm>
            <a:off x="11587164" y="5265739"/>
            <a:ext cx="20720050"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smtClean="0"/>
              <a:t>Click to edit Master text styles</a:t>
            </a:r>
          </a:p>
        </p:txBody>
      </p:sp>
      <p:sp>
        <p:nvSpPr>
          <p:cNvPr id="23" name="Text Placeholder 3"/>
          <p:cNvSpPr>
            <a:spLocks noGrp="1"/>
          </p:cNvSpPr>
          <p:nvPr>
            <p:ph type="body" sz="quarter" idx="23"/>
          </p:nvPr>
        </p:nvSpPr>
        <p:spPr>
          <a:xfrm>
            <a:off x="11587164" y="21813410"/>
            <a:ext cx="20720050"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smtClean="0"/>
              <a:t>Click to edit Master text styles</a:t>
            </a:r>
          </a:p>
        </p:txBody>
      </p:sp>
      <p:sp>
        <p:nvSpPr>
          <p:cNvPr id="24" name="Text Placeholder 5"/>
          <p:cNvSpPr>
            <a:spLocks noGrp="1"/>
          </p:cNvSpPr>
          <p:nvPr>
            <p:ph type="body" sz="quarter" idx="24"/>
          </p:nvPr>
        </p:nvSpPr>
        <p:spPr>
          <a:xfrm>
            <a:off x="11587162" y="21074746"/>
            <a:ext cx="20720050"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smtClean="0"/>
              <a:t>Click to edit Master text styles</a:t>
            </a:r>
          </a:p>
        </p:txBody>
      </p:sp>
      <p:sp>
        <p:nvSpPr>
          <p:cNvPr id="25" name="Text Placeholder 5"/>
          <p:cNvSpPr>
            <a:spLocks noGrp="1"/>
          </p:cNvSpPr>
          <p:nvPr>
            <p:ph type="body" sz="quarter" idx="25"/>
          </p:nvPr>
        </p:nvSpPr>
        <p:spPr>
          <a:xfrm>
            <a:off x="32924750" y="5265739"/>
            <a:ext cx="10047018"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smtClean="0"/>
              <a:t>Click to edit Master text styles</a:t>
            </a:r>
          </a:p>
        </p:txBody>
      </p:sp>
      <p:sp>
        <p:nvSpPr>
          <p:cNvPr id="26" name="Text Placeholder 3"/>
          <p:cNvSpPr>
            <a:spLocks noGrp="1"/>
          </p:cNvSpPr>
          <p:nvPr>
            <p:ph type="body" sz="quarter" idx="26"/>
          </p:nvPr>
        </p:nvSpPr>
        <p:spPr>
          <a:xfrm>
            <a:off x="32924750" y="6004405"/>
            <a:ext cx="10047018"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smtClean="0"/>
              <a:t>Click to edit Master text styles</a:t>
            </a:r>
          </a:p>
        </p:txBody>
      </p:sp>
      <p:sp>
        <p:nvSpPr>
          <p:cNvPr id="27" name="Text Placeholder 5"/>
          <p:cNvSpPr>
            <a:spLocks noGrp="1"/>
          </p:cNvSpPr>
          <p:nvPr>
            <p:ph type="body" sz="quarter" idx="27"/>
          </p:nvPr>
        </p:nvSpPr>
        <p:spPr>
          <a:xfrm>
            <a:off x="32919059" y="14272738"/>
            <a:ext cx="10047018"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smtClean="0"/>
              <a:t>Click to edit Master text styles</a:t>
            </a:r>
          </a:p>
        </p:txBody>
      </p:sp>
      <p:sp>
        <p:nvSpPr>
          <p:cNvPr id="28" name="Text Placeholder 3"/>
          <p:cNvSpPr>
            <a:spLocks noGrp="1"/>
          </p:cNvSpPr>
          <p:nvPr>
            <p:ph type="body" sz="quarter" idx="28"/>
          </p:nvPr>
        </p:nvSpPr>
        <p:spPr>
          <a:xfrm>
            <a:off x="32997777" y="15011402"/>
            <a:ext cx="10052050"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smtClean="0"/>
              <a:t>Click to edit Master text styles</a:t>
            </a:r>
          </a:p>
        </p:txBody>
      </p:sp>
      <p:sp>
        <p:nvSpPr>
          <p:cNvPr id="29" name="Text Placeholder 5"/>
          <p:cNvSpPr>
            <a:spLocks noGrp="1"/>
          </p:cNvSpPr>
          <p:nvPr>
            <p:ph type="body" sz="quarter" idx="29"/>
          </p:nvPr>
        </p:nvSpPr>
        <p:spPr>
          <a:xfrm>
            <a:off x="32924750" y="25669876"/>
            <a:ext cx="10047018"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smtClean="0"/>
              <a:t>Click to edit Master text styles</a:t>
            </a:r>
          </a:p>
        </p:txBody>
      </p:sp>
      <p:sp>
        <p:nvSpPr>
          <p:cNvPr id="30" name="Text Placeholder 3"/>
          <p:cNvSpPr>
            <a:spLocks noGrp="1"/>
          </p:cNvSpPr>
          <p:nvPr>
            <p:ph type="body" sz="quarter" idx="30"/>
          </p:nvPr>
        </p:nvSpPr>
        <p:spPr>
          <a:xfrm>
            <a:off x="32905536" y="26436774"/>
            <a:ext cx="10052050"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smtClean="0"/>
              <a:t>Click to edit Master text styles</a:t>
            </a:r>
          </a:p>
        </p:txBody>
      </p:sp>
      <p:sp>
        <p:nvSpPr>
          <p:cNvPr id="60" name="Title 1"/>
          <p:cNvSpPr>
            <a:spLocks noGrp="1"/>
          </p:cNvSpPr>
          <p:nvPr>
            <p:ph type="title"/>
          </p:nvPr>
        </p:nvSpPr>
        <p:spPr>
          <a:xfrm>
            <a:off x="5932593" y="457202"/>
            <a:ext cx="32009976" cy="1447800"/>
          </a:xfrm>
          <a:prstGeom prst="rect">
            <a:avLst/>
          </a:prstGeom>
        </p:spPr>
        <p:txBody>
          <a:bodyPr lIns="91436" tIns="45717" rIns="91436" bIns="45717" anchor="ctr" anchorCtr="0"/>
          <a:lstStyle>
            <a:lvl1pPr>
              <a:defRPr b="1"/>
            </a:lvl1pPr>
          </a:lstStyle>
          <a:p>
            <a:r>
              <a:rPr lang="en-US" smtClean="0"/>
              <a:t>Click to edit Master title style</a:t>
            </a:r>
            <a:endParaRPr lang="en-US" dirty="0"/>
          </a:p>
        </p:txBody>
      </p:sp>
      <p:sp>
        <p:nvSpPr>
          <p:cNvPr id="61" name="Text Placeholder 76"/>
          <p:cNvSpPr>
            <a:spLocks noGrp="1"/>
          </p:cNvSpPr>
          <p:nvPr>
            <p:ph type="body" sz="quarter" idx="150"/>
          </p:nvPr>
        </p:nvSpPr>
        <p:spPr>
          <a:xfrm>
            <a:off x="5932593" y="3185162"/>
            <a:ext cx="31998968" cy="1280160"/>
          </a:xfrm>
          <a:prstGeom prst="rect">
            <a:avLst/>
          </a:prstGeom>
        </p:spPr>
        <p:txBody>
          <a:bodyPr/>
          <a:lstStyle>
            <a:lvl1pPr algn="ctr">
              <a:buFontTx/>
              <a:buNone/>
              <a:defRPr sz="54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smtClean="0"/>
              <a:t>Click to edit Master text styles</a:t>
            </a:r>
          </a:p>
        </p:txBody>
      </p:sp>
      <p:sp>
        <p:nvSpPr>
          <p:cNvPr id="62" name="Text Placeholder 76"/>
          <p:cNvSpPr>
            <a:spLocks noGrp="1"/>
          </p:cNvSpPr>
          <p:nvPr>
            <p:ph type="body" sz="quarter" idx="151"/>
          </p:nvPr>
        </p:nvSpPr>
        <p:spPr>
          <a:xfrm>
            <a:off x="5932593" y="1905002"/>
            <a:ext cx="31998968" cy="1280160"/>
          </a:xfrm>
          <a:prstGeom prst="rect">
            <a:avLst/>
          </a:prstGeom>
        </p:spPr>
        <p:txBody>
          <a:bodyPr/>
          <a:lstStyle>
            <a:lvl1pPr algn="ctr">
              <a:buFontTx/>
              <a:buNone/>
              <a:defRPr sz="72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smtClean="0"/>
              <a:t>Click to edit Master text styles</a:t>
            </a:r>
          </a:p>
        </p:txBody>
      </p:sp>
      <p:sp>
        <p:nvSpPr>
          <p:cNvPr id="71" name="Text Placeholder 5"/>
          <p:cNvSpPr>
            <a:spLocks noGrp="1"/>
          </p:cNvSpPr>
          <p:nvPr>
            <p:ph type="body" sz="quarter" idx="95"/>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smtClean="0"/>
              <a:t>Click to edit Master text styles</a:t>
            </a:r>
          </a:p>
        </p:txBody>
      </p:sp>
      <p:sp>
        <p:nvSpPr>
          <p:cNvPr id="72" name="Text Placeholder 3"/>
          <p:cNvSpPr>
            <a:spLocks noGrp="1"/>
          </p:cNvSpPr>
          <p:nvPr>
            <p:ph type="body" sz="quarter" idx="107"/>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smtClean="0"/>
              <a:t>Click to edit Master text styles</a:t>
            </a:r>
          </a:p>
        </p:txBody>
      </p:sp>
      <p:sp>
        <p:nvSpPr>
          <p:cNvPr id="73" name="Text Placeholder 3"/>
          <p:cNvSpPr>
            <a:spLocks noGrp="1"/>
          </p:cNvSpPr>
          <p:nvPr>
            <p:ph type="body" sz="quarter" idx="116"/>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smtClean="0"/>
              <a:t>Click to edit Master text styles</a:t>
            </a:r>
          </a:p>
        </p:txBody>
      </p:sp>
      <p:sp>
        <p:nvSpPr>
          <p:cNvPr id="74" name="Text Placeholder 3"/>
          <p:cNvSpPr>
            <a:spLocks noGrp="1"/>
          </p:cNvSpPr>
          <p:nvPr>
            <p:ph type="body" sz="quarter" idx="117"/>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smtClean="0"/>
              <a:t>Click to edit Master text styles</a:t>
            </a:r>
          </a:p>
        </p:txBody>
      </p:sp>
      <p:sp>
        <p:nvSpPr>
          <p:cNvPr id="75" name="Text Placeholder 3"/>
          <p:cNvSpPr>
            <a:spLocks noGrp="1"/>
          </p:cNvSpPr>
          <p:nvPr>
            <p:ph type="body" sz="quarter" idx="118"/>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smtClean="0"/>
              <a:t>Click to edit Master text styles</a:t>
            </a:r>
          </a:p>
        </p:txBody>
      </p:sp>
      <p:sp>
        <p:nvSpPr>
          <p:cNvPr id="76" name="Text Placeholder 3"/>
          <p:cNvSpPr>
            <a:spLocks noGrp="1"/>
          </p:cNvSpPr>
          <p:nvPr>
            <p:ph type="body" sz="quarter" idx="119"/>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smtClean="0"/>
              <a:t>Click to edit Master text styles</a:t>
            </a:r>
          </a:p>
        </p:txBody>
      </p:sp>
      <p:sp>
        <p:nvSpPr>
          <p:cNvPr id="77" name="Text Placeholder 3"/>
          <p:cNvSpPr>
            <a:spLocks noGrp="1"/>
          </p:cNvSpPr>
          <p:nvPr>
            <p:ph type="body" sz="quarter" idx="120"/>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smtClean="0"/>
              <a:t>Click to edit Master text styles</a:t>
            </a:r>
          </a:p>
        </p:txBody>
      </p:sp>
      <p:sp>
        <p:nvSpPr>
          <p:cNvPr id="78" name="Text Placeholder 3"/>
          <p:cNvSpPr>
            <a:spLocks noGrp="1"/>
          </p:cNvSpPr>
          <p:nvPr>
            <p:ph type="body" sz="quarter" idx="12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smtClean="0"/>
              <a:t>Click to edit Master text styles</a:t>
            </a:r>
          </a:p>
        </p:txBody>
      </p:sp>
      <p:sp>
        <p:nvSpPr>
          <p:cNvPr id="79" name="Text Placeholder 3"/>
          <p:cNvSpPr>
            <a:spLocks noGrp="1"/>
          </p:cNvSpPr>
          <p:nvPr>
            <p:ph type="body" sz="quarter" idx="122"/>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smtClean="0"/>
              <a:t>Click to edit Master text styles</a:t>
            </a:r>
          </a:p>
        </p:txBody>
      </p:sp>
      <p:sp>
        <p:nvSpPr>
          <p:cNvPr id="80" name="Text Placeholder 3"/>
          <p:cNvSpPr>
            <a:spLocks noGrp="1"/>
          </p:cNvSpPr>
          <p:nvPr>
            <p:ph type="body" sz="quarter" idx="123"/>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smtClean="0"/>
              <a:t>Click to edit Master text styles</a:t>
            </a:r>
          </a:p>
        </p:txBody>
      </p:sp>
      <p:sp>
        <p:nvSpPr>
          <p:cNvPr id="81" name="Text Placeholder 3"/>
          <p:cNvSpPr>
            <a:spLocks noGrp="1"/>
          </p:cNvSpPr>
          <p:nvPr>
            <p:ph type="body" sz="quarter" idx="124"/>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smtClean="0"/>
              <a:t>Click to edit Master text styles</a:t>
            </a:r>
          </a:p>
        </p:txBody>
      </p:sp>
      <p:sp>
        <p:nvSpPr>
          <p:cNvPr id="82" name="Text Placeholder 3"/>
          <p:cNvSpPr>
            <a:spLocks noGrp="1"/>
          </p:cNvSpPr>
          <p:nvPr>
            <p:ph type="body" sz="quarter" idx="125"/>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smtClean="0"/>
              <a:t>Click to edit Master text styles</a:t>
            </a:r>
          </a:p>
        </p:txBody>
      </p:sp>
      <p:sp>
        <p:nvSpPr>
          <p:cNvPr id="83" name="Picture Placeholder 13"/>
          <p:cNvSpPr>
            <a:spLocks noGrp="1"/>
          </p:cNvSpPr>
          <p:nvPr>
            <p:ph type="pic" sz="quarter" idx="115"/>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pPr lvl="0"/>
            <a:r>
              <a:rPr lang="en-US" noProof="0" smtClean="0"/>
              <a:t>Click icon to add picture</a:t>
            </a:r>
            <a:endParaRPr lang="en-US" noProof="0" dirty="0"/>
          </a:p>
        </p:txBody>
      </p:sp>
      <p:sp>
        <p:nvSpPr>
          <p:cNvPr id="84" name="Picture Placeholder 13"/>
          <p:cNvSpPr>
            <a:spLocks noGrp="1"/>
          </p:cNvSpPr>
          <p:nvPr>
            <p:ph type="pic" sz="quarter" idx="126"/>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pPr lvl="0"/>
            <a:r>
              <a:rPr lang="en-US" noProof="0" smtClean="0"/>
              <a:t>Click icon to add picture</a:t>
            </a:r>
            <a:endParaRPr lang="en-US" noProof="0" dirty="0"/>
          </a:p>
        </p:txBody>
      </p:sp>
      <p:sp>
        <p:nvSpPr>
          <p:cNvPr id="85" name="Picture Placeholder 13"/>
          <p:cNvSpPr>
            <a:spLocks noGrp="1"/>
          </p:cNvSpPr>
          <p:nvPr>
            <p:ph type="pic" sz="quarter" idx="127"/>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pPr lvl="0"/>
            <a:r>
              <a:rPr lang="en-US" noProof="0" smtClean="0"/>
              <a:t>Click icon to add picture</a:t>
            </a:r>
            <a:endParaRPr lang="en-US" noProof="0" dirty="0"/>
          </a:p>
        </p:txBody>
      </p:sp>
      <p:sp>
        <p:nvSpPr>
          <p:cNvPr id="86" name="Picture Placeholder 13"/>
          <p:cNvSpPr>
            <a:spLocks noGrp="1"/>
          </p:cNvSpPr>
          <p:nvPr>
            <p:ph type="pic" sz="quarter" idx="128"/>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pPr lvl="0"/>
            <a:r>
              <a:rPr lang="en-US" noProof="0" smtClean="0"/>
              <a:t>Click icon to add picture</a:t>
            </a:r>
            <a:endParaRPr lang="en-US" noProof="0" dirty="0"/>
          </a:p>
        </p:txBody>
      </p:sp>
      <p:sp>
        <p:nvSpPr>
          <p:cNvPr id="87" name="Picture Placeholder 13"/>
          <p:cNvSpPr>
            <a:spLocks noGrp="1"/>
          </p:cNvSpPr>
          <p:nvPr>
            <p:ph type="pic" sz="quarter" idx="129"/>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pPr lvl="0"/>
            <a:r>
              <a:rPr lang="en-US" noProof="0" smtClean="0"/>
              <a:t>Click icon to add picture</a:t>
            </a:r>
            <a:endParaRPr lang="en-US" noProof="0" dirty="0"/>
          </a:p>
        </p:txBody>
      </p:sp>
      <p:sp>
        <p:nvSpPr>
          <p:cNvPr id="88" name="Picture Placeholder 13"/>
          <p:cNvSpPr>
            <a:spLocks noGrp="1"/>
          </p:cNvSpPr>
          <p:nvPr>
            <p:ph type="pic" sz="quarter" idx="130"/>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pPr lvl="0"/>
            <a:r>
              <a:rPr lang="en-US" noProof="0" smtClean="0"/>
              <a:t>Click icon to add picture</a:t>
            </a:r>
            <a:endParaRPr lang="en-US" noProof="0" dirty="0"/>
          </a:p>
        </p:txBody>
      </p:sp>
      <p:sp>
        <p:nvSpPr>
          <p:cNvPr id="89" name="Picture Placeholder 13"/>
          <p:cNvSpPr>
            <a:spLocks noGrp="1"/>
          </p:cNvSpPr>
          <p:nvPr>
            <p:ph type="pic" sz="quarter" idx="13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pPr lvl="0"/>
            <a:r>
              <a:rPr lang="en-US" noProof="0" smtClean="0"/>
              <a:t>Click icon to add picture</a:t>
            </a:r>
            <a:endParaRPr lang="en-US" noProof="0" dirty="0"/>
          </a:p>
        </p:txBody>
      </p:sp>
      <p:sp>
        <p:nvSpPr>
          <p:cNvPr id="90" name="Picture Placeholder 13"/>
          <p:cNvSpPr>
            <a:spLocks noGrp="1"/>
          </p:cNvSpPr>
          <p:nvPr>
            <p:ph type="pic" sz="quarter" idx="132"/>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pPr lvl="0"/>
            <a:r>
              <a:rPr lang="en-US" noProof="0" smtClean="0"/>
              <a:t>Click icon to add picture</a:t>
            </a:r>
            <a:endParaRPr lang="en-US" noProof="0" dirty="0"/>
          </a:p>
        </p:txBody>
      </p:sp>
      <p:sp>
        <p:nvSpPr>
          <p:cNvPr id="91" name="Picture Placeholder 13"/>
          <p:cNvSpPr>
            <a:spLocks noGrp="1"/>
          </p:cNvSpPr>
          <p:nvPr>
            <p:ph type="pic" sz="quarter" idx="133"/>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pPr lvl="0"/>
            <a:r>
              <a:rPr lang="en-US" noProof="0" smtClean="0"/>
              <a:t>Click icon to add picture</a:t>
            </a:r>
            <a:endParaRPr lang="en-US" noProof="0" dirty="0"/>
          </a:p>
        </p:txBody>
      </p:sp>
      <p:sp>
        <p:nvSpPr>
          <p:cNvPr id="92" name="Picture Placeholder 13"/>
          <p:cNvSpPr>
            <a:spLocks noGrp="1"/>
          </p:cNvSpPr>
          <p:nvPr>
            <p:ph type="pic" sz="quarter" idx="134"/>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pPr lvl="0"/>
            <a:r>
              <a:rPr lang="en-US" noProof="0" smtClean="0"/>
              <a:t>Click icon to add picture</a:t>
            </a:r>
            <a:endParaRPr lang="en-US" noProof="0" dirty="0"/>
          </a:p>
        </p:txBody>
      </p:sp>
      <p:sp>
        <p:nvSpPr>
          <p:cNvPr id="93" name="Picture Placeholder 13"/>
          <p:cNvSpPr>
            <a:spLocks noGrp="1"/>
          </p:cNvSpPr>
          <p:nvPr>
            <p:ph type="pic" sz="quarter" idx="135"/>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pPr lvl="0"/>
            <a:r>
              <a:rPr lang="en-US" noProof="0" smtClean="0"/>
              <a:t>Click icon to add picture</a:t>
            </a:r>
            <a:endParaRPr lang="en-US" noProof="0" dirty="0"/>
          </a:p>
        </p:txBody>
      </p:sp>
      <p:sp>
        <p:nvSpPr>
          <p:cNvPr id="94" name="Text Placeholder 5"/>
          <p:cNvSpPr>
            <a:spLocks noGrp="1"/>
          </p:cNvSpPr>
          <p:nvPr>
            <p:ph type="body" sz="quarter" idx="136"/>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smtClean="0"/>
              <a:t>Click to edit Master text styles</a:t>
            </a:r>
          </a:p>
        </p:txBody>
      </p:sp>
      <p:sp>
        <p:nvSpPr>
          <p:cNvPr id="95" name="Text Placeholder 5"/>
          <p:cNvSpPr>
            <a:spLocks noGrp="1"/>
          </p:cNvSpPr>
          <p:nvPr>
            <p:ph type="body" sz="quarter" idx="137"/>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smtClean="0"/>
              <a:t>Click to edit Master text styles</a:t>
            </a:r>
          </a:p>
        </p:txBody>
      </p:sp>
      <p:sp>
        <p:nvSpPr>
          <p:cNvPr id="96" name="Text Placeholder 5"/>
          <p:cNvSpPr>
            <a:spLocks noGrp="1"/>
          </p:cNvSpPr>
          <p:nvPr>
            <p:ph type="body" sz="quarter" idx="138"/>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smtClean="0"/>
              <a:t>Click to edit Master text styles</a:t>
            </a:r>
          </a:p>
        </p:txBody>
      </p:sp>
      <p:sp>
        <p:nvSpPr>
          <p:cNvPr id="97" name="Text Placeholder 5"/>
          <p:cNvSpPr>
            <a:spLocks noGrp="1"/>
          </p:cNvSpPr>
          <p:nvPr>
            <p:ph type="body" sz="quarter" idx="139"/>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smtClean="0"/>
              <a:t>Click to edit Master text styles</a:t>
            </a:r>
          </a:p>
        </p:txBody>
      </p:sp>
      <p:sp>
        <p:nvSpPr>
          <p:cNvPr id="98" name="Text Placeholder 5"/>
          <p:cNvSpPr>
            <a:spLocks noGrp="1"/>
          </p:cNvSpPr>
          <p:nvPr>
            <p:ph type="body" sz="quarter" idx="140"/>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smtClean="0"/>
              <a:t>Click to edit Master text styles</a:t>
            </a:r>
          </a:p>
        </p:txBody>
      </p:sp>
      <p:sp>
        <p:nvSpPr>
          <p:cNvPr id="99" name="Text Placeholder 5"/>
          <p:cNvSpPr>
            <a:spLocks noGrp="1"/>
          </p:cNvSpPr>
          <p:nvPr>
            <p:ph type="body" sz="quarter" idx="14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smtClean="0"/>
              <a:t>Click to edit Master text styles</a:t>
            </a:r>
          </a:p>
        </p:txBody>
      </p:sp>
      <p:sp>
        <p:nvSpPr>
          <p:cNvPr id="100" name="Text Placeholder 5"/>
          <p:cNvSpPr>
            <a:spLocks noGrp="1"/>
          </p:cNvSpPr>
          <p:nvPr>
            <p:ph type="body" sz="quarter" idx="142"/>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smtClean="0"/>
              <a:t>Click to edit Master text styles</a:t>
            </a:r>
          </a:p>
        </p:txBody>
      </p:sp>
      <p:sp>
        <p:nvSpPr>
          <p:cNvPr id="101" name="Text Placeholder 5"/>
          <p:cNvSpPr>
            <a:spLocks noGrp="1"/>
          </p:cNvSpPr>
          <p:nvPr>
            <p:ph type="body" sz="quarter" idx="143"/>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smtClean="0"/>
              <a:t>Click to edit Master text styles</a:t>
            </a:r>
          </a:p>
        </p:txBody>
      </p:sp>
      <p:sp>
        <p:nvSpPr>
          <p:cNvPr id="102" name="Text Placeholder 5"/>
          <p:cNvSpPr>
            <a:spLocks noGrp="1"/>
          </p:cNvSpPr>
          <p:nvPr>
            <p:ph type="body" sz="quarter" idx="144"/>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smtClean="0"/>
              <a:t>Click to edit Master text styles</a:t>
            </a:r>
          </a:p>
        </p:txBody>
      </p:sp>
      <p:sp>
        <p:nvSpPr>
          <p:cNvPr id="103" name="Text Placeholder 5"/>
          <p:cNvSpPr>
            <a:spLocks noGrp="1"/>
          </p:cNvSpPr>
          <p:nvPr>
            <p:ph type="body" sz="quarter" idx="145"/>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smtClean="0"/>
              <a:t>Click to edit Master text styles</a:t>
            </a:r>
          </a:p>
        </p:txBody>
      </p:sp>
      <p:sp>
        <p:nvSpPr>
          <p:cNvPr id="104" name="Text Placeholder 5"/>
          <p:cNvSpPr>
            <a:spLocks noGrp="1"/>
          </p:cNvSpPr>
          <p:nvPr>
            <p:ph type="body" sz="quarter" idx="146"/>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smtClean="0"/>
              <a:t>Click to edit Master text styles</a:t>
            </a:r>
          </a:p>
        </p:txBody>
      </p:sp>
      <p:sp>
        <p:nvSpPr>
          <p:cNvPr id="105" name="Text Placeholder 5"/>
          <p:cNvSpPr>
            <a:spLocks noGrp="1"/>
          </p:cNvSpPr>
          <p:nvPr>
            <p:ph type="body" sz="quarter" idx="147"/>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smtClean="0"/>
              <a:t>Click to edit Master text styles</a:t>
            </a:r>
          </a:p>
        </p:txBody>
      </p:sp>
      <p:sp>
        <p:nvSpPr>
          <p:cNvPr id="106" name="Text Placeholder 5"/>
          <p:cNvSpPr>
            <a:spLocks noGrp="1"/>
          </p:cNvSpPr>
          <p:nvPr>
            <p:ph type="body" sz="quarter" idx="148"/>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smtClean="0"/>
              <a:t>Click to edit Master text styles</a:t>
            </a:r>
          </a:p>
        </p:txBody>
      </p:sp>
      <p:sp>
        <p:nvSpPr>
          <p:cNvPr id="107" name="Text Placeholder 5"/>
          <p:cNvSpPr>
            <a:spLocks noGrp="1"/>
          </p:cNvSpPr>
          <p:nvPr>
            <p:ph type="body" sz="quarter" idx="149"/>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ighlighted right column">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904188" y="6004405"/>
            <a:ext cx="10056813"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smtClean="0"/>
              <a:t>Click to edit Master text styles</a:t>
            </a:r>
          </a:p>
        </p:txBody>
      </p:sp>
      <p:sp>
        <p:nvSpPr>
          <p:cNvPr id="6" name="Text Placeholder 5"/>
          <p:cNvSpPr>
            <a:spLocks noGrp="1"/>
          </p:cNvSpPr>
          <p:nvPr>
            <p:ph type="body" sz="quarter" idx="11"/>
          </p:nvPr>
        </p:nvSpPr>
        <p:spPr>
          <a:xfrm>
            <a:off x="922341" y="5265739"/>
            <a:ext cx="10048875" cy="754045"/>
          </a:xfrm>
          <a:prstGeom prst="rect">
            <a:avLst/>
          </a:prstGeom>
          <a:solidFill>
            <a:schemeClr val="accent5">
              <a:lumMod val="50000"/>
            </a:schemeClr>
          </a:solidFill>
        </p:spPr>
        <p:txBody>
          <a:bodyPr lIns="91436" tIns="91436" rIns="91436" bIns="91436" anchor="ctr" anchorCtr="0">
            <a:spAutoFit/>
          </a:bodyPr>
          <a:lstStyle>
            <a:lvl1pPr algn="ctr">
              <a:buNone/>
              <a:defRPr sz="3700" b="1" baseline="0">
                <a:solidFill>
                  <a:schemeClr val="bg1"/>
                </a:solidFill>
              </a:defRPr>
            </a:lvl1pPr>
          </a:lstStyle>
          <a:p>
            <a:pPr lvl="0"/>
            <a:r>
              <a:rPr lang="en-US" smtClean="0"/>
              <a:t>Click to edit Master text styles</a:t>
            </a:r>
          </a:p>
        </p:txBody>
      </p:sp>
      <p:sp>
        <p:nvSpPr>
          <p:cNvPr id="14" name="Picture Placeholder 13"/>
          <p:cNvSpPr>
            <a:spLocks noGrp="1"/>
          </p:cNvSpPr>
          <p:nvPr>
            <p:ph type="pic" sz="quarter" idx="15"/>
          </p:nvPr>
        </p:nvSpPr>
        <p:spPr>
          <a:xfrm>
            <a:off x="914400" y="1143000"/>
            <a:ext cx="4419600" cy="2514600"/>
          </a:xfrm>
          <a:prstGeom prst="rect">
            <a:avLst/>
          </a:prstGeom>
        </p:spPr>
        <p:txBody>
          <a:bodyPr lIns="91436" tIns="45717" rIns="91436" bIns="45717" anchor="ctr"/>
          <a:lstStyle>
            <a:lvl1pPr algn="ctr">
              <a:buNone/>
              <a:defRPr sz="4000">
                <a:solidFill>
                  <a:schemeClr val="bg1"/>
                </a:solidFill>
              </a:defRPr>
            </a:lvl1pPr>
          </a:lstStyle>
          <a:p>
            <a:pPr lvl="0"/>
            <a:r>
              <a:rPr lang="en-US" noProof="0" smtClean="0"/>
              <a:t>Click icon to add picture</a:t>
            </a:r>
            <a:endParaRPr lang="en-US" noProof="0" dirty="0"/>
          </a:p>
        </p:txBody>
      </p:sp>
      <p:sp>
        <p:nvSpPr>
          <p:cNvPr id="18" name="Picture Placeholder 13"/>
          <p:cNvSpPr>
            <a:spLocks noGrp="1"/>
          </p:cNvSpPr>
          <p:nvPr>
            <p:ph type="pic" sz="quarter" idx="18"/>
          </p:nvPr>
        </p:nvSpPr>
        <p:spPr>
          <a:xfrm>
            <a:off x="38557200" y="1219200"/>
            <a:ext cx="4419600" cy="2514600"/>
          </a:xfrm>
          <a:prstGeom prst="rect">
            <a:avLst/>
          </a:prstGeom>
        </p:spPr>
        <p:txBody>
          <a:bodyPr lIns="91436" tIns="45717" rIns="91436" bIns="45717" anchor="ctr"/>
          <a:lstStyle>
            <a:lvl1pPr algn="ctr">
              <a:buNone/>
              <a:defRPr sz="4000">
                <a:solidFill>
                  <a:schemeClr val="bg1"/>
                </a:solidFill>
              </a:defRPr>
            </a:lvl1pPr>
          </a:lstStyle>
          <a:p>
            <a:pPr lvl="0"/>
            <a:r>
              <a:rPr lang="en-US" noProof="0" smtClean="0"/>
              <a:t>Click icon to add picture</a:t>
            </a:r>
            <a:endParaRPr lang="en-US" noProof="0" dirty="0"/>
          </a:p>
        </p:txBody>
      </p:sp>
      <p:sp>
        <p:nvSpPr>
          <p:cNvPr id="19" name="Text Placeholder 3"/>
          <p:cNvSpPr>
            <a:spLocks noGrp="1"/>
          </p:cNvSpPr>
          <p:nvPr>
            <p:ph type="body" sz="quarter" idx="19"/>
          </p:nvPr>
        </p:nvSpPr>
        <p:spPr>
          <a:xfrm>
            <a:off x="902598" y="14919070"/>
            <a:ext cx="10058400"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smtClean="0"/>
              <a:t>Click to edit Master text styles</a:t>
            </a:r>
          </a:p>
        </p:txBody>
      </p:sp>
      <p:sp>
        <p:nvSpPr>
          <p:cNvPr id="20" name="Text Placeholder 5"/>
          <p:cNvSpPr>
            <a:spLocks noGrp="1"/>
          </p:cNvSpPr>
          <p:nvPr>
            <p:ph type="body" sz="quarter" idx="20"/>
          </p:nvPr>
        </p:nvSpPr>
        <p:spPr>
          <a:xfrm>
            <a:off x="922339" y="14212513"/>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smtClean="0"/>
              <a:t>Click to edit Master text styles</a:t>
            </a:r>
          </a:p>
        </p:txBody>
      </p:sp>
      <p:sp>
        <p:nvSpPr>
          <p:cNvPr id="21" name="Text Placeholder 3"/>
          <p:cNvSpPr>
            <a:spLocks noGrp="1"/>
          </p:cNvSpPr>
          <p:nvPr>
            <p:ph type="body" sz="quarter" idx="21"/>
          </p:nvPr>
        </p:nvSpPr>
        <p:spPr>
          <a:xfrm>
            <a:off x="11587166" y="5996467"/>
            <a:ext cx="20720046"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smtClean="0"/>
              <a:t>Click to edit Master text styles</a:t>
            </a:r>
          </a:p>
        </p:txBody>
      </p:sp>
      <p:sp>
        <p:nvSpPr>
          <p:cNvPr id="22" name="Text Placeholder 5"/>
          <p:cNvSpPr>
            <a:spLocks noGrp="1"/>
          </p:cNvSpPr>
          <p:nvPr>
            <p:ph type="body" sz="quarter" idx="22"/>
          </p:nvPr>
        </p:nvSpPr>
        <p:spPr>
          <a:xfrm>
            <a:off x="11587164" y="5265739"/>
            <a:ext cx="20720050"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smtClean="0"/>
              <a:t>Click to edit Master text styles</a:t>
            </a:r>
          </a:p>
        </p:txBody>
      </p:sp>
      <p:sp>
        <p:nvSpPr>
          <p:cNvPr id="23" name="Text Placeholder 3"/>
          <p:cNvSpPr>
            <a:spLocks noGrp="1"/>
          </p:cNvSpPr>
          <p:nvPr>
            <p:ph type="body" sz="quarter" idx="23"/>
          </p:nvPr>
        </p:nvSpPr>
        <p:spPr>
          <a:xfrm>
            <a:off x="11587164" y="14919070"/>
            <a:ext cx="20720046"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smtClean="0"/>
              <a:t>Click to edit Master text styles</a:t>
            </a:r>
          </a:p>
        </p:txBody>
      </p:sp>
      <p:sp>
        <p:nvSpPr>
          <p:cNvPr id="24" name="Text Placeholder 5"/>
          <p:cNvSpPr>
            <a:spLocks noGrp="1"/>
          </p:cNvSpPr>
          <p:nvPr>
            <p:ph type="body" sz="quarter" idx="24"/>
          </p:nvPr>
        </p:nvSpPr>
        <p:spPr>
          <a:xfrm>
            <a:off x="11587165" y="14212888"/>
            <a:ext cx="20720050"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smtClean="0"/>
              <a:t>Click to edit Master text styles</a:t>
            </a:r>
          </a:p>
        </p:txBody>
      </p:sp>
      <p:sp>
        <p:nvSpPr>
          <p:cNvPr id="25" name="Text Placeholder 5"/>
          <p:cNvSpPr>
            <a:spLocks noGrp="1"/>
          </p:cNvSpPr>
          <p:nvPr>
            <p:ph type="body" sz="quarter" idx="25"/>
          </p:nvPr>
        </p:nvSpPr>
        <p:spPr>
          <a:xfrm>
            <a:off x="11587164" y="23505310"/>
            <a:ext cx="20720046"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smtClean="0"/>
              <a:t>Click to edit Master text styles</a:t>
            </a:r>
          </a:p>
        </p:txBody>
      </p:sp>
      <p:sp>
        <p:nvSpPr>
          <p:cNvPr id="26" name="Text Placeholder 3"/>
          <p:cNvSpPr>
            <a:spLocks noGrp="1"/>
          </p:cNvSpPr>
          <p:nvPr>
            <p:ph type="body" sz="quarter" idx="26"/>
          </p:nvPr>
        </p:nvSpPr>
        <p:spPr>
          <a:xfrm>
            <a:off x="11587164" y="24243974"/>
            <a:ext cx="20720046"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smtClean="0"/>
              <a:t>Click to edit Master text styles</a:t>
            </a:r>
          </a:p>
        </p:txBody>
      </p:sp>
      <p:sp>
        <p:nvSpPr>
          <p:cNvPr id="27" name="Text Placeholder 5"/>
          <p:cNvSpPr>
            <a:spLocks noGrp="1"/>
          </p:cNvSpPr>
          <p:nvPr>
            <p:ph type="body" sz="quarter" idx="27"/>
          </p:nvPr>
        </p:nvSpPr>
        <p:spPr>
          <a:xfrm>
            <a:off x="32919059" y="5265739"/>
            <a:ext cx="10047018"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smtClean="0"/>
              <a:t>Click to edit Master text styles</a:t>
            </a:r>
          </a:p>
        </p:txBody>
      </p:sp>
      <p:sp>
        <p:nvSpPr>
          <p:cNvPr id="28" name="Text Placeholder 3"/>
          <p:cNvSpPr>
            <a:spLocks noGrp="1"/>
          </p:cNvSpPr>
          <p:nvPr>
            <p:ph type="body" sz="quarter" idx="28"/>
          </p:nvPr>
        </p:nvSpPr>
        <p:spPr>
          <a:xfrm>
            <a:off x="32914028" y="6004405"/>
            <a:ext cx="10052050"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smtClean="0"/>
              <a:t>Click to edit Master text styles</a:t>
            </a:r>
          </a:p>
        </p:txBody>
      </p:sp>
      <p:sp>
        <p:nvSpPr>
          <p:cNvPr id="29" name="Text Placeholder 5"/>
          <p:cNvSpPr>
            <a:spLocks noGrp="1"/>
          </p:cNvSpPr>
          <p:nvPr>
            <p:ph type="body" sz="quarter" idx="29"/>
          </p:nvPr>
        </p:nvSpPr>
        <p:spPr>
          <a:xfrm>
            <a:off x="32924750" y="28291981"/>
            <a:ext cx="10047018"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smtClean="0"/>
              <a:t>Click to edit Master text styles</a:t>
            </a:r>
          </a:p>
        </p:txBody>
      </p:sp>
      <p:sp>
        <p:nvSpPr>
          <p:cNvPr id="30" name="Text Placeholder 3"/>
          <p:cNvSpPr>
            <a:spLocks noGrp="1"/>
          </p:cNvSpPr>
          <p:nvPr>
            <p:ph type="body" sz="quarter" idx="30"/>
          </p:nvPr>
        </p:nvSpPr>
        <p:spPr>
          <a:xfrm>
            <a:off x="32924751" y="29030647"/>
            <a:ext cx="10052050"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smtClean="0"/>
              <a:t>Click to edit Master text styles</a:t>
            </a:r>
          </a:p>
        </p:txBody>
      </p:sp>
      <p:sp>
        <p:nvSpPr>
          <p:cNvPr id="60" name="Title 1"/>
          <p:cNvSpPr>
            <a:spLocks noGrp="1"/>
          </p:cNvSpPr>
          <p:nvPr>
            <p:ph type="title"/>
          </p:nvPr>
        </p:nvSpPr>
        <p:spPr>
          <a:xfrm>
            <a:off x="5932593" y="457202"/>
            <a:ext cx="32009976" cy="1447800"/>
          </a:xfrm>
          <a:prstGeom prst="rect">
            <a:avLst/>
          </a:prstGeom>
        </p:spPr>
        <p:txBody>
          <a:bodyPr lIns="91436" tIns="45717" rIns="91436" bIns="45717" anchor="ctr" anchorCtr="0"/>
          <a:lstStyle>
            <a:lvl1pPr>
              <a:defRPr b="1"/>
            </a:lvl1pPr>
          </a:lstStyle>
          <a:p>
            <a:r>
              <a:rPr lang="en-US" smtClean="0"/>
              <a:t>Click to edit Master title style</a:t>
            </a:r>
            <a:endParaRPr lang="en-US" dirty="0"/>
          </a:p>
        </p:txBody>
      </p:sp>
      <p:sp>
        <p:nvSpPr>
          <p:cNvPr id="61" name="Text Placeholder 76"/>
          <p:cNvSpPr>
            <a:spLocks noGrp="1"/>
          </p:cNvSpPr>
          <p:nvPr>
            <p:ph type="body" sz="quarter" idx="150"/>
          </p:nvPr>
        </p:nvSpPr>
        <p:spPr>
          <a:xfrm>
            <a:off x="5932593" y="3185162"/>
            <a:ext cx="31998968" cy="1280160"/>
          </a:xfrm>
          <a:prstGeom prst="rect">
            <a:avLst/>
          </a:prstGeom>
        </p:spPr>
        <p:txBody>
          <a:bodyPr/>
          <a:lstStyle>
            <a:lvl1pPr algn="ctr">
              <a:buFontTx/>
              <a:buNone/>
              <a:defRPr sz="54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smtClean="0"/>
              <a:t>Click to edit Master text styles</a:t>
            </a:r>
          </a:p>
        </p:txBody>
      </p:sp>
      <p:sp>
        <p:nvSpPr>
          <p:cNvPr id="62" name="Text Placeholder 76"/>
          <p:cNvSpPr>
            <a:spLocks noGrp="1"/>
          </p:cNvSpPr>
          <p:nvPr>
            <p:ph type="body" sz="quarter" idx="151"/>
          </p:nvPr>
        </p:nvSpPr>
        <p:spPr>
          <a:xfrm>
            <a:off x="5932593" y="1905002"/>
            <a:ext cx="31998968" cy="1280160"/>
          </a:xfrm>
          <a:prstGeom prst="rect">
            <a:avLst/>
          </a:prstGeom>
        </p:spPr>
        <p:txBody>
          <a:bodyPr/>
          <a:lstStyle>
            <a:lvl1pPr algn="ctr">
              <a:buFontTx/>
              <a:buNone/>
              <a:defRPr sz="72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smtClean="0"/>
              <a:t>Click to edit Master text styles</a:t>
            </a:r>
          </a:p>
        </p:txBody>
      </p:sp>
      <p:sp>
        <p:nvSpPr>
          <p:cNvPr id="71" name="Text Placeholder 5"/>
          <p:cNvSpPr>
            <a:spLocks noGrp="1"/>
          </p:cNvSpPr>
          <p:nvPr>
            <p:ph type="body" sz="quarter" idx="95"/>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smtClean="0"/>
              <a:t>Click to edit Master text styles</a:t>
            </a:r>
          </a:p>
        </p:txBody>
      </p:sp>
      <p:sp>
        <p:nvSpPr>
          <p:cNvPr id="72" name="Text Placeholder 3"/>
          <p:cNvSpPr>
            <a:spLocks noGrp="1"/>
          </p:cNvSpPr>
          <p:nvPr>
            <p:ph type="body" sz="quarter" idx="107"/>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smtClean="0"/>
              <a:t>Click to edit Master text styles</a:t>
            </a:r>
          </a:p>
        </p:txBody>
      </p:sp>
      <p:sp>
        <p:nvSpPr>
          <p:cNvPr id="73" name="Text Placeholder 3"/>
          <p:cNvSpPr>
            <a:spLocks noGrp="1"/>
          </p:cNvSpPr>
          <p:nvPr>
            <p:ph type="body" sz="quarter" idx="116"/>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smtClean="0"/>
              <a:t>Click to edit Master text styles</a:t>
            </a:r>
          </a:p>
        </p:txBody>
      </p:sp>
      <p:sp>
        <p:nvSpPr>
          <p:cNvPr id="74" name="Text Placeholder 3"/>
          <p:cNvSpPr>
            <a:spLocks noGrp="1"/>
          </p:cNvSpPr>
          <p:nvPr>
            <p:ph type="body" sz="quarter" idx="117"/>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smtClean="0"/>
              <a:t>Click to edit Master text styles</a:t>
            </a:r>
          </a:p>
        </p:txBody>
      </p:sp>
      <p:sp>
        <p:nvSpPr>
          <p:cNvPr id="75" name="Text Placeholder 3"/>
          <p:cNvSpPr>
            <a:spLocks noGrp="1"/>
          </p:cNvSpPr>
          <p:nvPr>
            <p:ph type="body" sz="quarter" idx="118"/>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smtClean="0"/>
              <a:t>Click to edit Master text styles</a:t>
            </a:r>
          </a:p>
        </p:txBody>
      </p:sp>
      <p:sp>
        <p:nvSpPr>
          <p:cNvPr id="76" name="Text Placeholder 3"/>
          <p:cNvSpPr>
            <a:spLocks noGrp="1"/>
          </p:cNvSpPr>
          <p:nvPr>
            <p:ph type="body" sz="quarter" idx="119"/>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smtClean="0"/>
              <a:t>Click to edit Master text styles</a:t>
            </a:r>
          </a:p>
        </p:txBody>
      </p:sp>
      <p:sp>
        <p:nvSpPr>
          <p:cNvPr id="77" name="Text Placeholder 3"/>
          <p:cNvSpPr>
            <a:spLocks noGrp="1"/>
          </p:cNvSpPr>
          <p:nvPr>
            <p:ph type="body" sz="quarter" idx="120"/>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smtClean="0"/>
              <a:t>Click to edit Master text styles</a:t>
            </a:r>
          </a:p>
        </p:txBody>
      </p:sp>
      <p:sp>
        <p:nvSpPr>
          <p:cNvPr id="78" name="Text Placeholder 3"/>
          <p:cNvSpPr>
            <a:spLocks noGrp="1"/>
          </p:cNvSpPr>
          <p:nvPr>
            <p:ph type="body" sz="quarter" idx="12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smtClean="0"/>
              <a:t>Click to edit Master text styles</a:t>
            </a:r>
          </a:p>
        </p:txBody>
      </p:sp>
      <p:sp>
        <p:nvSpPr>
          <p:cNvPr id="79" name="Text Placeholder 3"/>
          <p:cNvSpPr>
            <a:spLocks noGrp="1"/>
          </p:cNvSpPr>
          <p:nvPr>
            <p:ph type="body" sz="quarter" idx="122"/>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smtClean="0"/>
              <a:t>Click to edit Master text styles</a:t>
            </a:r>
          </a:p>
        </p:txBody>
      </p:sp>
      <p:sp>
        <p:nvSpPr>
          <p:cNvPr id="80" name="Text Placeholder 3"/>
          <p:cNvSpPr>
            <a:spLocks noGrp="1"/>
          </p:cNvSpPr>
          <p:nvPr>
            <p:ph type="body" sz="quarter" idx="123"/>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smtClean="0"/>
              <a:t>Click to edit Master text styles</a:t>
            </a:r>
          </a:p>
        </p:txBody>
      </p:sp>
      <p:sp>
        <p:nvSpPr>
          <p:cNvPr id="81" name="Text Placeholder 3"/>
          <p:cNvSpPr>
            <a:spLocks noGrp="1"/>
          </p:cNvSpPr>
          <p:nvPr>
            <p:ph type="body" sz="quarter" idx="124"/>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smtClean="0"/>
              <a:t>Click to edit Master text styles</a:t>
            </a:r>
          </a:p>
        </p:txBody>
      </p:sp>
      <p:sp>
        <p:nvSpPr>
          <p:cNvPr id="82" name="Text Placeholder 3"/>
          <p:cNvSpPr>
            <a:spLocks noGrp="1"/>
          </p:cNvSpPr>
          <p:nvPr>
            <p:ph type="body" sz="quarter" idx="125"/>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smtClean="0"/>
              <a:t>Click to edit Master text styles</a:t>
            </a:r>
          </a:p>
        </p:txBody>
      </p:sp>
      <p:sp>
        <p:nvSpPr>
          <p:cNvPr id="83" name="Picture Placeholder 13"/>
          <p:cNvSpPr>
            <a:spLocks noGrp="1"/>
          </p:cNvSpPr>
          <p:nvPr>
            <p:ph type="pic" sz="quarter" idx="115"/>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pPr lvl="0"/>
            <a:r>
              <a:rPr lang="en-US" noProof="0" smtClean="0"/>
              <a:t>Click icon to add picture</a:t>
            </a:r>
            <a:endParaRPr lang="en-US" noProof="0" dirty="0"/>
          </a:p>
        </p:txBody>
      </p:sp>
      <p:sp>
        <p:nvSpPr>
          <p:cNvPr id="84" name="Picture Placeholder 13"/>
          <p:cNvSpPr>
            <a:spLocks noGrp="1"/>
          </p:cNvSpPr>
          <p:nvPr>
            <p:ph type="pic" sz="quarter" idx="126"/>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pPr lvl="0"/>
            <a:r>
              <a:rPr lang="en-US" noProof="0" smtClean="0"/>
              <a:t>Click icon to add picture</a:t>
            </a:r>
            <a:endParaRPr lang="en-US" noProof="0" dirty="0"/>
          </a:p>
        </p:txBody>
      </p:sp>
      <p:sp>
        <p:nvSpPr>
          <p:cNvPr id="85" name="Picture Placeholder 13"/>
          <p:cNvSpPr>
            <a:spLocks noGrp="1"/>
          </p:cNvSpPr>
          <p:nvPr>
            <p:ph type="pic" sz="quarter" idx="127"/>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pPr lvl="0"/>
            <a:r>
              <a:rPr lang="en-US" noProof="0" smtClean="0"/>
              <a:t>Click icon to add picture</a:t>
            </a:r>
            <a:endParaRPr lang="en-US" noProof="0" dirty="0"/>
          </a:p>
        </p:txBody>
      </p:sp>
      <p:sp>
        <p:nvSpPr>
          <p:cNvPr id="86" name="Picture Placeholder 13"/>
          <p:cNvSpPr>
            <a:spLocks noGrp="1"/>
          </p:cNvSpPr>
          <p:nvPr>
            <p:ph type="pic" sz="quarter" idx="128"/>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pPr lvl="0"/>
            <a:r>
              <a:rPr lang="en-US" noProof="0" smtClean="0"/>
              <a:t>Click icon to add picture</a:t>
            </a:r>
            <a:endParaRPr lang="en-US" noProof="0" dirty="0"/>
          </a:p>
        </p:txBody>
      </p:sp>
      <p:sp>
        <p:nvSpPr>
          <p:cNvPr id="87" name="Picture Placeholder 13"/>
          <p:cNvSpPr>
            <a:spLocks noGrp="1"/>
          </p:cNvSpPr>
          <p:nvPr>
            <p:ph type="pic" sz="quarter" idx="129"/>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pPr lvl="0"/>
            <a:r>
              <a:rPr lang="en-US" noProof="0" smtClean="0"/>
              <a:t>Click icon to add picture</a:t>
            </a:r>
            <a:endParaRPr lang="en-US" noProof="0" dirty="0"/>
          </a:p>
        </p:txBody>
      </p:sp>
      <p:sp>
        <p:nvSpPr>
          <p:cNvPr id="88" name="Picture Placeholder 13"/>
          <p:cNvSpPr>
            <a:spLocks noGrp="1"/>
          </p:cNvSpPr>
          <p:nvPr>
            <p:ph type="pic" sz="quarter" idx="130"/>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pPr lvl="0"/>
            <a:r>
              <a:rPr lang="en-US" noProof="0" smtClean="0"/>
              <a:t>Click icon to add picture</a:t>
            </a:r>
            <a:endParaRPr lang="en-US" noProof="0" dirty="0"/>
          </a:p>
        </p:txBody>
      </p:sp>
      <p:sp>
        <p:nvSpPr>
          <p:cNvPr id="89" name="Picture Placeholder 13"/>
          <p:cNvSpPr>
            <a:spLocks noGrp="1"/>
          </p:cNvSpPr>
          <p:nvPr>
            <p:ph type="pic" sz="quarter" idx="13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pPr lvl="0"/>
            <a:r>
              <a:rPr lang="en-US" noProof="0" smtClean="0"/>
              <a:t>Click icon to add picture</a:t>
            </a:r>
            <a:endParaRPr lang="en-US" noProof="0" dirty="0"/>
          </a:p>
        </p:txBody>
      </p:sp>
      <p:sp>
        <p:nvSpPr>
          <p:cNvPr id="90" name="Picture Placeholder 13"/>
          <p:cNvSpPr>
            <a:spLocks noGrp="1"/>
          </p:cNvSpPr>
          <p:nvPr>
            <p:ph type="pic" sz="quarter" idx="132"/>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pPr lvl="0"/>
            <a:r>
              <a:rPr lang="en-US" noProof="0" smtClean="0"/>
              <a:t>Click icon to add picture</a:t>
            </a:r>
            <a:endParaRPr lang="en-US" noProof="0" dirty="0"/>
          </a:p>
        </p:txBody>
      </p:sp>
      <p:sp>
        <p:nvSpPr>
          <p:cNvPr id="91" name="Picture Placeholder 13"/>
          <p:cNvSpPr>
            <a:spLocks noGrp="1"/>
          </p:cNvSpPr>
          <p:nvPr>
            <p:ph type="pic" sz="quarter" idx="133"/>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pPr lvl="0"/>
            <a:r>
              <a:rPr lang="en-US" noProof="0" smtClean="0"/>
              <a:t>Click icon to add picture</a:t>
            </a:r>
            <a:endParaRPr lang="en-US" noProof="0" dirty="0"/>
          </a:p>
        </p:txBody>
      </p:sp>
      <p:sp>
        <p:nvSpPr>
          <p:cNvPr id="92" name="Picture Placeholder 13"/>
          <p:cNvSpPr>
            <a:spLocks noGrp="1"/>
          </p:cNvSpPr>
          <p:nvPr>
            <p:ph type="pic" sz="quarter" idx="134"/>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pPr lvl="0"/>
            <a:r>
              <a:rPr lang="en-US" noProof="0" smtClean="0"/>
              <a:t>Click icon to add picture</a:t>
            </a:r>
            <a:endParaRPr lang="en-US" noProof="0" dirty="0"/>
          </a:p>
        </p:txBody>
      </p:sp>
      <p:sp>
        <p:nvSpPr>
          <p:cNvPr id="93" name="Picture Placeholder 13"/>
          <p:cNvSpPr>
            <a:spLocks noGrp="1"/>
          </p:cNvSpPr>
          <p:nvPr>
            <p:ph type="pic" sz="quarter" idx="135"/>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pPr lvl="0"/>
            <a:r>
              <a:rPr lang="en-US" noProof="0" smtClean="0"/>
              <a:t>Click icon to add picture</a:t>
            </a:r>
            <a:endParaRPr lang="en-US" noProof="0" dirty="0"/>
          </a:p>
        </p:txBody>
      </p:sp>
      <p:sp>
        <p:nvSpPr>
          <p:cNvPr id="94" name="Text Placeholder 5"/>
          <p:cNvSpPr>
            <a:spLocks noGrp="1"/>
          </p:cNvSpPr>
          <p:nvPr>
            <p:ph type="body" sz="quarter" idx="136"/>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smtClean="0"/>
              <a:t>Click to edit Master text styles</a:t>
            </a:r>
          </a:p>
        </p:txBody>
      </p:sp>
      <p:sp>
        <p:nvSpPr>
          <p:cNvPr id="95" name="Text Placeholder 5"/>
          <p:cNvSpPr>
            <a:spLocks noGrp="1"/>
          </p:cNvSpPr>
          <p:nvPr>
            <p:ph type="body" sz="quarter" idx="137"/>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smtClean="0"/>
              <a:t>Click to edit Master text styles</a:t>
            </a:r>
          </a:p>
        </p:txBody>
      </p:sp>
      <p:sp>
        <p:nvSpPr>
          <p:cNvPr id="96" name="Text Placeholder 5"/>
          <p:cNvSpPr>
            <a:spLocks noGrp="1"/>
          </p:cNvSpPr>
          <p:nvPr>
            <p:ph type="body" sz="quarter" idx="138"/>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smtClean="0"/>
              <a:t>Click to edit Master text styles</a:t>
            </a:r>
          </a:p>
        </p:txBody>
      </p:sp>
      <p:sp>
        <p:nvSpPr>
          <p:cNvPr id="97" name="Text Placeholder 5"/>
          <p:cNvSpPr>
            <a:spLocks noGrp="1"/>
          </p:cNvSpPr>
          <p:nvPr>
            <p:ph type="body" sz="quarter" idx="139"/>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smtClean="0"/>
              <a:t>Click to edit Master text styles</a:t>
            </a:r>
          </a:p>
        </p:txBody>
      </p:sp>
      <p:sp>
        <p:nvSpPr>
          <p:cNvPr id="98" name="Text Placeholder 5"/>
          <p:cNvSpPr>
            <a:spLocks noGrp="1"/>
          </p:cNvSpPr>
          <p:nvPr>
            <p:ph type="body" sz="quarter" idx="140"/>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smtClean="0"/>
              <a:t>Click to edit Master text styles</a:t>
            </a:r>
          </a:p>
        </p:txBody>
      </p:sp>
      <p:sp>
        <p:nvSpPr>
          <p:cNvPr id="99" name="Text Placeholder 5"/>
          <p:cNvSpPr>
            <a:spLocks noGrp="1"/>
          </p:cNvSpPr>
          <p:nvPr>
            <p:ph type="body" sz="quarter" idx="14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smtClean="0"/>
              <a:t>Click to edit Master text styles</a:t>
            </a:r>
          </a:p>
        </p:txBody>
      </p:sp>
      <p:sp>
        <p:nvSpPr>
          <p:cNvPr id="100" name="Text Placeholder 5"/>
          <p:cNvSpPr>
            <a:spLocks noGrp="1"/>
          </p:cNvSpPr>
          <p:nvPr>
            <p:ph type="body" sz="quarter" idx="142"/>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smtClean="0"/>
              <a:t>Click to edit Master text styles</a:t>
            </a:r>
          </a:p>
        </p:txBody>
      </p:sp>
      <p:sp>
        <p:nvSpPr>
          <p:cNvPr id="101" name="Text Placeholder 5"/>
          <p:cNvSpPr>
            <a:spLocks noGrp="1"/>
          </p:cNvSpPr>
          <p:nvPr>
            <p:ph type="body" sz="quarter" idx="143"/>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smtClean="0"/>
              <a:t>Click to edit Master text styles</a:t>
            </a:r>
          </a:p>
        </p:txBody>
      </p:sp>
      <p:sp>
        <p:nvSpPr>
          <p:cNvPr id="102" name="Text Placeholder 5"/>
          <p:cNvSpPr>
            <a:spLocks noGrp="1"/>
          </p:cNvSpPr>
          <p:nvPr>
            <p:ph type="body" sz="quarter" idx="144"/>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smtClean="0"/>
              <a:t>Click to edit Master text styles</a:t>
            </a:r>
          </a:p>
        </p:txBody>
      </p:sp>
      <p:sp>
        <p:nvSpPr>
          <p:cNvPr id="103" name="Text Placeholder 5"/>
          <p:cNvSpPr>
            <a:spLocks noGrp="1"/>
          </p:cNvSpPr>
          <p:nvPr>
            <p:ph type="body" sz="quarter" idx="145"/>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smtClean="0"/>
              <a:t>Click to edit Master text styles</a:t>
            </a:r>
          </a:p>
        </p:txBody>
      </p:sp>
      <p:sp>
        <p:nvSpPr>
          <p:cNvPr id="104" name="Text Placeholder 5"/>
          <p:cNvSpPr>
            <a:spLocks noGrp="1"/>
          </p:cNvSpPr>
          <p:nvPr>
            <p:ph type="body" sz="quarter" idx="146"/>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smtClean="0"/>
              <a:t>Click to edit Master text styles</a:t>
            </a:r>
          </a:p>
        </p:txBody>
      </p:sp>
      <p:sp>
        <p:nvSpPr>
          <p:cNvPr id="105" name="Text Placeholder 5"/>
          <p:cNvSpPr>
            <a:spLocks noGrp="1"/>
          </p:cNvSpPr>
          <p:nvPr>
            <p:ph type="body" sz="quarter" idx="147"/>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smtClean="0"/>
              <a:t>Click to edit Master text styles</a:t>
            </a:r>
          </a:p>
        </p:txBody>
      </p:sp>
      <p:sp>
        <p:nvSpPr>
          <p:cNvPr id="106" name="Text Placeholder 5"/>
          <p:cNvSpPr>
            <a:spLocks noGrp="1"/>
          </p:cNvSpPr>
          <p:nvPr>
            <p:ph type="body" sz="quarter" idx="148"/>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smtClean="0"/>
              <a:t>Click to edit Master text styles</a:t>
            </a:r>
          </a:p>
        </p:txBody>
      </p:sp>
      <p:sp>
        <p:nvSpPr>
          <p:cNvPr id="107" name="Text Placeholder 5"/>
          <p:cNvSpPr>
            <a:spLocks noGrp="1"/>
          </p:cNvSpPr>
          <p:nvPr>
            <p:ph type="body" sz="quarter" idx="149"/>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hyperlink" Target="http://www.facebook.com/pages/PosterPresentationscom/217914411419?v=app_4949752878&amp;ref=ts" TargetMode="Externa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3.jpeg"/><Relationship Id="rId5" Type="http://schemas.openxmlformats.org/officeDocument/2006/relationships/hyperlink" Target="http://www.facebook.com/pages/PosterPresentationscom/217914411419?v=app_4949752878&amp;ref=ts" TargetMode="External"/><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3.xml"/><Relationship Id="rId6" Type="http://schemas.openxmlformats.org/officeDocument/2006/relationships/image" Target="../media/image3.jpeg"/><Relationship Id="rId5" Type="http://schemas.openxmlformats.org/officeDocument/2006/relationships/hyperlink" Target="http://www.facebook.com/pages/PosterPresentationscom/217914411419?v=app_4949752878&amp;ref=ts" TargetMode="External"/><Relationship Id="rId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4.xml"/><Relationship Id="rId6" Type="http://schemas.openxmlformats.org/officeDocument/2006/relationships/image" Target="../media/image3.jpeg"/><Relationship Id="rId5" Type="http://schemas.openxmlformats.org/officeDocument/2006/relationships/hyperlink" Target="http://www.facebook.com/pages/PosterPresentationscom/217914411419?v=app_4949752878&amp;ref=ts" TargetMode="Externa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0" name="Rectangle 19"/>
          <p:cNvSpPr/>
          <p:nvPr/>
        </p:nvSpPr>
        <p:spPr>
          <a:xfrm>
            <a:off x="44221400" y="0"/>
            <a:ext cx="10050463"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82872" tIns="365741" rIns="182872" bIns="182872"/>
          <a:lstStyle/>
          <a:p>
            <a:pPr algn="ctr"/>
            <a:r>
              <a:rPr lang="en-US" sz="4000" b="1">
                <a:solidFill>
                  <a:schemeClr val="bg1"/>
                </a:solidFill>
                <a:latin typeface="Trebuchet MS" pitchFamily="34" charset="0"/>
              </a:rPr>
              <a:t>QUICK TIPS</a:t>
            </a:r>
          </a:p>
          <a:p>
            <a:pPr algn="ctr"/>
            <a:r>
              <a:rPr lang="en-US" sz="4000" b="1">
                <a:solidFill>
                  <a:srgbClr val="FFFF00"/>
                </a:solidFill>
                <a:latin typeface="Trebuchet MS" pitchFamily="34" charset="0"/>
              </a:rPr>
              <a:t>(--THIS SECTION DOES NOT PRINT--)</a:t>
            </a:r>
          </a:p>
          <a:p>
            <a:pPr algn="ctr"/>
            <a:endParaRPr lang="en-US" sz="3200" b="1">
              <a:solidFill>
                <a:srgbClr val="FFFFFF"/>
              </a:solidFill>
              <a:latin typeface="Trebuchet MS" pitchFamily="34" charset="0"/>
            </a:endParaRPr>
          </a:p>
          <a:p>
            <a:r>
              <a:rPr lang="en-US" sz="3200">
                <a:solidFill>
                  <a:srgbClr val="FFFFFF"/>
                </a:solidFill>
                <a:latin typeface="Trebuchet MS" pitchFamily="34" charset="0"/>
              </a:rPr>
              <a:t>This PowerPoint template requires basic PowerPoint (version 2007 or newer) skills. Below is a list of commonly asked questions specific to this template. </a:t>
            </a:r>
            <a:br>
              <a:rPr lang="en-US" sz="3200">
                <a:solidFill>
                  <a:srgbClr val="FFFFFF"/>
                </a:solidFill>
                <a:latin typeface="Trebuchet MS" pitchFamily="34" charset="0"/>
              </a:rPr>
            </a:br>
            <a:r>
              <a:rPr lang="en-US" sz="3200">
                <a:solidFill>
                  <a:srgbClr val="FFFFFF"/>
                </a:solidFill>
                <a:latin typeface="Trebuchet MS" pitchFamily="34" charset="0"/>
              </a:rPr>
              <a:t>If you are using an older version of PowerPoint some template features may not work properly.</a:t>
            </a:r>
            <a:endParaRPr lang="en-US" sz="4000" b="1">
              <a:solidFill>
                <a:srgbClr val="FFFF00"/>
              </a:solidFill>
              <a:latin typeface="Trebuchet MS" pitchFamily="34" charset="0"/>
            </a:endParaRPr>
          </a:p>
          <a:p>
            <a:endParaRPr lang="en-US" sz="4000" b="1">
              <a:solidFill>
                <a:srgbClr val="FFFF00"/>
              </a:solidFill>
              <a:latin typeface="Trebuchet MS" pitchFamily="34" charset="0"/>
            </a:endParaRPr>
          </a:p>
          <a:p>
            <a:pPr algn="ctr"/>
            <a:r>
              <a:rPr lang="en-US" sz="4000" b="1">
                <a:solidFill>
                  <a:schemeClr val="bg1"/>
                </a:solidFill>
                <a:latin typeface="Trebuchet MS" pitchFamily="34" charset="0"/>
              </a:rPr>
              <a:t>Using the template</a:t>
            </a:r>
          </a:p>
          <a:p>
            <a:pPr algn="ctr"/>
            <a:endParaRPr lang="en-US" sz="3200" b="1">
              <a:solidFill>
                <a:srgbClr val="FFFF00"/>
              </a:solidFill>
              <a:latin typeface="Trebuchet MS" pitchFamily="34" charset="0"/>
            </a:endParaRPr>
          </a:p>
          <a:p>
            <a:r>
              <a:rPr lang="en-US" sz="3200" b="1">
                <a:solidFill>
                  <a:srgbClr val="FFFF00"/>
                </a:solidFill>
                <a:latin typeface="Trebuchet MS" pitchFamily="34" charset="0"/>
              </a:rPr>
              <a:t>Verifying the quality of your graphics</a:t>
            </a:r>
          </a:p>
          <a:p>
            <a:r>
              <a:rPr lang="en-US" sz="3200">
                <a:solidFill>
                  <a:srgbClr val="FFFFFF"/>
                </a:solidFill>
                <a:latin typeface="Trebuchet MS" pitchFamily="34" charset="0"/>
              </a:rPr>
              <a:t>Go to the VIEW menu and click on ZOOM to set your preferred magnification. This template is at 100% the size of the final poster. All text and graphics will be printed at 100% their size. To see what your poster will look like when printed, set the zoom to 100% and evaluate the quality of all your graphics before you submit your poster for printing.</a:t>
            </a:r>
            <a:br>
              <a:rPr lang="en-US" sz="3200">
                <a:solidFill>
                  <a:srgbClr val="FFFFFF"/>
                </a:solidFill>
                <a:latin typeface="Trebuchet MS" pitchFamily="34" charset="0"/>
              </a:rPr>
            </a:br>
            <a:endParaRPr lang="en-US" sz="3200">
              <a:solidFill>
                <a:srgbClr val="FFFFFF"/>
              </a:solidFill>
              <a:latin typeface="Trebuchet MS" pitchFamily="34" charset="0"/>
            </a:endParaRPr>
          </a:p>
          <a:p>
            <a:r>
              <a:rPr lang="en-US" sz="3200" b="1">
                <a:solidFill>
                  <a:srgbClr val="FFFF00"/>
                </a:solidFill>
                <a:latin typeface="Trebuchet MS" pitchFamily="34" charset="0"/>
              </a:rPr>
              <a:t>Using the placeholders</a:t>
            </a:r>
          </a:p>
          <a:p>
            <a:r>
              <a:rPr lang="en-US" sz="3200">
                <a:solidFill>
                  <a:srgbClr val="FFFFFF"/>
                </a:solidFill>
                <a:latin typeface="Trebuchet MS" pitchFamily="34" charset="0"/>
              </a:rPr>
              <a:t>To add text to this template click inside a placeholder and type in or paste your text. To move a placeholder, click on it </a:t>
            </a:r>
            <a:r>
              <a:rPr lang="en-US" sz="3200" u="sng">
                <a:solidFill>
                  <a:srgbClr val="FFFFFF"/>
                </a:solidFill>
                <a:latin typeface="Trebuchet MS" pitchFamily="34" charset="0"/>
              </a:rPr>
              <a:t>once</a:t>
            </a:r>
            <a:r>
              <a:rPr lang="en-US" sz="3200">
                <a:solidFill>
                  <a:srgbClr val="FFFFFF"/>
                </a:solidFill>
                <a:latin typeface="Trebuchet MS" pitchFamily="34" charset="0"/>
              </a:rPr>
              <a:t> (to select it), place your cursor on its frame and your cursor will change to this symbol:         Then, click </a:t>
            </a:r>
            <a:r>
              <a:rPr lang="en-US" sz="3200" u="sng">
                <a:solidFill>
                  <a:srgbClr val="FFFFFF"/>
                </a:solidFill>
                <a:latin typeface="Trebuchet MS" pitchFamily="34" charset="0"/>
              </a:rPr>
              <a:t>once</a:t>
            </a:r>
            <a:r>
              <a:rPr lang="en-US" sz="3200">
                <a:solidFill>
                  <a:srgbClr val="FFFFFF"/>
                </a:solidFill>
                <a:latin typeface="Trebuchet MS" pitchFamily="34" charset="0"/>
              </a:rPr>
              <a:t> and drag it to its new location where you can resize it as needed. Additional placeholders can be found on the left side of this template.</a:t>
            </a:r>
          </a:p>
          <a:p>
            <a:endParaRPr lang="en-US" sz="3200" b="1">
              <a:solidFill>
                <a:srgbClr val="FFFF00"/>
              </a:solidFill>
              <a:latin typeface="Trebuchet MS" pitchFamily="34" charset="0"/>
            </a:endParaRPr>
          </a:p>
          <a:p>
            <a:r>
              <a:rPr lang="en-US" sz="3200" b="1">
                <a:solidFill>
                  <a:srgbClr val="FFFF00"/>
                </a:solidFill>
                <a:latin typeface="Trebuchet MS" pitchFamily="34" charset="0"/>
              </a:rPr>
              <a:t>Modifying the layout</a:t>
            </a:r>
          </a:p>
          <a:p>
            <a:r>
              <a:rPr lang="en-US" sz="3200">
                <a:solidFill>
                  <a:srgbClr val="FFFFFF"/>
                </a:solidFill>
                <a:latin typeface="Trebuchet MS" pitchFamily="34" charset="0"/>
              </a:rPr>
              <a:t>This template has four</a:t>
            </a:r>
          </a:p>
          <a:p>
            <a:r>
              <a:rPr lang="en-US" sz="3200">
                <a:solidFill>
                  <a:srgbClr val="FFFFFF"/>
                </a:solidFill>
                <a:latin typeface="Trebuchet MS" pitchFamily="34" charset="0"/>
              </a:rPr>
              <a:t>different column layouts. </a:t>
            </a:r>
          </a:p>
          <a:p>
            <a:r>
              <a:rPr lang="en-US" sz="3200" u="sng">
                <a:solidFill>
                  <a:srgbClr val="FFFFFF"/>
                </a:solidFill>
                <a:latin typeface="Trebuchet MS" pitchFamily="34" charset="0"/>
              </a:rPr>
              <a:t>Right-click</a:t>
            </a:r>
            <a:r>
              <a:rPr lang="en-US" sz="3200">
                <a:solidFill>
                  <a:srgbClr val="FFFFFF"/>
                </a:solidFill>
                <a:latin typeface="Trebuchet MS" pitchFamily="34" charset="0"/>
              </a:rPr>
              <a:t> your mouse</a:t>
            </a:r>
          </a:p>
          <a:p>
            <a:r>
              <a:rPr lang="en-US" sz="3200">
                <a:solidFill>
                  <a:srgbClr val="FFFFFF"/>
                </a:solidFill>
                <a:latin typeface="Trebuchet MS" pitchFamily="34" charset="0"/>
              </a:rPr>
              <a:t>on the background and </a:t>
            </a:r>
          </a:p>
          <a:p>
            <a:r>
              <a:rPr lang="en-US" sz="3200">
                <a:solidFill>
                  <a:srgbClr val="FFFFFF"/>
                </a:solidFill>
                <a:latin typeface="Trebuchet MS" pitchFamily="34" charset="0"/>
              </a:rPr>
              <a:t>click on “Layout” to see </a:t>
            </a:r>
          </a:p>
          <a:p>
            <a:r>
              <a:rPr lang="en-US" sz="3200">
                <a:solidFill>
                  <a:srgbClr val="FFFFFF"/>
                </a:solidFill>
                <a:latin typeface="Trebuchet MS" pitchFamily="34" charset="0"/>
              </a:rPr>
              <a:t>the layout options.</a:t>
            </a:r>
          </a:p>
          <a:p>
            <a:r>
              <a:rPr lang="en-US" sz="3200">
                <a:solidFill>
                  <a:srgbClr val="FFFFFF"/>
                </a:solidFill>
                <a:latin typeface="Trebuchet MS" pitchFamily="34" charset="0"/>
              </a:rPr>
              <a:t>The columns in the provided layouts are fixed and cannot be moved but advanced users can modify any layout by going to VIEW and then SLIDE MASTER.</a:t>
            </a:r>
          </a:p>
          <a:p>
            <a:endParaRPr lang="en-US" sz="3200">
              <a:solidFill>
                <a:srgbClr val="FFFFFF"/>
              </a:solidFill>
              <a:latin typeface="Trebuchet MS" pitchFamily="34" charset="0"/>
            </a:endParaRPr>
          </a:p>
          <a:p>
            <a:r>
              <a:rPr lang="en-US" sz="3200" b="1">
                <a:solidFill>
                  <a:srgbClr val="FFFF00"/>
                </a:solidFill>
                <a:latin typeface="Trebuchet MS" pitchFamily="34" charset="0"/>
              </a:rPr>
              <a:t>Importing text and graphics from external sources</a:t>
            </a:r>
          </a:p>
          <a:p>
            <a:r>
              <a:rPr lang="en-US" sz="3200" b="1" u="sng">
                <a:solidFill>
                  <a:srgbClr val="FFFFFF"/>
                </a:solidFill>
                <a:latin typeface="Trebuchet MS" pitchFamily="34" charset="0"/>
              </a:rPr>
              <a:t>TEXT: </a:t>
            </a:r>
            <a:r>
              <a:rPr lang="en-US" sz="3200">
                <a:solidFill>
                  <a:srgbClr val="FFFFFF"/>
                </a:solidFill>
                <a:latin typeface="Trebuchet MS" pitchFamily="34" charset="0"/>
              </a:rPr>
              <a:t>Paste or type your text into a pre-existing placeholder or drag in a new placeholder from the left side of the template. Move it anywhere as needed.</a:t>
            </a:r>
          </a:p>
          <a:p>
            <a:r>
              <a:rPr lang="en-US" sz="3200" b="1" u="sng">
                <a:solidFill>
                  <a:srgbClr val="FFFFFF"/>
                </a:solidFill>
                <a:latin typeface="Trebuchet MS" pitchFamily="34" charset="0"/>
              </a:rPr>
              <a:t>PHOTOS: </a:t>
            </a:r>
            <a:r>
              <a:rPr lang="en-US" sz="3200">
                <a:solidFill>
                  <a:srgbClr val="FFFFFF"/>
                </a:solidFill>
                <a:latin typeface="Trebuchet MS" pitchFamily="34" charset="0"/>
              </a:rPr>
              <a:t>Drag in a picture placeholder, size it </a:t>
            </a:r>
            <a:r>
              <a:rPr lang="en-US" sz="3200" u="sng">
                <a:solidFill>
                  <a:srgbClr val="FFFFFF"/>
                </a:solidFill>
                <a:latin typeface="Trebuchet MS" pitchFamily="34" charset="0"/>
              </a:rPr>
              <a:t>first</a:t>
            </a:r>
            <a:r>
              <a:rPr lang="en-US" sz="3200">
                <a:solidFill>
                  <a:srgbClr val="FFFFFF"/>
                </a:solidFill>
                <a:latin typeface="Trebuchet MS" pitchFamily="34" charset="0"/>
              </a:rPr>
              <a:t>, click in it and insert a photo from the menu.</a:t>
            </a:r>
          </a:p>
          <a:p>
            <a:r>
              <a:rPr lang="en-US" sz="3200" b="1" u="sng">
                <a:solidFill>
                  <a:srgbClr val="FFFFFF"/>
                </a:solidFill>
                <a:latin typeface="Trebuchet MS" pitchFamily="34" charset="0"/>
              </a:rPr>
              <a:t>TABLES: </a:t>
            </a:r>
            <a:r>
              <a:rPr lang="en-US" sz="3200">
                <a:solidFill>
                  <a:srgbClr val="FFFFFF"/>
                </a:solidFill>
                <a:latin typeface="Trebuchet MS" pitchFamily="34" charset="0"/>
              </a:rPr>
              <a:t>You can copy and paste a table from an external document onto this poster template. To adjust  the way the text fits within the cells of a table that has been pasted, </a:t>
            </a:r>
            <a:r>
              <a:rPr lang="en-US" sz="3200" u="sng">
                <a:solidFill>
                  <a:srgbClr val="FFFFFF"/>
                </a:solidFill>
                <a:latin typeface="Trebuchet MS" pitchFamily="34" charset="0"/>
              </a:rPr>
              <a:t>right-click</a:t>
            </a:r>
            <a:r>
              <a:rPr lang="en-US" sz="3200">
                <a:solidFill>
                  <a:srgbClr val="FFFFFF"/>
                </a:solidFill>
                <a:latin typeface="Trebuchet MS" pitchFamily="34" charset="0"/>
              </a:rPr>
              <a:t> on the table, click FORMAT SHAPE  then click on TEXT BOX and change the INTERNAL MARGIN values to 0.25</a:t>
            </a:r>
          </a:p>
          <a:p>
            <a:endParaRPr lang="en-US" sz="3200">
              <a:solidFill>
                <a:srgbClr val="FFFFFF"/>
              </a:solidFill>
              <a:latin typeface="Trebuchet MS" pitchFamily="34" charset="0"/>
            </a:endParaRPr>
          </a:p>
          <a:p>
            <a:r>
              <a:rPr lang="en-US" sz="3200" b="1">
                <a:solidFill>
                  <a:srgbClr val="FFFF00"/>
                </a:solidFill>
                <a:latin typeface="Trebuchet MS" pitchFamily="34" charset="0"/>
              </a:rPr>
              <a:t>Modifying the color scheme</a:t>
            </a:r>
          </a:p>
          <a:p>
            <a:r>
              <a:rPr lang="en-US" sz="3200">
                <a:solidFill>
                  <a:srgbClr val="FFFFFF"/>
                </a:solidFill>
                <a:latin typeface="Trebuchet MS" pitchFamily="34" charset="0"/>
              </a:rPr>
              <a:t>To change the color scheme of this template go to the “Design” menu and click on “Colors”. You can choose from the provide color combinations or you can create your own.</a:t>
            </a:r>
          </a:p>
          <a:p>
            <a:endParaRPr lang="en-US" sz="3200">
              <a:solidFill>
                <a:srgbClr val="FFFFFF"/>
              </a:solidFill>
              <a:latin typeface="Trebuchet MS" pitchFamily="34" charset="0"/>
            </a:endParaRPr>
          </a:p>
          <a:p>
            <a:endParaRPr lang="en-US" sz="3200">
              <a:solidFill>
                <a:srgbClr val="FFFFFF"/>
              </a:solidFill>
              <a:latin typeface="Trebuchet MS" pitchFamily="34" charset="0"/>
            </a:endParaRPr>
          </a:p>
          <a:p>
            <a:endParaRPr lang="en-US" sz="2000">
              <a:solidFill>
                <a:srgbClr val="FFFFFF"/>
              </a:solidFill>
              <a:latin typeface="Trebuchet MS" pitchFamily="34" charset="0"/>
            </a:endParaRPr>
          </a:p>
          <a:p>
            <a:endParaRPr lang="en-US" sz="2000">
              <a:solidFill>
                <a:srgbClr val="FFFFFF"/>
              </a:solidFill>
              <a:latin typeface="Trebuchet MS" pitchFamily="34" charset="0"/>
            </a:endParaRPr>
          </a:p>
          <a:p>
            <a:pPr algn="ctr"/>
            <a:endParaRPr lang="en-US" sz="2000" b="1">
              <a:solidFill>
                <a:schemeClr val="bg1"/>
              </a:solidFill>
              <a:latin typeface="Trebuchet MS" pitchFamily="34" charset="0"/>
            </a:endParaRPr>
          </a:p>
          <a:p>
            <a:endParaRPr lang="en-US" sz="2000" b="1">
              <a:solidFill>
                <a:srgbClr val="FFFF00"/>
              </a:solidFill>
              <a:latin typeface="Trebuchet MS" pitchFamily="34" charset="0"/>
            </a:endParaRPr>
          </a:p>
          <a:p>
            <a:pPr algn="ctr"/>
            <a:endParaRPr lang="en-US" sz="3200" b="1">
              <a:solidFill>
                <a:srgbClr val="FFFFFF"/>
              </a:solidFill>
              <a:latin typeface="Trebuchet MS" pitchFamily="34" charset="0"/>
            </a:endParaRPr>
          </a:p>
        </p:txBody>
      </p:sp>
      <p:sp>
        <p:nvSpPr>
          <p:cNvPr id="29" name="Rectangle 28"/>
          <p:cNvSpPr/>
          <p:nvPr/>
        </p:nvSpPr>
        <p:spPr>
          <a:xfrm>
            <a:off x="-10402888" y="-19050"/>
            <a:ext cx="10050463"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82872" tIns="365741" rIns="182872" bIns="182872"/>
          <a:lstStyle/>
          <a:p>
            <a:pPr algn="ctr" defTabSz="4388900" fontAlgn="auto">
              <a:spcBef>
                <a:spcPts val="0"/>
              </a:spcBef>
              <a:spcAft>
                <a:spcPts val="0"/>
              </a:spcAft>
              <a:defRPr/>
            </a:pPr>
            <a:r>
              <a:rPr lang="en-US" sz="4400" b="1" dirty="0">
                <a:solidFill>
                  <a:schemeClr val="bg1"/>
                </a:solidFill>
                <a:latin typeface="Trebuchet MS" pitchFamily="34" charset="0"/>
              </a:rPr>
              <a:t>QUICK DESIGN GUIDE</a:t>
            </a:r>
          </a:p>
          <a:p>
            <a:pPr algn="ctr" defTabSz="4388900" fontAlgn="auto">
              <a:spcBef>
                <a:spcPts val="0"/>
              </a:spcBef>
              <a:spcAft>
                <a:spcPts val="0"/>
              </a:spcAft>
              <a:defRPr/>
            </a:pPr>
            <a:r>
              <a:rPr lang="en-US" sz="4000" b="1" dirty="0">
                <a:solidFill>
                  <a:srgbClr val="FFFF00"/>
                </a:solidFill>
                <a:latin typeface="Trebuchet MS" pitchFamily="34" charset="0"/>
              </a:rPr>
              <a:t>(--THIS SECTION DOES NOT PRINT--)</a:t>
            </a:r>
          </a:p>
          <a:p>
            <a:pPr algn="ctr" defTabSz="4388900" fontAlgn="auto">
              <a:spcBef>
                <a:spcPts val="0"/>
              </a:spcBef>
              <a:spcAft>
                <a:spcPts val="0"/>
              </a:spcAft>
              <a:defRPr/>
            </a:pPr>
            <a:endParaRPr lang="en-US" sz="3200" b="1" dirty="0">
              <a:latin typeface="Trebuchet MS" pitchFamily="34" charset="0"/>
            </a:endParaRPr>
          </a:p>
          <a:p>
            <a:pPr defTabSz="4389219" fontAlgn="auto">
              <a:spcBef>
                <a:spcPts val="0"/>
              </a:spcBef>
              <a:spcAft>
                <a:spcPts val="0"/>
              </a:spcAft>
              <a:defRPr/>
            </a:pPr>
            <a:r>
              <a:rPr lang="en-US" sz="3200" dirty="0">
                <a:latin typeface="Trebuchet MS" pitchFamily="34" charset="0"/>
              </a:rPr>
              <a:t>This PowerPoint 2007 template produces a 36”x48” professional  poster. It will save you valuable time placing titles, subtitles, text, and graphics. </a:t>
            </a:r>
          </a:p>
          <a:p>
            <a:pPr defTabSz="4389219" fontAlgn="auto">
              <a:spcBef>
                <a:spcPts val="0"/>
              </a:spcBef>
              <a:spcAft>
                <a:spcPts val="0"/>
              </a:spcAft>
              <a:defRPr/>
            </a:pPr>
            <a:endParaRPr lang="en-US" sz="3200" dirty="0">
              <a:latin typeface="Trebuchet MS" pitchFamily="34" charset="0"/>
            </a:endParaRPr>
          </a:p>
          <a:p>
            <a:pPr defTabSz="4389219" fontAlgn="auto">
              <a:spcBef>
                <a:spcPts val="0"/>
              </a:spcBef>
              <a:spcAft>
                <a:spcPts val="0"/>
              </a:spcAft>
              <a:defRPr/>
            </a:pPr>
            <a:r>
              <a:rPr lang="en-US" sz="3200" dirty="0">
                <a:latin typeface="Trebuchet MS" pitchFamily="34" charset="0"/>
              </a:rPr>
              <a:t>Use it to create your presentation. Then send it to </a:t>
            </a:r>
            <a:r>
              <a:rPr lang="en-US" sz="3200" b="1" dirty="0">
                <a:latin typeface="Trebuchet MS" pitchFamily="34" charset="0"/>
              </a:rPr>
              <a:t>PosterPresentations.com</a:t>
            </a:r>
            <a:r>
              <a:rPr lang="en-US" sz="3200" dirty="0">
                <a:latin typeface="Trebuchet MS" pitchFamily="34" charset="0"/>
              </a:rPr>
              <a:t> for premium quality, same day affordable printing.</a:t>
            </a:r>
            <a:br>
              <a:rPr lang="en-US" sz="3200" dirty="0">
                <a:latin typeface="Trebuchet MS" pitchFamily="34" charset="0"/>
              </a:rPr>
            </a:br>
            <a:endParaRPr lang="en-US" sz="3200" dirty="0">
              <a:latin typeface="Trebuchet MS" pitchFamily="34" charset="0"/>
            </a:endParaRPr>
          </a:p>
          <a:p>
            <a:pPr defTabSz="4389219" fontAlgn="auto">
              <a:spcBef>
                <a:spcPts val="0"/>
              </a:spcBef>
              <a:spcAft>
                <a:spcPts val="0"/>
              </a:spcAft>
              <a:defRPr/>
            </a:pPr>
            <a:r>
              <a:rPr lang="en-US" sz="3200" dirty="0">
                <a:latin typeface="Trebuchet MS" pitchFamily="34" charset="0"/>
              </a:rPr>
              <a:t>We provide a series of </a:t>
            </a:r>
            <a:r>
              <a:rPr lang="en-US" sz="3200" b="1" dirty="0">
                <a:latin typeface="Trebuchet MS" pitchFamily="34" charset="0"/>
              </a:rPr>
              <a:t>online tutorials</a:t>
            </a:r>
            <a:r>
              <a:rPr lang="en-US" sz="3200" dirty="0">
                <a:latin typeface="Trebuchet MS" pitchFamily="34" charset="0"/>
              </a:rPr>
              <a:t> that will guide you through the poster design process and answer your poster production questions. </a:t>
            </a:r>
          </a:p>
          <a:p>
            <a:pPr defTabSz="4389219" fontAlgn="auto">
              <a:spcBef>
                <a:spcPts val="0"/>
              </a:spcBef>
              <a:spcAft>
                <a:spcPts val="0"/>
              </a:spcAft>
              <a:defRPr/>
            </a:pPr>
            <a:endParaRPr lang="en-US" sz="3200" dirty="0">
              <a:latin typeface="Trebuchet MS" pitchFamily="34" charset="0"/>
            </a:endParaRPr>
          </a:p>
          <a:p>
            <a:pPr defTabSz="4389219" fontAlgn="auto">
              <a:spcBef>
                <a:spcPts val="0"/>
              </a:spcBef>
              <a:spcAft>
                <a:spcPts val="0"/>
              </a:spcAft>
              <a:defRPr/>
            </a:pPr>
            <a:r>
              <a:rPr lang="en-US" sz="3200" dirty="0">
                <a:latin typeface="Trebuchet MS" pitchFamily="34" charset="0"/>
              </a:rPr>
              <a:t>View our online tutorials at:</a:t>
            </a:r>
            <a:br>
              <a:rPr lang="en-US" sz="3200" dirty="0">
                <a:latin typeface="Trebuchet MS" pitchFamily="34" charset="0"/>
              </a:rPr>
            </a:br>
            <a:r>
              <a:rPr lang="en-US" sz="3200" dirty="0">
                <a:solidFill>
                  <a:srgbClr val="FFFF00"/>
                </a:solidFill>
                <a:latin typeface="Trebuchet MS" pitchFamily="34" charset="0"/>
              </a:rPr>
              <a:t> http://bit.ly/Poster_creation_help </a:t>
            </a:r>
            <a:r>
              <a:rPr lang="en-US" sz="3200" dirty="0">
                <a:latin typeface="Trebuchet MS" pitchFamily="34" charset="0"/>
              </a:rPr>
              <a:t/>
            </a:r>
            <a:br>
              <a:rPr lang="en-US" sz="3200" dirty="0">
                <a:latin typeface="Trebuchet MS" pitchFamily="34" charset="0"/>
              </a:rPr>
            </a:br>
            <a:r>
              <a:rPr lang="en-US" sz="3200" dirty="0">
                <a:latin typeface="Trebuchet MS" pitchFamily="34" charset="0"/>
              </a:rPr>
              <a:t>(copy and paste the link into your web browser).</a:t>
            </a:r>
          </a:p>
          <a:p>
            <a:pPr defTabSz="4389219" fontAlgn="auto">
              <a:spcBef>
                <a:spcPts val="0"/>
              </a:spcBef>
              <a:spcAft>
                <a:spcPts val="0"/>
              </a:spcAft>
              <a:defRPr/>
            </a:pPr>
            <a:endParaRPr lang="en-US" sz="3200" dirty="0">
              <a:latin typeface="Trebuchet MS" pitchFamily="34" charset="0"/>
            </a:endParaRPr>
          </a:p>
          <a:p>
            <a:pPr defTabSz="4389219" fontAlgn="auto">
              <a:spcBef>
                <a:spcPts val="0"/>
              </a:spcBef>
              <a:spcAft>
                <a:spcPts val="0"/>
              </a:spcAft>
              <a:defRPr/>
            </a:pPr>
            <a:r>
              <a:rPr lang="en-US" sz="3200" dirty="0">
                <a:latin typeface="Trebuchet MS" pitchFamily="34" charset="0"/>
              </a:rPr>
              <a:t>For assistance and to order your printed poster</a:t>
            </a:r>
            <a:r>
              <a:rPr lang="en-US" sz="3200" dirty="0">
                <a:solidFill>
                  <a:schemeClr val="bg1"/>
                </a:solidFill>
                <a:latin typeface="Trebuchet MS" pitchFamily="34" charset="0"/>
              </a:rPr>
              <a:t> call </a:t>
            </a:r>
            <a:r>
              <a:rPr lang="en-US" sz="3200" b="1" dirty="0">
                <a:solidFill>
                  <a:srgbClr val="FFFF00"/>
                </a:solidFill>
                <a:latin typeface="Trebuchet MS" pitchFamily="34" charset="0"/>
              </a:rPr>
              <a:t>PosterPresentations.com</a:t>
            </a:r>
            <a:r>
              <a:rPr lang="en-US" sz="3200" dirty="0">
                <a:solidFill>
                  <a:srgbClr val="FFFF00"/>
                </a:solidFill>
                <a:latin typeface="Trebuchet MS" pitchFamily="34" charset="0"/>
              </a:rPr>
              <a:t> </a:t>
            </a:r>
            <a:r>
              <a:rPr lang="en-US" sz="3200" dirty="0">
                <a:latin typeface="Trebuchet MS" pitchFamily="34" charset="0"/>
              </a:rPr>
              <a:t>at </a:t>
            </a:r>
            <a:r>
              <a:rPr lang="en-US" sz="4000" b="1" dirty="0">
                <a:solidFill>
                  <a:srgbClr val="FFFF00"/>
                </a:solidFill>
                <a:latin typeface="Trebuchet MS" pitchFamily="34" charset="0"/>
              </a:rPr>
              <a:t>1.866.649.3004</a:t>
            </a:r>
          </a:p>
          <a:p>
            <a:pPr defTabSz="4389219" fontAlgn="auto">
              <a:spcBef>
                <a:spcPts val="0"/>
              </a:spcBef>
              <a:spcAft>
                <a:spcPts val="0"/>
              </a:spcAft>
              <a:defRPr/>
            </a:pPr>
            <a:endParaRPr lang="en-US" sz="4000" b="1" dirty="0">
              <a:solidFill>
                <a:srgbClr val="FFFF00"/>
              </a:solidFill>
              <a:latin typeface="Trebuchet MS" pitchFamily="34" charset="0"/>
            </a:endParaRPr>
          </a:p>
          <a:p>
            <a:pPr defTabSz="4389219" fontAlgn="auto">
              <a:spcBef>
                <a:spcPts val="0"/>
              </a:spcBef>
              <a:spcAft>
                <a:spcPts val="0"/>
              </a:spcAft>
              <a:defRPr/>
            </a:pPr>
            <a:endParaRPr lang="en-US" sz="4000" b="1" dirty="0">
              <a:solidFill>
                <a:srgbClr val="FFFF00"/>
              </a:solidFill>
              <a:latin typeface="Trebuchet MS" pitchFamily="34" charset="0"/>
            </a:endParaRPr>
          </a:p>
          <a:p>
            <a:pPr algn="ctr" defTabSz="4388900" fontAlgn="auto">
              <a:spcBef>
                <a:spcPts val="0"/>
              </a:spcBef>
              <a:spcAft>
                <a:spcPts val="0"/>
              </a:spcAft>
              <a:defRPr/>
            </a:pPr>
            <a:r>
              <a:rPr lang="en-US" sz="4400" b="1" dirty="0">
                <a:solidFill>
                  <a:schemeClr val="bg1"/>
                </a:solidFill>
                <a:latin typeface="Trebuchet MS" pitchFamily="34" charset="0"/>
              </a:rPr>
              <a:t>Object Placeholders</a:t>
            </a:r>
          </a:p>
          <a:p>
            <a:pPr algn="ctr" defTabSz="4388900" fontAlgn="auto">
              <a:spcBef>
                <a:spcPts val="0"/>
              </a:spcBef>
              <a:spcAft>
                <a:spcPts val="0"/>
              </a:spcAft>
              <a:defRPr/>
            </a:pPr>
            <a:endParaRPr lang="en-US" sz="4400" b="1" dirty="0">
              <a:solidFill>
                <a:schemeClr val="bg1"/>
              </a:solidFill>
              <a:latin typeface="Trebuchet MS" pitchFamily="34" charset="0"/>
            </a:endParaRPr>
          </a:p>
          <a:p>
            <a:pPr defTabSz="4389219" fontAlgn="auto">
              <a:spcBef>
                <a:spcPts val="0"/>
              </a:spcBef>
              <a:spcAft>
                <a:spcPts val="0"/>
              </a:spcAft>
              <a:defRPr/>
            </a:pPr>
            <a:r>
              <a:rPr lang="en-US" sz="3200" dirty="0">
                <a:latin typeface="Trebuchet MS" pitchFamily="34" charset="0"/>
              </a:rPr>
              <a:t>Use the placeholders provided below to add new elements to your poster: Drag a placeholder onto the poster area, size it, and click it to edit.</a:t>
            </a:r>
          </a:p>
          <a:p>
            <a:pPr defTabSz="4389219" fontAlgn="auto">
              <a:spcBef>
                <a:spcPts val="0"/>
              </a:spcBef>
              <a:spcAft>
                <a:spcPts val="0"/>
              </a:spcAft>
              <a:defRPr/>
            </a:pPr>
            <a:endParaRPr lang="en-US" sz="3200" dirty="0">
              <a:latin typeface="Trebuchet MS" pitchFamily="34" charset="0"/>
            </a:endParaRPr>
          </a:p>
          <a:p>
            <a:pPr defTabSz="4389219" fontAlgn="auto">
              <a:spcBef>
                <a:spcPts val="0"/>
              </a:spcBef>
              <a:spcAft>
                <a:spcPts val="0"/>
              </a:spcAft>
              <a:defRPr/>
            </a:pPr>
            <a:r>
              <a:rPr lang="en-US" sz="3200" b="1" dirty="0">
                <a:solidFill>
                  <a:srgbClr val="FFFF00"/>
                </a:solidFill>
                <a:latin typeface="Trebuchet MS" pitchFamily="34" charset="0"/>
              </a:rPr>
              <a:t>Section Header placeholder</a:t>
            </a:r>
          </a:p>
          <a:p>
            <a:pPr defTabSz="4389219" fontAlgn="auto">
              <a:spcBef>
                <a:spcPts val="0"/>
              </a:spcBef>
              <a:spcAft>
                <a:spcPts val="0"/>
              </a:spcAft>
              <a:defRPr/>
            </a:pPr>
            <a:r>
              <a:rPr lang="en-US" sz="3200" dirty="0">
                <a:latin typeface="Trebuchet MS" pitchFamily="34" charset="0"/>
              </a:rPr>
              <a:t>Move this preformatted section header placeholder to the poster area to add another section header. Use section headers to separate topics or concepts within your presentation. </a:t>
            </a:r>
          </a:p>
          <a:p>
            <a:pPr defTabSz="4389219" fontAlgn="auto">
              <a:spcBef>
                <a:spcPts val="0"/>
              </a:spcBef>
              <a:spcAft>
                <a:spcPts val="0"/>
              </a:spcAft>
              <a:defRPr/>
            </a:pPr>
            <a:endParaRPr lang="en-US" sz="3200" dirty="0">
              <a:latin typeface="Trebuchet MS" pitchFamily="34" charset="0"/>
            </a:endParaRPr>
          </a:p>
          <a:p>
            <a:pPr defTabSz="4389219" fontAlgn="auto">
              <a:spcBef>
                <a:spcPts val="0"/>
              </a:spcBef>
              <a:spcAft>
                <a:spcPts val="0"/>
              </a:spcAft>
              <a:defRPr/>
            </a:pPr>
            <a:endParaRPr lang="en-US" sz="3200" dirty="0">
              <a:latin typeface="Trebuchet MS" pitchFamily="34" charset="0"/>
            </a:endParaRPr>
          </a:p>
          <a:p>
            <a:pPr defTabSz="4389219" fontAlgn="auto">
              <a:spcBef>
                <a:spcPts val="0"/>
              </a:spcBef>
              <a:spcAft>
                <a:spcPts val="0"/>
              </a:spcAft>
              <a:defRPr/>
            </a:pPr>
            <a:endParaRPr lang="en-US" sz="3200" b="1" dirty="0">
              <a:solidFill>
                <a:srgbClr val="FFFF00"/>
              </a:solidFill>
              <a:latin typeface="Trebuchet MS" pitchFamily="34" charset="0"/>
            </a:endParaRPr>
          </a:p>
          <a:p>
            <a:pPr defTabSz="4389219" fontAlgn="auto">
              <a:spcBef>
                <a:spcPts val="0"/>
              </a:spcBef>
              <a:spcAft>
                <a:spcPts val="0"/>
              </a:spcAft>
              <a:defRPr/>
            </a:pPr>
            <a:r>
              <a:rPr lang="en-US" sz="3200" b="1" dirty="0">
                <a:solidFill>
                  <a:srgbClr val="FFFF00"/>
                </a:solidFill>
                <a:latin typeface="Trebuchet MS" pitchFamily="34" charset="0"/>
              </a:rPr>
              <a:t>Text placeholder</a:t>
            </a:r>
          </a:p>
          <a:p>
            <a:pPr defTabSz="4389219" fontAlgn="auto">
              <a:spcBef>
                <a:spcPts val="0"/>
              </a:spcBef>
              <a:spcAft>
                <a:spcPts val="0"/>
              </a:spcAft>
              <a:defRPr/>
            </a:pPr>
            <a:r>
              <a:rPr lang="en-US" sz="3200" dirty="0">
                <a:latin typeface="Trebuchet MS" pitchFamily="34" charset="0"/>
              </a:rPr>
              <a:t>Move this preformatted text placeholder to the poster to add a new body of text.</a:t>
            </a:r>
          </a:p>
          <a:p>
            <a:pPr defTabSz="4389219" fontAlgn="auto">
              <a:spcBef>
                <a:spcPts val="0"/>
              </a:spcBef>
              <a:spcAft>
                <a:spcPts val="0"/>
              </a:spcAft>
              <a:defRPr/>
            </a:pPr>
            <a:endParaRPr lang="en-US" sz="3200" dirty="0">
              <a:latin typeface="Trebuchet MS" pitchFamily="34" charset="0"/>
            </a:endParaRPr>
          </a:p>
          <a:p>
            <a:pPr defTabSz="4389219" fontAlgn="auto">
              <a:spcBef>
                <a:spcPts val="0"/>
              </a:spcBef>
              <a:spcAft>
                <a:spcPts val="0"/>
              </a:spcAft>
              <a:defRPr/>
            </a:pPr>
            <a:endParaRPr lang="en-US" sz="3200" dirty="0">
              <a:latin typeface="Trebuchet MS" pitchFamily="34" charset="0"/>
            </a:endParaRPr>
          </a:p>
          <a:p>
            <a:pPr defTabSz="4389219" fontAlgn="auto">
              <a:spcBef>
                <a:spcPts val="0"/>
              </a:spcBef>
              <a:spcAft>
                <a:spcPts val="0"/>
              </a:spcAft>
              <a:defRPr/>
            </a:pPr>
            <a:endParaRPr lang="en-US" sz="3200" dirty="0">
              <a:latin typeface="Trebuchet MS" pitchFamily="34" charset="0"/>
            </a:endParaRPr>
          </a:p>
          <a:p>
            <a:pPr defTabSz="4389219" fontAlgn="auto">
              <a:spcBef>
                <a:spcPts val="0"/>
              </a:spcBef>
              <a:spcAft>
                <a:spcPts val="0"/>
              </a:spcAft>
              <a:defRPr/>
            </a:pPr>
            <a:endParaRPr lang="en-US" sz="3200" b="1" dirty="0">
              <a:solidFill>
                <a:srgbClr val="FFFF00"/>
              </a:solidFill>
              <a:latin typeface="Trebuchet MS" pitchFamily="34" charset="0"/>
            </a:endParaRPr>
          </a:p>
          <a:p>
            <a:pPr defTabSz="4389219" fontAlgn="auto">
              <a:spcBef>
                <a:spcPts val="0"/>
              </a:spcBef>
              <a:spcAft>
                <a:spcPts val="0"/>
              </a:spcAft>
              <a:defRPr/>
            </a:pPr>
            <a:r>
              <a:rPr lang="en-US" sz="3200" b="1" dirty="0">
                <a:solidFill>
                  <a:srgbClr val="FFFF00"/>
                </a:solidFill>
                <a:latin typeface="Trebuchet MS" pitchFamily="34" charset="0"/>
              </a:rPr>
              <a:t>Picture placeholder</a:t>
            </a:r>
          </a:p>
          <a:p>
            <a:pPr defTabSz="4389219" fontAlgn="auto">
              <a:spcBef>
                <a:spcPts val="0"/>
              </a:spcBef>
              <a:spcAft>
                <a:spcPts val="0"/>
              </a:spcAft>
              <a:defRPr/>
            </a:pPr>
            <a:r>
              <a:rPr lang="en-US" sz="3200" dirty="0">
                <a:latin typeface="Trebuchet MS" pitchFamily="34" charset="0"/>
              </a:rPr>
              <a:t>Move this graphic placeholder onto your poster, size it first, and then click it to add a picture to the poster.</a:t>
            </a:r>
          </a:p>
          <a:p>
            <a:pPr defTabSz="4389219" fontAlgn="auto">
              <a:spcBef>
                <a:spcPts val="0"/>
              </a:spcBef>
              <a:spcAft>
                <a:spcPts val="0"/>
              </a:spcAft>
              <a:defRPr/>
            </a:pPr>
            <a:endParaRPr lang="en-US" sz="3200" dirty="0">
              <a:latin typeface="Trebuchet MS" pitchFamily="34" charset="0"/>
            </a:endParaRPr>
          </a:p>
          <a:p>
            <a:pPr defTabSz="4389219" fontAlgn="auto">
              <a:spcBef>
                <a:spcPts val="0"/>
              </a:spcBef>
              <a:spcAft>
                <a:spcPts val="0"/>
              </a:spcAft>
              <a:defRPr/>
            </a:pPr>
            <a:endParaRPr lang="en-US" sz="3200" dirty="0">
              <a:latin typeface="Trebuchet MS" pitchFamily="34" charset="0"/>
            </a:endParaRPr>
          </a:p>
          <a:p>
            <a:pPr defTabSz="4389219" fontAlgn="auto">
              <a:spcBef>
                <a:spcPts val="0"/>
              </a:spcBef>
              <a:spcAft>
                <a:spcPts val="0"/>
              </a:spcAft>
              <a:defRPr/>
            </a:pPr>
            <a:endParaRPr lang="en-US" sz="3200" dirty="0">
              <a:latin typeface="Trebuchet MS" pitchFamily="34" charset="0"/>
            </a:endParaRPr>
          </a:p>
          <a:p>
            <a:pPr algn="ctr" defTabSz="4388900" fontAlgn="auto">
              <a:spcBef>
                <a:spcPts val="0"/>
              </a:spcBef>
              <a:spcAft>
                <a:spcPts val="0"/>
              </a:spcAft>
              <a:defRPr/>
            </a:pPr>
            <a:endParaRPr lang="en-US" sz="4400" b="1" dirty="0">
              <a:solidFill>
                <a:schemeClr val="bg1"/>
              </a:solidFill>
              <a:latin typeface="Trebuchet MS" pitchFamily="34" charset="0"/>
            </a:endParaRPr>
          </a:p>
          <a:p>
            <a:pPr algn="ctr" defTabSz="4388900" fontAlgn="auto">
              <a:spcBef>
                <a:spcPts val="0"/>
              </a:spcBef>
              <a:spcAft>
                <a:spcPts val="0"/>
              </a:spcAft>
              <a:defRPr/>
            </a:pPr>
            <a:endParaRPr lang="en-US" sz="4400" b="1" dirty="0">
              <a:solidFill>
                <a:schemeClr val="bg1"/>
              </a:solidFill>
              <a:latin typeface="Trebuchet MS" pitchFamily="34" charset="0"/>
            </a:endParaRPr>
          </a:p>
          <a:p>
            <a:pPr algn="ctr" defTabSz="4388900" fontAlgn="auto">
              <a:spcBef>
                <a:spcPts val="0"/>
              </a:spcBef>
              <a:spcAft>
                <a:spcPts val="0"/>
              </a:spcAft>
              <a:defRPr/>
            </a:pPr>
            <a:endParaRPr lang="en-US" sz="4400" b="1" dirty="0">
              <a:solidFill>
                <a:schemeClr val="bg1"/>
              </a:solidFill>
              <a:latin typeface="Trebuchet MS" pitchFamily="34" charset="0"/>
            </a:endParaRPr>
          </a:p>
          <a:p>
            <a:pPr algn="ctr" defTabSz="4388900" fontAlgn="auto">
              <a:spcBef>
                <a:spcPts val="0"/>
              </a:spcBef>
              <a:spcAft>
                <a:spcPts val="0"/>
              </a:spcAft>
              <a:defRPr/>
            </a:pPr>
            <a:endParaRPr lang="en-US" sz="4400" b="1" dirty="0">
              <a:solidFill>
                <a:schemeClr val="bg1"/>
              </a:solidFill>
              <a:latin typeface="Trebuchet MS" pitchFamily="34" charset="0"/>
            </a:endParaRPr>
          </a:p>
          <a:p>
            <a:pPr defTabSz="4389219" fontAlgn="auto">
              <a:spcBef>
                <a:spcPts val="0"/>
              </a:spcBef>
              <a:spcAft>
                <a:spcPts val="0"/>
              </a:spcAft>
              <a:defRPr/>
            </a:pPr>
            <a:endParaRPr lang="en-US" sz="3200" dirty="0">
              <a:latin typeface="Trebuchet MS" pitchFamily="34" charset="0"/>
            </a:endParaRPr>
          </a:p>
          <a:p>
            <a:pPr algn="ctr" defTabSz="4388900" fontAlgn="auto">
              <a:spcBef>
                <a:spcPts val="0"/>
              </a:spcBef>
              <a:spcAft>
                <a:spcPts val="0"/>
              </a:spcAft>
              <a:defRPr/>
            </a:pPr>
            <a:endParaRPr lang="en-US" sz="3200" b="1" dirty="0">
              <a:solidFill>
                <a:schemeClr val="bg1"/>
              </a:solidFill>
              <a:latin typeface="Trebuchet MS" pitchFamily="34" charset="0"/>
            </a:endParaRPr>
          </a:p>
          <a:p>
            <a:pPr defTabSz="4389219" fontAlgn="auto">
              <a:spcBef>
                <a:spcPts val="0"/>
              </a:spcBef>
              <a:spcAft>
                <a:spcPts val="0"/>
              </a:spcAft>
              <a:defRPr/>
            </a:pPr>
            <a:endParaRPr lang="en-US" sz="3200" b="1" dirty="0">
              <a:solidFill>
                <a:srgbClr val="FFFF00"/>
              </a:solidFill>
              <a:latin typeface="Trebuchet MS" pitchFamily="34" charset="0"/>
            </a:endParaRPr>
          </a:p>
          <a:p>
            <a:pPr algn="ctr" defTabSz="4388900" fontAlgn="auto">
              <a:spcBef>
                <a:spcPts val="0"/>
              </a:spcBef>
              <a:spcAft>
                <a:spcPts val="0"/>
              </a:spcAft>
              <a:defRPr/>
            </a:pPr>
            <a:endParaRPr lang="en-US" sz="4400" b="1" dirty="0">
              <a:latin typeface="Trebuchet MS" pitchFamily="34" charset="0"/>
            </a:endParaRPr>
          </a:p>
        </p:txBody>
      </p:sp>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defTabSz="4388900" fontAlgn="auto">
              <a:spcBef>
                <a:spcPts val="0"/>
              </a:spcBef>
              <a:spcAft>
                <a:spcPts val="0"/>
              </a:spcAft>
              <a:defRPr/>
            </a:pPr>
            <a:endParaRPr lang="en-US" dirty="0">
              <a:latin typeface="+mn-lt"/>
              <a:cs typeface="+mn-cs"/>
            </a:endParaRPr>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defTabSz="4388900" fontAlgn="auto">
              <a:spcBef>
                <a:spcPts val="0"/>
              </a:spcBef>
              <a:spcAft>
                <a:spcPts val="0"/>
              </a:spcAft>
              <a:defRPr/>
            </a:pPr>
            <a:endParaRPr lang="en-US" dirty="0">
              <a:latin typeface="+mn-lt"/>
              <a:cs typeface="+mn-cs"/>
            </a:endParaRPr>
          </a:p>
        </p:txBody>
      </p:sp>
      <p:sp>
        <p:nvSpPr>
          <p:cNvPr id="10" name="Text Box 14"/>
          <p:cNvSpPr txBox="1">
            <a:spLocks noChangeArrowheads="1"/>
          </p:cNvSpPr>
          <p:nvPr/>
        </p:nvSpPr>
        <p:spPr bwMode="auto">
          <a:xfrm>
            <a:off x="819150" y="32232600"/>
            <a:ext cx="2514600" cy="336550"/>
          </a:xfrm>
          <a:prstGeom prst="rect">
            <a:avLst/>
          </a:prstGeom>
          <a:noFill/>
          <a:ln w="9525">
            <a:noFill/>
            <a:miter lim="800000"/>
            <a:headEnd/>
            <a:tailEnd/>
          </a:ln>
          <a:effectLst/>
        </p:spPr>
        <p:txBody>
          <a:bodyPr lIns="91263" tIns="45623" rIns="91263" bIns="45623">
            <a:spAutoFit/>
          </a:bodyPr>
          <a:lstStyle/>
          <a:p>
            <a:pPr defTabSz="4388900" eaLnBrk="0" fontAlgn="auto" hangingPunct="0">
              <a:lnSpc>
                <a:spcPct val="65000"/>
              </a:lnSpc>
              <a:spcBef>
                <a:spcPct val="50000"/>
              </a:spcBef>
              <a:spcAft>
                <a:spcPts val="0"/>
              </a:spcAft>
              <a:defRPr/>
            </a:pPr>
            <a:r>
              <a:rPr lang="en-US" sz="500" b="1" dirty="0">
                <a:solidFill>
                  <a:schemeClr val="bg1">
                    <a:lumMod val="75000"/>
                  </a:schemeClr>
                </a:solidFill>
                <a:cs typeface="+mn-cs"/>
              </a:rPr>
              <a:t>RESEARCH POSTER PRESENTATION DESIGN © 2011</a:t>
            </a:r>
          </a:p>
          <a:p>
            <a:pPr defTabSz="4388900" eaLnBrk="0" fontAlgn="auto" hangingPunct="0">
              <a:lnSpc>
                <a:spcPct val="65000"/>
              </a:lnSpc>
              <a:spcBef>
                <a:spcPct val="50000"/>
              </a:spcBef>
              <a:spcAft>
                <a:spcPts val="0"/>
              </a:spcAft>
              <a:defRPr/>
            </a:pPr>
            <a:r>
              <a:rPr lang="en-US" sz="1100" b="1" dirty="0">
                <a:solidFill>
                  <a:schemeClr val="bg1">
                    <a:lumMod val="75000"/>
                  </a:schemeClr>
                </a:solidFill>
                <a:cs typeface="+mn-cs"/>
              </a:rPr>
              <a:t>www.PosterPresentations.com</a:t>
            </a:r>
          </a:p>
        </p:txBody>
      </p:sp>
      <p:sp>
        <p:nvSpPr>
          <p:cNvPr id="15" name="Rectangle 35"/>
          <p:cNvSpPr>
            <a:spLocks noChangeArrowheads="1"/>
          </p:cNvSpPr>
          <p:nvPr/>
        </p:nvSpPr>
        <p:spPr bwMode="auto">
          <a:xfrm>
            <a:off x="32918400" y="5257800"/>
            <a:ext cx="10058400" cy="26746200"/>
          </a:xfrm>
          <a:prstGeom prst="rect">
            <a:avLst/>
          </a:prstGeom>
          <a:solidFill>
            <a:srgbClr val="FFFFFF"/>
          </a:solidFill>
          <a:ln w="9525">
            <a:solidFill>
              <a:schemeClr val="tx2"/>
            </a:solidFill>
            <a:miter lim="800000"/>
            <a:headEnd/>
            <a:tailEnd/>
          </a:ln>
          <a:effectLst/>
        </p:spPr>
        <p:txBody>
          <a:bodyPr wrap="none" lIns="91436" tIns="45717" rIns="91436" bIns="45717" anchor="ctr"/>
          <a:lstStyle/>
          <a:p>
            <a:pPr defTabSz="4388900" fontAlgn="auto">
              <a:spcBef>
                <a:spcPts val="0"/>
              </a:spcBef>
              <a:spcAft>
                <a:spcPts val="0"/>
              </a:spcAft>
              <a:defRPr/>
            </a:pPr>
            <a:endParaRPr lang="en-US" dirty="0">
              <a:latin typeface="+mn-lt"/>
              <a:cs typeface="+mn-cs"/>
            </a:endParaRPr>
          </a:p>
        </p:txBody>
      </p:sp>
      <p:sp>
        <p:nvSpPr>
          <p:cNvPr id="16" name="Rectangle 33"/>
          <p:cNvSpPr>
            <a:spLocks noChangeArrowheads="1"/>
          </p:cNvSpPr>
          <p:nvPr/>
        </p:nvSpPr>
        <p:spPr bwMode="auto">
          <a:xfrm>
            <a:off x="11582400" y="5257800"/>
            <a:ext cx="10058400" cy="26746200"/>
          </a:xfrm>
          <a:prstGeom prst="rect">
            <a:avLst/>
          </a:prstGeom>
          <a:solidFill>
            <a:srgbClr val="FFFFFF"/>
          </a:solidFill>
          <a:ln w="9525">
            <a:solidFill>
              <a:schemeClr val="tx2"/>
            </a:solidFill>
            <a:miter lim="800000"/>
            <a:headEnd/>
            <a:tailEnd/>
          </a:ln>
          <a:effectLst/>
        </p:spPr>
        <p:txBody>
          <a:bodyPr wrap="none" lIns="91436" tIns="45717" rIns="91436" bIns="45717" anchor="ctr"/>
          <a:lstStyle/>
          <a:p>
            <a:pPr defTabSz="4388900" fontAlgn="auto">
              <a:spcBef>
                <a:spcPts val="0"/>
              </a:spcBef>
              <a:spcAft>
                <a:spcPts val="0"/>
              </a:spcAft>
              <a:defRPr/>
            </a:pPr>
            <a:endParaRPr lang="en-US" dirty="0">
              <a:latin typeface="+mn-lt"/>
              <a:cs typeface="+mn-cs"/>
            </a:endParaRPr>
          </a:p>
        </p:txBody>
      </p:sp>
      <p:sp>
        <p:nvSpPr>
          <p:cNvPr id="17" name="Rectangle 33"/>
          <p:cNvSpPr>
            <a:spLocks noChangeArrowheads="1"/>
          </p:cNvSpPr>
          <p:nvPr/>
        </p:nvSpPr>
        <p:spPr bwMode="auto">
          <a:xfrm>
            <a:off x="22250400" y="5257800"/>
            <a:ext cx="10058400" cy="26746200"/>
          </a:xfrm>
          <a:prstGeom prst="rect">
            <a:avLst/>
          </a:prstGeom>
          <a:solidFill>
            <a:srgbClr val="FFFFFF"/>
          </a:solidFill>
          <a:ln w="9525">
            <a:solidFill>
              <a:schemeClr val="tx2"/>
            </a:solidFill>
            <a:miter lim="800000"/>
            <a:headEnd/>
            <a:tailEnd/>
          </a:ln>
          <a:effectLst/>
        </p:spPr>
        <p:txBody>
          <a:bodyPr wrap="none" lIns="91436" tIns="45717" rIns="91436" bIns="45717" anchor="ctr"/>
          <a:lstStyle/>
          <a:p>
            <a:pPr defTabSz="4388900" fontAlgn="auto">
              <a:spcBef>
                <a:spcPts val="0"/>
              </a:spcBef>
              <a:spcAft>
                <a:spcPts val="0"/>
              </a:spcAft>
              <a:defRPr/>
            </a:pPr>
            <a:endParaRPr lang="en-US" dirty="0">
              <a:latin typeface="+mn-lt"/>
              <a:cs typeface="+mn-cs"/>
            </a:endParaRPr>
          </a:p>
        </p:txBody>
      </p:sp>
      <p:sp>
        <p:nvSpPr>
          <p:cNvPr id="25" name="Rectangle 33"/>
          <p:cNvSpPr>
            <a:spLocks noChangeArrowheads="1"/>
          </p:cNvSpPr>
          <p:nvPr/>
        </p:nvSpPr>
        <p:spPr bwMode="auto">
          <a:xfrm>
            <a:off x="922338" y="5257800"/>
            <a:ext cx="10058400" cy="26746200"/>
          </a:xfrm>
          <a:prstGeom prst="rect">
            <a:avLst/>
          </a:prstGeom>
          <a:solidFill>
            <a:srgbClr val="FFFFFF"/>
          </a:solidFill>
          <a:ln w="9525">
            <a:solidFill>
              <a:schemeClr val="tx2"/>
            </a:solidFill>
            <a:miter lim="800000"/>
            <a:headEnd/>
            <a:tailEnd/>
          </a:ln>
          <a:effectLst/>
        </p:spPr>
        <p:txBody>
          <a:bodyPr wrap="none" lIns="91436" tIns="45717" rIns="91436" bIns="45717" anchor="ctr"/>
          <a:lstStyle/>
          <a:p>
            <a:pPr defTabSz="4388900" fontAlgn="auto">
              <a:spcBef>
                <a:spcPts val="0"/>
              </a:spcBef>
              <a:spcAft>
                <a:spcPts val="0"/>
              </a:spcAft>
              <a:defRPr/>
            </a:pPr>
            <a:endParaRPr lang="en-US" dirty="0">
              <a:latin typeface="+mn-lt"/>
              <a:cs typeface="+mn-cs"/>
            </a:endParaRPr>
          </a:p>
        </p:txBody>
      </p:sp>
      <p:sp>
        <p:nvSpPr>
          <p:cNvPr id="34" name="Rectangle 33"/>
          <p:cNvSpPr/>
          <p:nvPr/>
        </p:nvSpPr>
        <p:spPr>
          <a:xfrm>
            <a:off x="-10371138" y="21296313"/>
            <a:ext cx="10018713" cy="7778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anchor="ctr"/>
          <a:lstStyle/>
          <a:p>
            <a:pPr algn="ctr" defTabSz="4388900" fontAlgn="auto">
              <a:spcBef>
                <a:spcPts val="0"/>
              </a:spcBef>
              <a:spcAft>
                <a:spcPts val="0"/>
              </a:spcAft>
              <a:defRPr/>
            </a:pPr>
            <a:endParaRPr lang="en-US" dirty="0"/>
          </a:p>
        </p:txBody>
      </p:sp>
      <p:pic>
        <p:nvPicPr>
          <p:cNvPr id="1036" name="Picture 2"/>
          <p:cNvPicPr>
            <a:picLocks noChangeAspect="1" noChangeArrowheads="1"/>
          </p:cNvPicPr>
          <p:nvPr/>
        </p:nvPicPr>
        <p:blipFill>
          <a:blip r:embed="rId3" cstate="print"/>
          <a:srcRect/>
          <a:stretch>
            <a:fillRect/>
          </a:stretch>
        </p:blipFill>
        <p:spPr bwMode="auto">
          <a:xfrm>
            <a:off x="49098200" y="15525750"/>
            <a:ext cx="4741863" cy="3057525"/>
          </a:xfrm>
          <a:prstGeom prst="rect">
            <a:avLst/>
          </a:prstGeom>
          <a:noFill/>
          <a:ln w="9525">
            <a:noFill/>
            <a:miter lim="800000"/>
            <a:headEnd/>
            <a:tailEnd/>
          </a:ln>
        </p:spPr>
      </p:pic>
      <p:pic>
        <p:nvPicPr>
          <p:cNvPr id="1037" name="Picture 2"/>
          <p:cNvPicPr>
            <a:picLocks noChangeAspect="1" noChangeArrowheads="1"/>
          </p:cNvPicPr>
          <p:nvPr/>
        </p:nvPicPr>
        <p:blipFill>
          <a:blip r:embed="rId4" cstate="print"/>
          <a:srcRect/>
          <a:stretch>
            <a:fillRect/>
          </a:stretch>
        </p:blipFill>
        <p:spPr bwMode="auto">
          <a:xfrm>
            <a:off x="47342425" y="13119100"/>
            <a:ext cx="590550" cy="438150"/>
          </a:xfrm>
          <a:prstGeom prst="rect">
            <a:avLst/>
          </a:prstGeom>
          <a:noFill/>
          <a:ln w="9525">
            <a:solidFill>
              <a:schemeClr val="tx1"/>
            </a:solidFill>
            <a:miter lim="800000"/>
            <a:headEnd/>
            <a:tailEnd/>
          </a:ln>
        </p:spPr>
      </p:pic>
      <p:sp>
        <p:nvSpPr>
          <p:cNvPr id="44" name="TextBox 43"/>
          <p:cNvSpPr txBox="1"/>
          <p:nvPr/>
        </p:nvSpPr>
        <p:spPr>
          <a:xfrm>
            <a:off x="44488100" y="30589538"/>
            <a:ext cx="9159875" cy="2184400"/>
          </a:xfrm>
          <a:prstGeom prst="rect">
            <a:avLst/>
          </a:prstGeom>
          <a:noFill/>
        </p:spPr>
        <p:txBody>
          <a:bodyPr lIns="91436" tIns="45717" rIns="91436" bIns="45717">
            <a:spAutoFit/>
          </a:bodyPr>
          <a:lstStyle/>
          <a:p>
            <a:pPr defTabSz="4388900" fontAlgn="auto">
              <a:spcBef>
                <a:spcPts val="0"/>
              </a:spcBef>
              <a:spcAft>
                <a:spcPts val="0"/>
              </a:spcAft>
              <a:defRPr/>
            </a:pPr>
            <a:r>
              <a:rPr lang="en-US" sz="3600" dirty="0">
                <a:solidFill>
                  <a:schemeClr val="bg1"/>
                </a:solidFill>
                <a:latin typeface="+mn-lt"/>
                <a:cs typeface="+mn-cs"/>
              </a:rPr>
              <a:t>© 2011 PosterPresentations.com</a:t>
            </a:r>
            <a:br>
              <a:rPr lang="en-US" sz="3600" dirty="0">
                <a:solidFill>
                  <a:schemeClr val="bg1"/>
                </a:solidFill>
                <a:latin typeface="+mn-lt"/>
                <a:cs typeface="+mn-cs"/>
              </a:rPr>
            </a:br>
            <a:r>
              <a:rPr lang="en-US" sz="3600" dirty="0">
                <a:solidFill>
                  <a:schemeClr val="bg1"/>
                </a:solidFill>
                <a:latin typeface="+mn-lt"/>
                <a:cs typeface="+mn-cs"/>
              </a:rPr>
              <a:t>    </a:t>
            </a:r>
            <a:r>
              <a:rPr lang="en-US" sz="3200" dirty="0">
                <a:solidFill>
                  <a:schemeClr val="bg1"/>
                </a:solidFill>
                <a:latin typeface="+mn-lt"/>
                <a:cs typeface="+mn-cs"/>
              </a:rPr>
              <a:t>2117 Fourth Street , Unit C</a:t>
            </a:r>
            <a:br>
              <a:rPr lang="en-US" sz="3200" dirty="0">
                <a:solidFill>
                  <a:schemeClr val="bg1"/>
                </a:solidFill>
                <a:latin typeface="+mn-lt"/>
                <a:cs typeface="+mn-cs"/>
              </a:rPr>
            </a:br>
            <a:r>
              <a:rPr lang="en-US" sz="3200" dirty="0">
                <a:solidFill>
                  <a:schemeClr val="bg1"/>
                </a:solidFill>
                <a:latin typeface="+mn-lt"/>
                <a:cs typeface="+mn-cs"/>
              </a:rPr>
              <a:t>    Berkeley CA 94710</a:t>
            </a:r>
            <a:br>
              <a:rPr lang="en-US" sz="3200" dirty="0">
                <a:solidFill>
                  <a:schemeClr val="bg1"/>
                </a:solidFill>
                <a:latin typeface="+mn-lt"/>
                <a:cs typeface="+mn-cs"/>
              </a:rPr>
            </a:br>
            <a:r>
              <a:rPr lang="en-US" sz="3200" dirty="0">
                <a:solidFill>
                  <a:schemeClr val="bg1"/>
                </a:solidFill>
                <a:latin typeface="+mn-lt"/>
                <a:cs typeface="+mn-cs"/>
              </a:rPr>
              <a:t>    </a:t>
            </a:r>
            <a:r>
              <a:rPr lang="en-US" sz="3200" b="1" dirty="0">
                <a:solidFill>
                  <a:srgbClr val="FFFF00"/>
                </a:solidFill>
                <a:latin typeface="+mn-lt"/>
                <a:cs typeface="+mn-cs"/>
              </a:rPr>
              <a:t>posterpresenter@gmail.com</a:t>
            </a:r>
            <a:endParaRPr lang="en-US" sz="3600" b="1" dirty="0">
              <a:solidFill>
                <a:srgbClr val="FFFF00"/>
              </a:solidFill>
              <a:latin typeface="+mn-lt"/>
              <a:cs typeface="+mn-cs"/>
            </a:endParaRPr>
          </a:p>
        </p:txBody>
      </p:sp>
      <p:grpSp>
        <p:nvGrpSpPr>
          <p:cNvPr id="1039" name="Group 39"/>
          <p:cNvGrpSpPr>
            <a:grpSpLocks/>
          </p:cNvGrpSpPr>
          <p:nvPr/>
        </p:nvGrpSpPr>
        <p:grpSpPr bwMode="auto">
          <a:xfrm>
            <a:off x="-10239375" y="31696025"/>
            <a:ext cx="9771062" cy="1090613"/>
            <a:chOff x="44242388" y="28054064"/>
            <a:chExt cx="9771398" cy="1090621"/>
          </a:xfrm>
        </p:grpSpPr>
        <p:sp>
          <p:nvSpPr>
            <p:cNvPr id="35" name="Rounded Rectangle 34"/>
            <p:cNvSpPr/>
            <p:nvPr userDrawn="1"/>
          </p:nvSpPr>
          <p:spPr>
            <a:xfrm>
              <a:off x="44242388" y="28054064"/>
              <a:ext cx="9771398" cy="109062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388900" fontAlgn="auto">
                <a:spcBef>
                  <a:spcPts val="0"/>
                </a:spcBef>
                <a:spcAft>
                  <a:spcPts val="0"/>
                </a:spcAft>
                <a:defRPr/>
              </a:pPr>
              <a:endParaRPr lang="en-US"/>
            </a:p>
          </p:txBody>
        </p:sp>
        <p:pic>
          <p:nvPicPr>
            <p:cNvPr id="1044" name="Picture 7" descr="http://t2.gstatic.com/images?q=tbn:ANd9GcR4APHC6TT9w54M2zn_pvCiBxUNcspYPoVxirLRphBoJabfSvu7zw">
              <a:hlinkClick r:id="rId5"/>
            </p:cNvPr>
            <p:cNvPicPr>
              <a:picLocks noChangeAspect="1" noChangeArrowheads="1"/>
            </p:cNvPicPr>
            <p:nvPr userDrawn="1"/>
          </p:nvPicPr>
          <p:blipFill>
            <a:blip r:embed="rId6" cstate="print"/>
            <a:srcRect/>
            <a:stretch>
              <a:fillRect/>
            </a:stretch>
          </p:blipFill>
          <p:spPr bwMode="auto">
            <a:xfrm>
              <a:off x="44341112" y="28126635"/>
              <a:ext cx="914400" cy="914400"/>
            </a:xfrm>
            <a:prstGeom prst="rect">
              <a:avLst/>
            </a:prstGeom>
            <a:noFill/>
            <a:ln w="9525">
              <a:noFill/>
              <a:miter lim="800000"/>
              <a:headEnd/>
              <a:tailEnd/>
            </a:ln>
          </p:spPr>
        </p:pic>
        <p:sp>
          <p:nvSpPr>
            <p:cNvPr id="33" name="TextBox 32"/>
            <p:cNvSpPr txBox="1"/>
            <p:nvPr userDrawn="1"/>
          </p:nvSpPr>
          <p:spPr>
            <a:xfrm>
              <a:off x="45342563" y="28154078"/>
              <a:ext cx="8671223" cy="892182"/>
            </a:xfrm>
            <a:prstGeom prst="rect">
              <a:avLst/>
            </a:prstGeom>
            <a:noFill/>
          </p:spPr>
          <p:txBody>
            <a:bodyPr>
              <a:spAutoFit/>
            </a:bodyPr>
            <a:lstStyle/>
            <a:p>
              <a:pPr defTabSz="4388900" fontAlgn="auto">
                <a:spcBef>
                  <a:spcPts val="0"/>
                </a:spcBef>
                <a:spcAft>
                  <a:spcPts val="0"/>
                </a:spcAft>
                <a:defRPr/>
              </a:pPr>
              <a:r>
                <a:rPr lang="en-US" sz="2600" dirty="0">
                  <a:solidFill>
                    <a:schemeClr val="tx2"/>
                  </a:solidFill>
                  <a:latin typeface="Trebuchet MS" pitchFamily="34" charset="0"/>
                  <a:cs typeface="+mn-cs"/>
                </a:rPr>
                <a:t>Student discounts are available on our </a:t>
              </a:r>
              <a:r>
                <a:rPr lang="en-US" sz="2600" dirty="0" err="1">
                  <a:solidFill>
                    <a:schemeClr val="tx2"/>
                  </a:solidFill>
                  <a:latin typeface="Trebuchet MS" pitchFamily="34" charset="0"/>
                  <a:cs typeface="+mn-cs"/>
                </a:rPr>
                <a:t>Facebook</a:t>
              </a:r>
              <a:r>
                <a:rPr lang="en-US" sz="2600" dirty="0">
                  <a:solidFill>
                    <a:schemeClr val="tx2"/>
                  </a:solidFill>
                  <a:latin typeface="Trebuchet MS" pitchFamily="34" charset="0"/>
                  <a:cs typeface="+mn-cs"/>
                </a:rPr>
                <a:t> page.</a:t>
              </a:r>
              <a:br>
                <a:rPr lang="en-US" sz="2600" dirty="0">
                  <a:solidFill>
                    <a:schemeClr val="tx2"/>
                  </a:solidFill>
                  <a:latin typeface="Trebuchet MS" pitchFamily="34" charset="0"/>
                  <a:cs typeface="+mn-cs"/>
                </a:rPr>
              </a:br>
              <a:r>
                <a:rPr lang="en-US" sz="2600" dirty="0">
                  <a:solidFill>
                    <a:schemeClr val="tx2"/>
                  </a:solidFill>
                  <a:latin typeface="Trebuchet MS" pitchFamily="34" charset="0"/>
                  <a:cs typeface="+mn-cs"/>
                </a:rPr>
                <a:t>Go to </a:t>
              </a:r>
              <a:r>
                <a:rPr lang="en-US" sz="2600" u="sng" dirty="0">
                  <a:solidFill>
                    <a:schemeClr val="tx2"/>
                  </a:solidFill>
                  <a:latin typeface="Trebuchet MS" pitchFamily="34" charset="0"/>
                  <a:cs typeface="+mn-cs"/>
                </a:rPr>
                <a:t>PosterPresentations.com</a:t>
              </a:r>
              <a:r>
                <a:rPr lang="en-US" sz="2600" dirty="0">
                  <a:solidFill>
                    <a:schemeClr val="tx2"/>
                  </a:solidFill>
                  <a:latin typeface="Trebuchet MS" pitchFamily="34" charset="0"/>
                  <a:cs typeface="+mn-cs"/>
                </a:rPr>
                <a:t> and click on the FB icon. </a:t>
              </a:r>
            </a:p>
          </p:txBody>
        </p:sp>
      </p:grpSp>
      <p:cxnSp>
        <p:nvCxnSpPr>
          <p:cNvPr id="43" name="Straight Connector 42"/>
          <p:cNvCxnSpPr/>
          <p:nvPr/>
        </p:nvCxnSpPr>
        <p:spPr>
          <a:xfrm>
            <a:off x="44221400" y="30500638"/>
            <a:ext cx="10050463" cy="158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10371138" y="11582400"/>
            <a:ext cx="10018713"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4254738" y="4841875"/>
            <a:ext cx="10017125"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4387850" rtl="0" fontAlgn="base">
        <a:spcBef>
          <a:spcPct val="0"/>
        </a:spcBef>
        <a:spcAft>
          <a:spcPct val="0"/>
        </a:spcAft>
        <a:defRPr sz="8800" kern="1200">
          <a:solidFill>
            <a:schemeClr val="bg1"/>
          </a:solidFill>
          <a:latin typeface="Trebuchet MS" pitchFamily="34" charset="0"/>
          <a:ea typeface="+mj-ea"/>
          <a:cs typeface="+mj-cs"/>
        </a:defRPr>
      </a:lvl1pPr>
      <a:lvl2pPr algn="ctr" defTabSz="4387850" rtl="0" fontAlgn="base">
        <a:spcBef>
          <a:spcPct val="0"/>
        </a:spcBef>
        <a:spcAft>
          <a:spcPct val="0"/>
        </a:spcAft>
        <a:defRPr sz="8800">
          <a:solidFill>
            <a:schemeClr val="bg1"/>
          </a:solidFill>
          <a:latin typeface="Trebuchet MS" pitchFamily="34" charset="0"/>
        </a:defRPr>
      </a:lvl2pPr>
      <a:lvl3pPr algn="ctr" defTabSz="4387850" rtl="0" fontAlgn="base">
        <a:spcBef>
          <a:spcPct val="0"/>
        </a:spcBef>
        <a:spcAft>
          <a:spcPct val="0"/>
        </a:spcAft>
        <a:defRPr sz="8800">
          <a:solidFill>
            <a:schemeClr val="bg1"/>
          </a:solidFill>
          <a:latin typeface="Trebuchet MS" pitchFamily="34" charset="0"/>
        </a:defRPr>
      </a:lvl3pPr>
      <a:lvl4pPr algn="ctr" defTabSz="4387850" rtl="0" fontAlgn="base">
        <a:spcBef>
          <a:spcPct val="0"/>
        </a:spcBef>
        <a:spcAft>
          <a:spcPct val="0"/>
        </a:spcAft>
        <a:defRPr sz="8800">
          <a:solidFill>
            <a:schemeClr val="bg1"/>
          </a:solidFill>
          <a:latin typeface="Trebuchet MS" pitchFamily="34" charset="0"/>
        </a:defRPr>
      </a:lvl4pPr>
      <a:lvl5pPr algn="ctr" defTabSz="4387850" rtl="0" fontAlgn="base">
        <a:spcBef>
          <a:spcPct val="0"/>
        </a:spcBef>
        <a:spcAft>
          <a:spcPct val="0"/>
        </a:spcAft>
        <a:defRPr sz="8800">
          <a:solidFill>
            <a:schemeClr val="bg1"/>
          </a:solidFill>
          <a:latin typeface="Trebuchet MS" pitchFamily="34" charset="0"/>
        </a:defRPr>
      </a:lvl5pPr>
      <a:lvl6pPr marL="457200" algn="ctr" defTabSz="4387850" rtl="0" fontAlgn="base">
        <a:spcBef>
          <a:spcPct val="0"/>
        </a:spcBef>
        <a:spcAft>
          <a:spcPct val="0"/>
        </a:spcAft>
        <a:defRPr sz="8800">
          <a:solidFill>
            <a:schemeClr val="bg1"/>
          </a:solidFill>
          <a:latin typeface="Trebuchet MS" pitchFamily="34" charset="0"/>
        </a:defRPr>
      </a:lvl6pPr>
      <a:lvl7pPr marL="914400" algn="ctr" defTabSz="4387850" rtl="0" fontAlgn="base">
        <a:spcBef>
          <a:spcPct val="0"/>
        </a:spcBef>
        <a:spcAft>
          <a:spcPct val="0"/>
        </a:spcAft>
        <a:defRPr sz="8800">
          <a:solidFill>
            <a:schemeClr val="bg1"/>
          </a:solidFill>
          <a:latin typeface="Trebuchet MS" pitchFamily="34" charset="0"/>
        </a:defRPr>
      </a:lvl7pPr>
      <a:lvl8pPr marL="1371600" algn="ctr" defTabSz="4387850" rtl="0" fontAlgn="base">
        <a:spcBef>
          <a:spcPct val="0"/>
        </a:spcBef>
        <a:spcAft>
          <a:spcPct val="0"/>
        </a:spcAft>
        <a:defRPr sz="8800">
          <a:solidFill>
            <a:schemeClr val="bg1"/>
          </a:solidFill>
          <a:latin typeface="Trebuchet MS" pitchFamily="34" charset="0"/>
        </a:defRPr>
      </a:lvl8pPr>
      <a:lvl9pPr marL="1828800" algn="ctr" defTabSz="4387850" rtl="0" fontAlgn="base">
        <a:spcBef>
          <a:spcPct val="0"/>
        </a:spcBef>
        <a:spcAft>
          <a:spcPct val="0"/>
        </a:spcAft>
        <a:defRPr sz="8800">
          <a:solidFill>
            <a:schemeClr val="bg1"/>
          </a:solidFill>
          <a:latin typeface="Trebuchet MS" pitchFamily="34" charset="0"/>
        </a:defRPr>
      </a:lvl9pPr>
    </p:titleStyle>
    <p:bodyStyle>
      <a:lvl1pPr marL="1644650" indent="-1644650" algn="l" defTabSz="4387850" rtl="0" fontAlgn="base">
        <a:spcBef>
          <a:spcPct val="20000"/>
        </a:spcBef>
        <a:spcAft>
          <a:spcPct val="0"/>
        </a:spcAft>
        <a:buFont typeface="Arial" charset="0"/>
        <a:buChar char="•"/>
        <a:defRPr sz="15400" kern="1200">
          <a:solidFill>
            <a:schemeClr val="tx1"/>
          </a:solidFill>
          <a:latin typeface="+mn-lt"/>
          <a:ea typeface="+mn-ea"/>
          <a:cs typeface="+mn-cs"/>
        </a:defRPr>
      </a:lvl1pPr>
      <a:lvl2pPr marL="3565525" indent="-1370013" algn="l" defTabSz="4387850" rtl="0" fontAlgn="base">
        <a:spcBef>
          <a:spcPct val="20000"/>
        </a:spcBef>
        <a:spcAft>
          <a:spcPct val="0"/>
        </a:spcAft>
        <a:buFont typeface="Arial" charset="0"/>
        <a:buChar char="–"/>
        <a:defRPr sz="13500" kern="1200">
          <a:solidFill>
            <a:schemeClr val="tx1"/>
          </a:solidFill>
          <a:latin typeface="+mn-lt"/>
          <a:ea typeface="+mn-ea"/>
          <a:cs typeface="+mn-cs"/>
        </a:defRPr>
      </a:lvl2pPr>
      <a:lvl3pPr marL="5484813" indent="-1096963" algn="l" defTabSz="4387850" rtl="0" fontAlgn="base">
        <a:spcBef>
          <a:spcPct val="20000"/>
        </a:spcBef>
        <a:spcAft>
          <a:spcPct val="0"/>
        </a:spcAft>
        <a:buFont typeface="Arial" charset="0"/>
        <a:buChar char="•"/>
        <a:defRPr sz="11600" kern="1200">
          <a:solidFill>
            <a:schemeClr val="tx1"/>
          </a:solidFill>
          <a:latin typeface="+mn-lt"/>
          <a:ea typeface="+mn-ea"/>
          <a:cs typeface="+mn-cs"/>
        </a:defRPr>
      </a:lvl3pPr>
      <a:lvl4pPr marL="7680325" indent="-1096963" algn="l" defTabSz="4387850" rtl="0" fontAlgn="base">
        <a:spcBef>
          <a:spcPct val="20000"/>
        </a:spcBef>
        <a:spcAft>
          <a:spcPct val="0"/>
        </a:spcAft>
        <a:buFont typeface="Arial" charset="0"/>
        <a:buChar char="–"/>
        <a:defRPr sz="9600" kern="1200">
          <a:solidFill>
            <a:schemeClr val="tx1"/>
          </a:solidFill>
          <a:latin typeface="+mn-lt"/>
          <a:ea typeface="+mn-ea"/>
          <a:cs typeface="+mn-cs"/>
        </a:defRPr>
      </a:lvl4pPr>
      <a:lvl5pPr marL="9874250" indent="-1096963" algn="l" defTabSz="4387850" rtl="0" fontAlgn="base">
        <a:spcBef>
          <a:spcPct val="20000"/>
        </a:spcBef>
        <a:spcAft>
          <a:spcPct val="0"/>
        </a:spcAft>
        <a:buFont typeface="Arial"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defTabSz="4388900" fontAlgn="auto">
              <a:spcBef>
                <a:spcPts val="0"/>
              </a:spcBef>
              <a:spcAft>
                <a:spcPts val="0"/>
              </a:spcAft>
              <a:defRPr/>
            </a:pPr>
            <a:endParaRPr lang="en-US" dirty="0">
              <a:latin typeface="+mn-lt"/>
              <a:cs typeface="+mn-cs"/>
            </a:endParaRPr>
          </a:p>
        </p:txBody>
      </p:sp>
      <p:sp>
        <p:nvSpPr>
          <p:cNvPr id="8" name="Rectangle 33"/>
          <p:cNvSpPr>
            <a:spLocks noChangeArrowheads="1"/>
          </p:cNvSpPr>
          <p:nvPr/>
        </p:nvSpPr>
        <p:spPr bwMode="auto">
          <a:xfrm>
            <a:off x="914400" y="5257800"/>
            <a:ext cx="13585825" cy="26746200"/>
          </a:xfrm>
          <a:prstGeom prst="rect">
            <a:avLst/>
          </a:prstGeom>
          <a:solidFill>
            <a:schemeClr val="bg1"/>
          </a:solidFill>
          <a:ln w="9525">
            <a:solidFill>
              <a:schemeClr val="tx2"/>
            </a:solidFill>
            <a:miter lim="800000"/>
            <a:headEnd/>
            <a:tailEnd/>
          </a:ln>
          <a:effectLst/>
        </p:spPr>
        <p:txBody>
          <a:bodyPr wrap="none" lIns="91436" tIns="45717" rIns="91436" bIns="45717" anchor="ctr"/>
          <a:lstStyle/>
          <a:p>
            <a:pPr defTabSz="4388900" fontAlgn="auto">
              <a:spcBef>
                <a:spcPts val="0"/>
              </a:spcBef>
              <a:spcAft>
                <a:spcPts val="0"/>
              </a:spcAft>
              <a:defRPr/>
            </a:pPr>
            <a:endParaRPr lang="en-US" dirty="0">
              <a:latin typeface="+mn-lt"/>
              <a:cs typeface="+mn-cs"/>
            </a:endParaRPr>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defTabSz="4388900" fontAlgn="auto">
              <a:spcBef>
                <a:spcPts val="0"/>
              </a:spcBef>
              <a:spcAft>
                <a:spcPts val="0"/>
              </a:spcAft>
              <a:defRPr/>
            </a:pPr>
            <a:endParaRPr lang="en-US" dirty="0">
              <a:latin typeface="+mn-lt"/>
              <a:cs typeface="+mn-cs"/>
            </a:endParaRPr>
          </a:p>
        </p:txBody>
      </p:sp>
      <p:sp>
        <p:nvSpPr>
          <p:cNvPr id="10" name="Text Box 14"/>
          <p:cNvSpPr txBox="1">
            <a:spLocks noChangeArrowheads="1"/>
          </p:cNvSpPr>
          <p:nvPr/>
        </p:nvSpPr>
        <p:spPr bwMode="auto">
          <a:xfrm>
            <a:off x="819150" y="32232600"/>
            <a:ext cx="2514600" cy="336550"/>
          </a:xfrm>
          <a:prstGeom prst="rect">
            <a:avLst/>
          </a:prstGeom>
          <a:noFill/>
          <a:ln w="9525">
            <a:noFill/>
            <a:miter lim="800000"/>
            <a:headEnd/>
            <a:tailEnd/>
          </a:ln>
          <a:effectLst/>
        </p:spPr>
        <p:txBody>
          <a:bodyPr lIns="91263" tIns="45623" rIns="91263" bIns="45623">
            <a:spAutoFit/>
          </a:bodyPr>
          <a:lstStyle/>
          <a:p>
            <a:pPr defTabSz="4388900" eaLnBrk="0" fontAlgn="auto" hangingPunct="0">
              <a:lnSpc>
                <a:spcPct val="65000"/>
              </a:lnSpc>
              <a:spcBef>
                <a:spcPct val="50000"/>
              </a:spcBef>
              <a:spcAft>
                <a:spcPts val="0"/>
              </a:spcAft>
              <a:defRPr/>
            </a:pPr>
            <a:r>
              <a:rPr lang="en-US" sz="500" b="1" dirty="0">
                <a:solidFill>
                  <a:schemeClr val="bg1">
                    <a:lumMod val="75000"/>
                  </a:schemeClr>
                </a:solidFill>
                <a:cs typeface="+mn-cs"/>
              </a:rPr>
              <a:t>RESEARCH POSTER PRESENTATION DESIGN © 2011</a:t>
            </a:r>
          </a:p>
          <a:p>
            <a:pPr defTabSz="4388900" eaLnBrk="0" fontAlgn="auto" hangingPunct="0">
              <a:lnSpc>
                <a:spcPct val="65000"/>
              </a:lnSpc>
              <a:spcBef>
                <a:spcPct val="50000"/>
              </a:spcBef>
              <a:spcAft>
                <a:spcPts val="0"/>
              </a:spcAft>
              <a:defRPr/>
            </a:pPr>
            <a:r>
              <a:rPr lang="en-US" sz="1100" b="1" dirty="0">
                <a:solidFill>
                  <a:schemeClr val="bg1">
                    <a:lumMod val="75000"/>
                  </a:schemeClr>
                </a:solidFill>
                <a:cs typeface="+mn-cs"/>
              </a:rPr>
              <a:t>www.PosterPresentations.com</a:t>
            </a:r>
          </a:p>
        </p:txBody>
      </p:sp>
      <p:sp>
        <p:nvSpPr>
          <p:cNvPr id="18" name="Rectangle 33"/>
          <p:cNvSpPr>
            <a:spLocks noChangeArrowheads="1"/>
          </p:cNvSpPr>
          <p:nvPr/>
        </p:nvSpPr>
        <p:spPr bwMode="auto">
          <a:xfrm>
            <a:off x="15151100" y="5257800"/>
            <a:ext cx="13584238" cy="26746200"/>
          </a:xfrm>
          <a:prstGeom prst="rect">
            <a:avLst/>
          </a:prstGeom>
          <a:solidFill>
            <a:schemeClr val="bg1"/>
          </a:solidFill>
          <a:ln w="9525">
            <a:solidFill>
              <a:schemeClr val="tx2"/>
            </a:solidFill>
            <a:miter lim="800000"/>
            <a:headEnd/>
            <a:tailEnd/>
          </a:ln>
          <a:effectLst/>
        </p:spPr>
        <p:txBody>
          <a:bodyPr wrap="none" lIns="91436" tIns="45717" rIns="91436" bIns="45717" anchor="ctr"/>
          <a:lstStyle/>
          <a:p>
            <a:pPr defTabSz="4388900" fontAlgn="auto">
              <a:spcBef>
                <a:spcPts val="0"/>
              </a:spcBef>
              <a:spcAft>
                <a:spcPts val="0"/>
              </a:spcAft>
              <a:defRPr/>
            </a:pPr>
            <a:endParaRPr lang="en-US" dirty="0">
              <a:latin typeface="+mn-lt"/>
              <a:cs typeface="+mn-cs"/>
            </a:endParaRPr>
          </a:p>
        </p:txBody>
      </p:sp>
      <p:sp>
        <p:nvSpPr>
          <p:cNvPr id="19" name="Rectangle 33"/>
          <p:cNvSpPr>
            <a:spLocks noChangeArrowheads="1"/>
          </p:cNvSpPr>
          <p:nvPr/>
        </p:nvSpPr>
        <p:spPr bwMode="auto">
          <a:xfrm>
            <a:off x="29386213" y="5257800"/>
            <a:ext cx="13585825" cy="26746200"/>
          </a:xfrm>
          <a:prstGeom prst="rect">
            <a:avLst/>
          </a:prstGeom>
          <a:solidFill>
            <a:schemeClr val="bg1"/>
          </a:solidFill>
          <a:ln w="9525">
            <a:solidFill>
              <a:schemeClr val="tx2"/>
            </a:solidFill>
            <a:miter lim="800000"/>
            <a:headEnd/>
            <a:tailEnd/>
          </a:ln>
          <a:effectLst/>
        </p:spPr>
        <p:txBody>
          <a:bodyPr wrap="none" lIns="91436" tIns="45717" rIns="91436" bIns="45717" anchor="ctr"/>
          <a:lstStyle/>
          <a:p>
            <a:pPr defTabSz="4388900" fontAlgn="auto">
              <a:spcBef>
                <a:spcPts val="0"/>
              </a:spcBef>
              <a:spcAft>
                <a:spcPts val="0"/>
              </a:spcAft>
              <a:defRPr/>
            </a:pPr>
            <a:endParaRPr lang="en-US" dirty="0">
              <a:latin typeface="+mn-lt"/>
              <a:cs typeface="+mn-cs"/>
            </a:endParaRPr>
          </a:p>
        </p:txBody>
      </p:sp>
      <p:sp>
        <p:nvSpPr>
          <p:cNvPr id="27" name="Rectangle 26"/>
          <p:cNvSpPr/>
          <p:nvPr/>
        </p:nvSpPr>
        <p:spPr>
          <a:xfrm>
            <a:off x="44221400" y="0"/>
            <a:ext cx="10050463"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82872" tIns="365741" rIns="182872" bIns="182872"/>
          <a:lstStyle/>
          <a:p>
            <a:pPr algn="ctr"/>
            <a:r>
              <a:rPr lang="en-US" sz="4000" b="1">
                <a:solidFill>
                  <a:schemeClr val="bg1"/>
                </a:solidFill>
                <a:latin typeface="Trebuchet MS" pitchFamily="34" charset="0"/>
              </a:rPr>
              <a:t>QUICK TIPS</a:t>
            </a:r>
          </a:p>
          <a:p>
            <a:pPr algn="ctr"/>
            <a:r>
              <a:rPr lang="en-US" sz="4000" b="1">
                <a:solidFill>
                  <a:srgbClr val="FFFF00"/>
                </a:solidFill>
                <a:latin typeface="Trebuchet MS" pitchFamily="34" charset="0"/>
              </a:rPr>
              <a:t>(--THIS SECTION DOES NOT PRINT--)</a:t>
            </a:r>
          </a:p>
          <a:p>
            <a:pPr algn="ctr"/>
            <a:endParaRPr lang="en-US" sz="3200" b="1">
              <a:solidFill>
                <a:srgbClr val="FFFFFF"/>
              </a:solidFill>
              <a:latin typeface="Trebuchet MS" pitchFamily="34" charset="0"/>
            </a:endParaRPr>
          </a:p>
          <a:p>
            <a:r>
              <a:rPr lang="en-US" sz="3200">
                <a:solidFill>
                  <a:srgbClr val="FFFFFF"/>
                </a:solidFill>
                <a:latin typeface="Trebuchet MS" pitchFamily="34" charset="0"/>
              </a:rPr>
              <a:t>This PowerPoint template requires basic PowerPoint (version 2007 or newer) skills. Below is a list of commonly asked questions specific to this template. </a:t>
            </a:r>
            <a:br>
              <a:rPr lang="en-US" sz="3200">
                <a:solidFill>
                  <a:srgbClr val="FFFFFF"/>
                </a:solidFill>
                <a:latin typeface="Trebuchet MS" pitchFamily="34" charset="0"/>
              </a:rPr>
            </a:br>
            <a:r>
              <a:rPr lang="en-US" sz="3200">
                <a:solidFill>
                  <a:srgbClr val="FFFFFF"/>
                </a:solidFill>
                <a:latin typeface="Trebuchet MS" pitchFamily="34" charset="0"/>
              </a:rPr>
              <a:t>If you are using an older version of PowerPoint some template features may not work properly.</a:t>
            </a:r>
            <a:endParaRPr lang="en-US" sz="4000" b="1">
              <a:solidFill>
                <a:srgbClr val="FFFF00"/>
              </a:solidFill>
              <a:latin typeface="Trebuchet MS" pitchFamily="34" charset="0"/>
            </a:endParaRPr>
          </a:p>
          <a:p>
            <a:endParaRPr lang="en-US" sz="4000" b="1">
              <a:solidFill>
                <a:srgbClr val="FFFF00"/>
              </a:solidFill>
              <a:latin typeface="Trebuchet MS" pitchFamily="34" charset="0"/>
            </a:endParaRPr>
          </a:p>
          <a:p>
            <a:pPr algn="ctr"/>
            <a:r>
              <a:rPr lang="en-US" sz="4000" b="1">
                <a:solidFill>
                  <a:schemeClr val="bg1"/>
                </a:solidFill>
                <a:latin typeface="Trebuchet MS" pitchFamily="34" charset="0"/>
              </a:rPr>
              <a:t>Using the template</a:t>
            </a:r>
          </a:p>
          <a:p>
            <a:pPr algn="ctr"/>
            <a:endParaRPr lang="en-US" sz="3200" b="1">
              <a:solidFill>
                <a:srgbClr val="FFFF00"/>
              </a:solidFill>
              <a:latin typeface="Trebuchet MS" pitchFamily="34" charset="0"/>
            </a:endParaRPr>
          </a:p>
          <a:p>
            <a:r>
              <a:rPr lang="en-US" sz="3200" b="1">
                <a:solidFill>
                  <a:srgbClr val="FFFF00"/>
                </a:solidFill>
                <a:latin typeface="Trebuchet MS" pitchFamily="34" charset="0"/>
              </a:rPr>
              <a:t>Verifying the quality of your graphics</a:t>
            </a:r>
          </a:p>
          <a:p>
            <a:r>
              <a:rPr lang="en-US" sz="3200">
                <a:solidFill>
                  <a:srgbClr val="FFFFFF"/>
                </a:solidFill>
                <a:latin typeface="Trebuchet MS" pitchFamily="34" charset="0"/>
              </a:rPr>
              <a:t>Go to the VIEW menu and click on ZOOM to set your preferred magnification. This template is at 100% the size of the final poster. All text and graphics will be printed at 100% their size. To see what your poster will look like when printed, set the zoom to 100% and evaluate the quality of all your graphics before you submit your poster for printing.</a:t>
            </a:r>
            <a:br>
              <a:rPr lang="en-US" sz="3200">
                <a:solidFill>
                  <a:srgbClr val="FFFFFF"/>
                </a:solidFill>
                <a:latin typeface="Trebuchet MS" pitchFamily="34" charset="0"/>
              </a:rPr>
            </a:br>
            <a:endParaRPr lang="en-US" sz="3200">
              <a:solidFill>
                <a:srgbClr val="FFFFFF"/>
              </a:solidFill>
              <a:latin typeface="Trebuchet MS" pitchFamily="34" charset="0"/>
            </a:endParaRPr>
          </a:p>
          <a:p>
            <a:r>
              <a:rPr lang="en-US" sz="3200" b="1">
                <a:solidFill>
                  <a:srgbClr val="FFFF00"/>
                </a:solidFill>
                <a:latin typeface="Trebuchet MS" pitchFamily="34" charset="0"/>
              </a:rPr>
              <a:t>Using the placeholders</a:t>
            </a:r>
          </a:p>
          <a:p>
            <a:r>
              <a:rPr lang="en-US" sz="3200">
                <a:solidFill>
                  <a:srgbClr val="FFFFFF"/>
                </a:solidFill>
                <a:latin typeface="Trebuchet MS" pitchFamily="34" charset="0"/>
              </a:rPr>
              <a:t>To add text to this template click inside a placeholder and type in or paste your text. To move a placeholder, click on it </a:t>
            </a:r>
            <a:r>
              <a:rPr lang="en-US" sz="3200" u="sng">
                <a:solidFill>
                  <a:srgbClr val="FFFFFF"/>
                </a:solidFill>
                <a:latin typeface="Trebuchet MS" pitchFamily="34" charset="0"/>
              </a:rPr>
              <a:t>once</a:t>
            </a:r>
            <a:r>
              <a:rPr lang="en-US" sz="3200">
                <a:solidFill>
                  <a:srgbClr val="FFFFFF"/>
                </a:solidFill>
                <a:latin typeface="Trebuchet MS" pitchFamily="34" charset="0"/>
              </a:rPr>
              <a:t> (to select it), place your cursor on its frame and your cursor will change to this symbol:         Then, click </a:t>
            </a:r>
            <a:r>
              <a:rPr lang="en-US" sz="3200" u="sng">
                <a:solidFill>
                  <a:srgbClr val="FFFFFF"/>
                </a:solidFill>
                <a:latin typeface="Trebuchet MS" pitchFamily="34" charset="0"/>
              </a:rPr>
              <a:t>once</a:t>
            </a:r>
            <a:r>
              <a:rPr lang="en-US" sz="3200">
                <a:solidFill>
                  <a:srgbClr val="FFFFFF"/>
                </a:solidFill>
                <a:latin typeface="Trebuchet MS" pitchFamily="34" charset="0"/>
              </a:rPr>
              <a:t> and drag it to its new location where you can resize it as needed. Additional placeholders can be found on the left side of this template.</a:t>
            </a:r>
          </a:p>
          <a:p>
            <a:endParaRPr lang="en-US" sz="3200" b="1">
              <a:solidFill>
                <a:srgbClr val="FFFF00"/>
              </a:solidFill>
              <a:latin typeface="Trebuchet MS" pitchFamily="34" charset="0"/>
            </a:endParaRPr>
          </a:p>
          <a:p>
            <a:r>
              <a:rPr lang="en-US" sz="3200" b="1">
                <a:solidFill>
                  <a:srgbClr val="FFFF00"/>
                </a:solidFill>
                <a:latin typeface="Trebuchet MS" pitchFamily="34" charset="0"/>
              </a:rPr>
              <a:t>Modifying the layout</a:t>
            </a:r>
          </a:p>
          <a:p>
            <a:r>
              <a:rPr lang="en-US" sz="3200">
                <a:solidFill>
                  <a:srgbClr val="FFFFFF"/>
                </a:solidFill>
                <a:latin typeface="Trebuchet MS" pitchFamily="34" charset="0"/>
              </a:rPr>
              <a:t>This template has four</a:t>
            </a:r>
          </a:p>
          <a:p>
            <a:r>
              <a:rPr lang="en-US" sz="3200">
                <a:solidFill>
                  <a:srgbClr val="FFFFFF"/>
                </a:solidFill>
                <a:latin typeface="Trebuchet MS" pitchFamily="34" charset="0"/>
              </a:rPr>
              <a:t>different column layouts. </a:t>
            </a:r>
          </a:p>
          <a:p>
            <a:r>
              <a:rPr lang="en-US" sz="3200" u="sng">
                <a:solidFill>
                  <a:srgbClr val="FFFFFF"/>
                </a:solidFill>
                <a:latin typeface="Trebuchet MS" pitchFamily="34" charset="0"/>
              </a:rPr>
              <a:t>Right-click</a:t>
            </a:r>
            <a:r>
              <a:rPr lang="en-US" sz="3200">
                <a:solidFill>
                  <a:srgbClr val="FFFFFF"/>
                </a:solidFill>
                <a:latin typeface="Trebuchet MS" pitchFamily="34" charset="0"/>
              </a:rPr>
              <a:t> your mouse</a:t>
            </a:r>
          </a:p>
          <a:p>
            <a:r>
              <a:rPr lang="en-US" sz="3200">
                <a:solidFill>
                  <a:srgbClr val="FFFFFF"/>
                </a:solidFill>
                <a:latin typeface="Trebuchet MS" pitchFamily="34" charset="0"/>
              </a:rPr>
              <a:t>on the background and </a:t>
            </a:r>
          </a:p>
          <a:p>
            <a:r>
              <a:rPr lang="en-US" sz="3200">
                <a:solidFill>
                  <a:srgbClr val="FFFFFF"/>
                </a:solidFill>
                <a:latin typeface="Trebuchet MS" pitchFamily="34" charset="0"/>
              </a:rPr>
              <a:t>click on “Layout” to see </a:t>
            </a:r>
          </a:p>
          <a:p>
            <a:r>
              <a:rPr lang="en-US" sz="3200">
                <a:solidFill>
                  <a:srgbClr val="FFFFFF"/>
                </a:solidFill>
                <a:latin typeface="Trebuchet MS" pitchFamily="34" charset="0"/>
              </a:rPr>
              <a:t>the layout options.</a:t>
            </a:r>
          </a:p>
          <a:p>
            <a:r>
              <a:rPr lang="en-US" sz="3200">
                <a:solidFill>
                  <a:srgbClr val="FFFFFF"/>
                </a:solidFill>
                <a:latin typeface="Trebuchet MS" pitchFamily="34" charset="0"/>
              </a:rPr>
              <a:t>The columns in the provided layouts are fixed and cannot be moved but advanced users can modify any layout by going to VIEW and then SLIDE MASTER.</a:t>
            </a:r>
          </a:p>
          <a:p>
            <a:endParaRPr lang="en-US" sz="3200">
              <a:solidFill>
                <a:srgbClr val="FFFFFF"/>
              </a:solidFill>
              <a:latin typeface="Trebuchet MS" pitchFamily="34" charset="0"/>
            </a:endParaRPr>
          </a:p>
          <a:p>
            <a:r>
              <a:rPr lang="en-US" sz="3200" b="1">
                <a:solidFill>
                  <a:srgbClr val="FFFF00"/>
                </a:solidFill>
                <a:latin typeface="Trebuchet MS" pitchFamily="34" charset="0"/>
              </a:rPr>
              <a:t>Importing text and graphics from external sources</a:t>
            </a:r>
          </a:p>
          <a:p>
            <a:r>
              <a:rPr lang="en-US" sz="3200" b="1" u="sng">
                <a:solidFill>
                  <a:srgbClr val="FFFFFF"/>
                </a:solidFill>
                <a:latin typeface="Trebuchet MS" pitchFamily="34" charset="0"/>
              </a:rPr>
              <a:t>TEXT: </a:t>
            </a:r>
            <a:r>
              <a:rPr lang="en-US" sz="3200">
                <a:solidFill>
                  <a:srgbClr val="FFFFFF"/>
                </a:solidFill>
                <a:latin typeface="Trebuchet MS" pitchFamily="34" charset="0"/>
              </a:rPr>
              <a:t>Paste or type your text into a pre-existing placeholder or drag in a new placeholder from the left side of the template. Move it anywhere as needed.</a:t>
            </a:r>
          </a:p>
          <a:p>
            <a:r>
              <a:rPr lang="en-US" sz="3200" b="1" u="sng">
                <a:solidFill>
                  <a:srgbClr val="FFFFFF"/>
                </a:solidFill>
                <a:latin typeface="Trebuchet MS" pitchFamily="34" charset="0"/>
              </a:rPr>
              <a:t>PHOTOS: </a:t>
            </a:r>
            <a:r>
              <a:rPr lang="en-US" sz="3200">
                <a:solidFill>
                  <a:srgbClr val="FFFFFF"/>
                </a:solidFill>
                <a:latin typeface="Trebuchet MS" pitchFamily="34" charset="0"/>
              </a:rPr>
              <a:t>Drag in a picture placeholder, size it </a:t>
            </a:r>
            <a:r>
              <a:rPr lang="en-US" sz="3200" u="sng">
                <a:solidFill>
                  <a:srgbClr val="FFFFFF"/>
                </a:solidFill>
                <a:latin typeface="Trebuchet MS" pitchFamily="34" charset="0"/>
              </a:rPr>
              <a:t>first</a:t>
            </a:r>
            <a:r>
              <a:rPr lang="en-US" sz="3200">
                <a:solidFill>
                  <a:srgbClr val="FFFFFF"/>
                </a:solidFill>
                <a:latin typeface="Trebuchet MS" pitchFamily="34" charset="0"/>
              </a:rPr>
              <a:t>, click in it and insert a photo from the menu.</a:t>
            </a:r>
          </a:p>
          <a:p>
            <a:r>
              <a:rPr lang="en-US" sz="3200" b="1" u="sng">
                <a:solidFill>
                  <a:srgbClr val="FFFFFF"/>
                </a:solidFill>
                <a:latin typeface="Trebuchet MS" pitchFamily="34" charset="0"/>
              </a:rPr>
              <a:t>TABLES: </a:t>
            </a:r>
            <a:r>
              <a:rPr lang="en-US" sz="3200">
                <a:solidFill>
                  <a:srgbClr val="FFFFFF"/>
                </a:solidFill>
                <a:latin typeface="Trebuchet MS" pitchFamily="34" charset="0"/>
              </a:rPr>
              <a:t>You can copy and paste a table from an external document onto this poster template. To adjust  the way the text fits within the cells of a table that has been pasted, </a:t>
            </a:r>
            <a:r>
              <a:rPr lang="en-US" sz="3200" u="sng">
                <a:solidFill>
                  <a:srgbClr val="FFFFFF"/>
                </a:solidFill>
                <a:latin typeface="Trebuchet MS" pitchFamily="34" charset="0"/>
              </a:rPr>
              <a:t>right-click</a:t>
            </a:r>
            <a:r>
              <a:rPr lang="en-US" sz="3200">
                <a:solidFill>
                  <a:srgbClr val="FFFFFF"/>
                </a:solidFill>
                <a:latin typeface="Trebuchet MS" pitchFamily="34" charset="0"/>
              </a:rPr>
              <a:t> on the table, click FORMAT SHAPE  then click on TEXT BOX and change the INTERNAL MARGIN values to 0.25</a:t>
            </a:r>
          </a:p>
          <a:p>
            <a:endParaRPr lang="en-US" sz="3200">
              <a:solidFill>
                <a:srgbClr val="FFFFFF"/>
              </a:solidFill>
              <a:latin typeface="Trebuchet MS" pitchFamily="34" charset="0"/>
            </a:endParaRPr>
          </a:p>
          <a:p>
            <a:r>
              <a:rPr lang="en-US" sz="3200" b="1">
                <a:solidFill>
                  <a:srgbClr val="FFFF00"/>
                </a:solidFill>
                <a:latin typeface="Trebuchet MS" pitchFamily="34" charset="0"/>
              </a:rPr>
              <a:t>Modifying the color scheme</a:t>
            </a:r>
          </a:p>
          <a:p>
            <a:r>
              <a:rPr lang="en-US" sz="3200">
                <a:solidFill>
                  <a:srgbClr val="FFFFFF"/>
                </a:solidFill>
                <a:latin typeface="Trebuchet MS" pitchFamily="34" charset="0"/>
              </a:rPr>
              <a:t>To change the color scheme of this template go to the “Design” menu and click on “Colors”. You can choose from the provide color combinations or you can create your own.</a:t>
            </a:r>
          </a:p>
          <a:p>
            <a:endParaRPr lang="en-US" sz="3200">
              <a:solidFill>
                <a:srgbClr val="FFFFFF"/>
              </a:solidFill>
              <a:latin typeface="Trebuchet MS" pitchFamily="34" charset="0"/>
            </a:endParaRPr>
          </a:p>
          <a:p>
            <a:endParaRPr lang="en-US" sz="3200">
              <a:solidFill>
                <a:srgbClr val="FFFFFF"/>
              </a:solidFill>
              <a:latin typeface="Trebuchet MS" pitchFamily="34" charset="0"/>
            </a:endParaRPr>
          </a:p>
          <a:p>
            <a:endParaRPr lang="en-US" sz="2000">
              <a:solidFill>
                <a:srgbClr val="FFFFFF"/>
              </a:solidFill>
              <a:latin typeface="Trebuchet MS" pitchFamily="34" charset="0"/>
            </a:endParaRPr>
          </a:p>
          <a:p>
            <a:endParaRPr lang="en-US" sz="2000">
              <a:solidFill>
                <a:srgbClr val="FFFFFF"/>
              </a:solidFill>
              <a:latin typeface="Trebuchet MS" pitchFamily="34" charset="0"/>
            </a:endParaRPr>
          </a:p>
          <a:p>
            <a:pPr algn="ctr"/>
            <a:endParaRPr lang="en-US" sz="2000" b="1">
              <a:solidFill>
                <a:schemeClr val="bg1"/>
              </a:solidFill>
              <a:latin typeface="Trebuchet MS" pitchFamily="34" charset="0"/>
            </a:endParaRPr>
          </a:p>
          <a:p>
            <a:endParaRPr lang="en-US" sz="2000" b="1">
              <a:solidFill>
                <a:srgbClr val="FFFF00"/>
              </a:solidFill>
              <a:latin typeface="Trebuchet MS" pitchFamily="34" charset="0"/>
            </a:endParaRPr>
          </a:p>
          <a:p>
            <a:pPr algn="ctr"/>
            <a:endParaRPr lang="en-US" sz="3200" b="1">
              <a:solidFill>
                <a:srgbClr val="FFFFFF"/>
              </a:solidFill>
              <a:latin typeface="Trebuchet MS" pitchFamily="34" charset="0"/>
            </a:endParaRPr>
          </a:p>
        </p:txBody>
      </p:sp>
      <p:sp>
        <p:nvSpPr>
          <p:cNvPr id="28" name="Rectangle 27"/>
          <p:cNvSpPr/>
          <p:nvPr/>
        </p:nvSpPr>
        <p:spPr>
          <a:xfrm>
            <a:off x="-10402888" y="-19050"/>
            <a:ext cx="10050463"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82872" tIns="365741" rIns="182872" bIns="182872"/>
          <a:lstStyle/>
          <a:p>
            <a:pPr algn="ctr" defTabSz="4388900" fontAlgn="auto">
              <a:spcBef>
                <a:spcPts val="0"/>
              </a:spcBef>
              <a:spcAft>
                <a:spcPts val="0"/>
              </a:spcAft>
              <a:defRPr/>
            </a:pPr>
            <a:r>
              <a:rPr lang="en-US" sz="4400" b="1" dirty="0">
                <a:solidFill>
                  <a:schemeClr val="bg1"/>
                </a:solidFill>
                <a:latin typeface="Trebuchet MS" pitchFamily="34" charset="0"/>
              </a:rPr>
              <a:t>QUICK DESIGN GUIDE</a:t>
            </a:r>
          </a:p>
          <a:p>
            <a:pPr algn="ctr" defTabSz="4388900" fontAlgn="auto">
              <a:spcBef>
                <a:spcPts val="0"/>
              </a:spcBef>
              <a:spcAft>
                <a:spcPts val="0"/>
              </a:spcAft>
              <a:defRPr/>
            </a:pPr>
            <a:r>
              <a:rPr lang="en-US" sz="4000" b="1" dirty="0">
                <a:solidFill>
                  <a:srgbClr val="FFFF00"/>
                </a:solidFill>
                <a:latin typeface="Trebuchet MS" pitchFamily="34" charset="0"/>
              </a:rPr>
              <a:t>(--THIS SECTION DOES NOT PRINT--)</a:t>
            </a:r>
          </a:p>
          <a:p>
            <a:pPr algn="ctr" defTabSz="4388900" fontAlgn="auto">
              <a:spcBef>
                <a:spcPts val="0"/>
              </a:spcBef>
              <a:spcAft>
                <a:spcPts val="0"/>
              </a:spcAft>
              <a:defRPr/>
            </a:pPr>
            <a:endParaRPr lang="en-US" sz="3200" b="1" dirty="0">
              <a:latin typeface="Trebuchet MS" pitchFamily="34" charset="0"/>
            </a:endParaRPr>
          </a:p>
          <a:p>
            <a:pPr defTabSz="4389219" fontAlgn="auto">
              <a:spcBef>
                <a:spcPts val="0"/>
              </a:spcBef>
              <a:spcAft>
                <a:spcPts val="0"/>
              </a:spcAft>
              <a:defRPr/>
            </a:pPr>
            <a:r>
              <a:rPr lang="en-US" sz="3200" dirty="0">
                <a:latin typeface="Trebuchet MS" pitchFamily="34" charset="0"/>
              </a:rPr>
              <a:t>This PowerPoint 2007 template produces a 36”x48” professional  poster. It will save you valuable time placing titles, subtitles, text, and graphics. </a:t>
            </a:r>
          </a:p>
          <a:p>
            <a:pPr defTabSz="4389219" fontAlgn="auto">
              <a:spcBef>
                <a:spcPts val="0"/>
              </a:spcBef>
              <a:spcAft>
                <a:spcPts val="0"/>
              </a:spcAft>
              <a:defRPr/>
            </a:pPr>
            <a:endParaRPr lang="en-US" sz="3200" dirty="0">
              <a:latin typeface="Trebuchet MS" pitchFamily="34" charset="0"/>
            </a:endParaRPr>
          </a:p>
          <a:p>
            <a:pPr defTabSz="4389219" fontAlgn="auto">
              <a:spcBef>
                <a:spcPts val="0"/>
              </a:spcBef>
              <a:spcAft>
                <a:spcPts val="0"/>
              </a:spcAft>
              <a:defRPr/>
            </a:pPr>
            <a:r>
              <a:rPr lang="en-US" sz="3200" dirty="0">
                <a:latin typeface="Trebuchet MS" pitchFamily="34" charset="0"/>
              </a:rPr>
              <a:t>Use it to create your presentation. Then send it to </a:t>
            </a:r>
            <a:r>
              <a:rPr lang="en-US" sz="3200" b="1" dirty="0">
                <a:latin typeface="Trebuchet MS" pitchFamily="34" charset="0"/>
              </a:rPr>
              <a:t>PosterPresentations.com</a:t>
            </a:r>
            <a:r>
              <a:rPr lang="en-US" sz="3200" dirty="0">
                <a:latin typeface="Trebuchet MS" pitchFamily="34" charset="0"/>
              </a:rPr>
              <a:t> for premium quality, same day affordable printing.</a:t>
            </a:r>
            <a:br>
              <a:rPr lang="en-US" sz="3200" dirty="0">
                <a:latin typeface="Trebuchet MS" pitchFamily="34" charset="0"/>
              </a:rPr>
            </a:br>
            <a:endParaRPr lang="en-US" sz="3200" dirty="0">
              <a:latin typeface="Trebuchet MS" pitchFamily="34" charset="0"/>
            </a:endParaRPr>
          </a:p>
          <a:p>
            <a:pPr defTabSz="4389219" fontAlgn="auto">
              <a:spcBef>
                <a:spcPts val="0"/>
              </a:spcBef>
              <a:spcAft>
                <a:spcPts val="0"/>
              </a:spcAft>
              <a:defRPr/>
            </a:pPr>
            <a:r>
              <a:rPr lang="en-US" sz="3200" dirty="0">
                <a:latin typeface="Trebuchet MS" pitchFamily="34" charset="0"/>
              </a:rPr>
              <a:t>We provide a series of </a:t>
            </a:r>
            <a:r>
              <a:rPr lang="en-US" sz="3200" b="1" dirty="0">
                <a:latin typeface="Trebuchet MS" pitchFamily="34" charset="0"/>
              </a:rPr>
              <a:t>online tutorials</a:t>
            </a:r>
            <a:r>
              <a:rPr lang="en-US" sz="3200" dirty="0">
                <a:latin typeface="Trebuchet MS" pitchFamily="34" charset="0"/>
              </a:rPr>
              <a:t> that will guide you through the poster design process and answer your poster production questions. </a:t>
            </a:r>
          </a:p>
          <a:p>
            <a:pPr defTabSz="4389219" fontAlgn="auto">
              <a:spcBef>
                <a:spcPts val="0"/>
              </a:spcBef>
              <a:spcAft>
                <a:spcPts val="0"/>
              </a:spcAft>
              <a:defRPr/>
            </a:pPr>
            <a:endParaRPr lang="en-US" sz="3200" dirty="0">
              <a:latin typeface="Trebuchet MS" pitchFamily="34" charset="0"/>
            </a:endParaRPr>
          </a:p>
          <a:p>
            <a:pPr defTabSz="4389219" fontAlgn="auto">
              <a:spcBef>
                <a:spcPts val="0"/>
              </a:spcBef>
              <a:spcAft>
                <a:spcPts val="0"/>
              </a:spcAft>
              <a:defRPr/>
            </a:pPr>
            <a:r>
              <a:rPr lang="en-US" sz="3200" dirty="0">
                <a:latin typeface="Trebuchet MS" pitchFamily="34" charset="0"/>
              </a:rPr>
              <a:t>View our online tutorials at:</a:t>
            </a:r>
            <a:br>
              <a:rPr lang="en-US" sz="3200" dirty="0">
                <a:latin typeface="Trebuchet MS" pitchFamily="34" charset="0"/>
              </a:rPr>
            </a:br>
            <a:r>
              <a:rPr lang="en-US" sz="3200" dirty="0">
                <a:solidFill>
                  <a:srgbClr val="FFFF00"/>
                </a:solidFill>
                <a:latin typeface="Trebuchet MS" pitchFamily="34" charset="0"/>
              </a:rPr>
              <a:t> http://bit.ly/Poster_creation_help </a:t>
            </a:r>
            <a:r>
              <a:rPr lang="en-US" sz="3200" dirty="0">
                <a:latin typeface="Trebuchet MS" pitchFamily="34" charset="0"/>
              </a:rPr>
              <a:t/>
            </a:r>
            <a:br>
              <a:rPr lang="en-US" sz="3200" dirty="0">
                <a:latin typeface="Trebuchet MS" pitchFamily="34" charset="0"/>
              </a:rPr>
            </a:br>
            <a:r>
              <a:rPr lang="en-US" sz="3200" dirty="0">
                <a:latin typeface="Trebuchet MS" pitchFamily="34" charset="0"/>
              </a:rPr>
              <a:t>(copy and paste the link into your web browser).</a:t>
            </a:r>
          </a:p>
          <a:p>
            <a:pPr defTabSz="4389219" fontAlgn="auto">
              <a:spcBef>
                <a:spcPts val="0"/>
              </a:spcBef>
              <a:spcAft>
                <a:spcPts val="0"/>
              </a:spcAft>
              <a:defRPr/>
            </a:pPr>
            <a:endParaRPr lang="en-US" sz="3200" dirty="0">
              <a:latin typeface="Trebuchet MS" pitchFamily="34" charset="0"/>
            </a:endParaRPr>
          </a:p>
          <a:p>
            <a:pPr defTabSz="4389219" fontAlgn="auto">
              <a:spcBef>
                <a:spcPts val="0"/>
              </a:spcBef>
              <a:spcAft>
                <a:spcPts val="0"/>
              </a:spcAft>
              <a:defRPr/>
            </a:pPr>
            <a:r>
              <a:rPr lang="en-US" sz="3200" dirty="0">
                <a:latin typeface="Trebuchet MS" pitchFamily="34" charset="0"/>
              </a:rPr>
              <a:t>For assistance and to order your printed poster</a:t>
            </a:r>
            <a:r>
              <a:rPr lang="en-US" sz="3200" dirty="0">
                <a:solidFill>
                  <a:schemeClr val="bg1"/>
                </a:solidFill>
                <a:latin typeface="Trebuchet MS" pitchFamily="34" charset="0"/>
              </a:rPr>
              <a:t> call </a:t>
            </a:r>
            <a:r>
              <a:rPr lang="en-US" sz="3200" b="1" dirty="0">
                <a:solidFill>
                  <a:srgbClr val="FFFF00"/>
                </a:solidFill>
                <a:latin typeface="Trebuchet MS" pitchFamily="34" charset="0"/>
              </a:rPr>
              <a:t>PosterPresentations.com</a:t>
            </a:r>
            <a:r>
              <a:rPr lang="en-US" sz="3200" dirty="0">
                <a:solidFill>
                  <a:srgbClr val="FFFF00"/>
                </a:solidFill>
                <a:latin typeface="Trebuchet MS" pitchFamily="34" charset="0"/>
              </a:rPr>
              <a:t> </a:t>
            </a:r>
            <a:r>
              <a:rPr lang="en-US" sz="3200" dirty="0">
                <a:latin typeface="Trebuchet MS" pitchFamily="34" charset="0"/>
              </a:rPr>
              <a:t>at </a:t>
            </a:r>
            <a:r>
              <a:rPr lang="en-US" sz="4000" b="1" dirty="0">
                <a:solidFill>
                  <a:srgbClr val="FFFF00"/>
                </a:solidFill>
                <a:latin typeface="Trebuchet MS" pitchFamily="34" charset="0"/>
              </a:rPr>
              <a:t>1.866.649.3004</a:t>
            </a:r>
          </a:p>
          <a:p>
            <a:pPr defTabSz="4389219" fontAlgn="auto">
              <a:spcBef>
                <a:spcPts val="0"/>
              </a:spcBef>
              <a:spcAft>
                <a:spcPts val="0"/>
              </a:spcAft>
              <a:defRPr/>
            </a:pPr>
            <a:endParaRPr lang="en-US" sz="4000" b="1" dirty="0">
              <a:solidFill>
                <a:srgbClr val="FFFF00"/>
              </a:solidFill>
              <a:latin typeface="Trebuchet MS" pitchFamily="34" charset="0"/>
            </a:endParaRPr>
          </a:p>
          <a:p>
            <a:pPr defTabSz="4389219" fontAlgn="auto">
              <a:spcBef>
                <a:spcPts val="0"/>
              </a:spcBef>
              <a:spcAft>
                <a:spcPts val="0"/>
              </a:spcAft>
              <a:defRPr/>
            </a:pPr>
            <a:endParaRPr lang="en-US" sz="4000" b="1" dirty="0">
              <a:solidFill>
                <a:srgbClr val="FFFF00"/>
              </a:solidFill>
              <a:latin typeface="Trebuchet MS" pitchFamily="34" charset="0"/>
            </a:endParaRPr>
          </a:p>
          <a:p>
            <a:pPr algn="ctr" defTabSz="4388900" fontAlgn="auto">
              <a:spcBef>
                <a:spcPts val="0"/>
              </a:spcBef>
              <a:spcAft>
                <a:spcPts val="0"/>
              </a:spcAft>
              <a:defRPr/>
            </a:pPr>
            <a:r>
              <a:rPr lang="en-US" sz="4400" b="1" dirty="0">
                <a:solidFill>
                  <a:schemeClr val="bg1"/>
                </a:solidFill>
                <a:latin typeface="Trebuchet MS" pitchFamily="34" charset="0"/>
              </a:rPr>
              <a:t>Object Placeholders</a:t>
            </a:r>
          </a:p>
          <a:p>
            <a:pPr algn="ctr" defTabSz="4388900" fontAlgn="auto">
              <a:spcBef>
                <a:spcPts val="0"/>
              </a:spcBef>
              <a:spcAft>
                <a:spcPts val="0"/>
              </a:spcAft>
              <a:defRPr/>
            </a:pPr>
            <a:endParaRPr lang="en-US" sz="4400" b="1" dirty="0">
              <a:solidFill>
                <a:schemeClr val="bg1"/>
              </a:solidFill>
              <a:latin typeface="Trebuchet MS" pitchFamily="34" charset="0"/>
            </a:endParaRPr>
          </a:p>
          <a:p>
            <a:pPr defTabSz="4389219" fontAlgn="auto">
              <a:spcBef>
                <a:spcPts val="0"/>
              </a:spcBef>
              <a:spcAft>
                <a:spcPts val="0"/>
              </a:spcAft>
              <a:defRPr/>
            </a:pPr>
            <a:r>
              <a:rPr lang="en-US" sz="3200" dirty="0">
                <a:latin typeface="Trebuchet MS" pitchFamily="34" charset="0"/>
              </a:rPr>
              <a:t>Use the placeholders provided below to add new elements to your poster: Drag a placeholder onto the poster area, size it, and click it to edit.</a:t>
            </a:r>
          </a:p>
          <a:p>
            <a:pPr defTabSz="4389219" fontAlgn="auto">
              <a:spcBef>
                <a:spcPts val="0"/>
              </a:spcBef>
              <a:spcAft>
                <a:spcPts val="0"/>
              </a:spcAft>
              <a:defRPr/>
            </a:pPr>
            <a:endParaRPr lang="en-US" sz="3200" dirty="0">
              <a:latin typeface="Trebuchet MS" pitchFamily="34" charset="0"/>
            </a:endParaRPr>
          </a:p>
          <a:p>
            <a:pPr defTabSz="4389219" fontAlgn="auto">
              <a:spcBef>
                <a:spcPts val="0"/>
              </a:spcBef>
              <a:spcAft>
                <a:spcPts val="0"/>
              </a:spcAft>
              <a:defRPr/>
            </a:pPr>
            <a:r>
              <a:rPr lang="en-US" sz="3200" b="1" dirty="0">
                <a:solidFill>
                  <a:srgbClr val="FFFF00"/>
                </a:solidFill>
                <a:latin typeface="Trebuchet MS" pitchFamily="34" charset="0"/>
              </a:rPr>
              <a:t>Section Header placeholder</a:t>
            </a:r>
          </a:p>
          <a:p>
            <a:pPr defTabSz="4389219" fontAlgn="auto">
              <a:spcBef>
                <a:spcPts val="0"/>
              </a:spcBef>
              <a:spcAft>
                <a:spcPts val="0"/>
              </a:spcAft>
              <a:defRPr/>
            </a:pPr>
            <a:r>
              <a:rPr lang="en-US" sz="3200" dirty="0">
                <a:latin typeface="Trebuchet MS" pitchFamily="34" charset="0"/>
              </a:rPr>
              <a:t>Move this preformatted section header placeholder to the poster area to add another section header. Use section headers to separate topics or concepts within your presentation. </a:t>
            </a:r>
          </a:p>
          <a:p>
            <a:pPr defTabSz="4389219" fontAlgn="auto">
              <a:spcBef>
                <a:spcPts val="0"/>
              </a:spcBef>
              <a:spcAft>
                <a:spcPts val="0"/>
              </a:spcAft>
              <a:defRPr/>
            </a:pPr>
            <a:endParaRPr lang="en-US" sz="3200" dirty="0">
              <a:latin typeface="Trebuchet MS" pitchFamily="34" charset="0"/>
            </a:endParaRPr>
          </a:p>
          <a:p>
            <a:pPr defTabSz="4389219" fontAlgn="auto">
              <a:spcBef>
                <a:spcPts val="0"/>
              </a:spcBef>
              <a:spcAft>
                <a:spcPts val="0"/>
              </a:spcAft>
              <a:defRPr/>
            </a:pPr>
            <a:endParaRPr lang="en-US" sz="3200" dirty="0">
              <a:latin typeface="Trebuchet MS" pitchFamily="34" charset="0"/>
            </a:endParaRPr>
          </a:p>
          <a:p>
            <a:pPr defTabSz="4389219" fontAlgn="auto">
              <a:spcBef>
                <a:spcPts val="0"/>
              </a:spcBef>
              <a:spcAft>
                <a:spcPts val="0"/>
              </a:spcAft>
              <a:defRPr/>
            </a:pPr>
            <a:endParaRPr lang="en-US" sz="3200" b="1" dirty="0">
              <a:solidFill>
                <a:srgbClr val="FFFF00"/>
              </a:solidFill>
              <a:latin typeface="Trebuchet MS" pitchFamily="34" charset="0"/>
            </a:endParaRPr>
          </a:p>
          <a:p>
            <a:pPr defTabSz="4389219" fontAlgn="auto">
              <a:spcBef>
                <a:spcPts val="0"/>
              </a:spcBef>
              <a:spcAft>
                <a:spcPts val="0"/>
              </a:spcAft>
              <a:defRPr/>
            </a:pPr>
            <a:r>
              <a:rPr lang="en-US" sz="3200" b="1" dirty="0">
                <a:solidFill>
                  <a:srgbClr val="FFFF00"/>
                </a:solidFill>
                <a:latin typeface="Trebuchet MS" pitchFamily="34" charset="0"/>
              </a:rPr>
              <a:t>Text placeholder</a:t>
            </a:r>
          </a:p>
          <a:p>
            <a:pPr defTabSz="4389219" fontAlgn="auto">
              <a:spcBef>
                <a:spcPts val="0"/>
              </a:spcBef>
              <a:spcAft>
                <a:spcPts val="0"/>
              </a:spcAft>
              <a:defRPr/>
            </a:pPr>
            <a:r>
              <a:rPr lang="en-US" sz="3200" dirty="0">
                <a:latin typeface="Trebuchet MS" pitchFamily="34" charset="0"/>
              </a:rPr>
              <a:t>Move this preformatted text placeholder to the poster to add a new body of text.</a:t>
            </a:r>
          </a:p>
          <a:p>
            <a:pPr defTabSz="4389219" fontAlgn="auto">
              <a:spcBef>
                <a:spcPts val="0"/>
              </a:spcBef>
              <a:spcAft>
                <a:spcPts val="0"/>
              </a:spcAft>
              <a:defRPr/>
            </a:pPr>
            <a:endParaRPr lang="en-US" sz="3200" dirty="0">
              <a:latin typeface="Trebuchet MS" pitchFamily="34" charset="0"/>
            </a:endParaRPr>
          </a:p>
          <a:p>
            <a:pPr defTabSz="4389219" fontAlgn="auto">
              <a:spcBef>
                <a:spcPts val="0"/>
              </a:spcBef>
              <a:spcAft>
                <a:spcPts val="0"/>
              </a:spcAft>
              <a:defRPr/>
            </a:pPr>
            <a:endParaRPr lang="en-US" sz="3200" dirty="0">
              <a:latin typeface="Trebuchet MS" pitchFamily="34" charset="0"/>
            </a:endParaRPr>
          </a:p>
          <a:p>
            <a:pPr defTabSz="4389219" fontAlgn="auto">
              <a:spcBef>
                <a:spcPts val="0"/>
              </a:spcBef>
              <a:spcAft>
                <a:spcPts val="0"/>
              </a:spcAft>
              <a:defRPr/>
            </a:pPr>
            <a:endParaRPr lang="en-US" sz="3200" dirty="0">
              <a:latin typeface="Trebuchet MS" pitchFamily="34" charset="0"/>
            </a:endParaRPr>
          </a:p>
          <a:p>
            <a:pPr defTabSz="4389219" fontAlgn="auto">
              <a:spcBef>
                <a:spcPts val="0"/>
              </a:spcBef>
              <a:spcAft>
                <a:spcPts val="0"/>
              </a:spcAft>
              <a:defRPr/>
            </a:pPr>
            <a:endParaRPr lang="en-US" sz="3200" b="1" dirty="0">
              <a:solidFill>
                <a:srgbClr val="FFFF00"/>
              </a:solidFill>
              <a:latin typeface="Trebuchet MS" pitchFamily="34" charset="0"/>
            </a:endParaRPr>
          </a:p>
          <a:p>
            <a:pPr defTabSz="4389219" fontAlgn="auto">
              <a:spcBef>
                <a:spcPts val="0"/>
              </a:spcBef>
              <a:spcAft>
                <a:spcPts val="0"/>
              </a:spcAft>
              <a:defRPr/>
            </a:pPr>
            <a:r>
              <a:rPr lang="en-US" sz="3200" b="1" dirty="0">
                <a:solidFill>
                  <a:srgbClr val="FFFF00"/>
                </a:solidFill>
                <a:latin typeface="Trebuchet MS" pitchFamily="34" charset="0"/>
              </a:rPr>
              <a:t>Picture placeholder</a:t>
            </a:r>
          </a:p>
          <a:p>
            <a:pPr defTabSz="4389219" fontAlgn="auto">
              <a:spcBef>
                <a:spcPts val="0"/>
              </a:spcBef>
              <a:spcAft>
                <a:spcPts val="0"/>
              </a:spcAft>
              <a:defRPr/>
            </a:pPr>
            <a:r>
              <a:rPr lang="en-US" sz="3200" dirty="0">
                <a:latin typeface="Trebuchet MS" pitchFamily="34" charset="0"/>
              </a:rPr>
              <a:t>Move this graphic placeholder onto your poster, size it first, and then click it to add a picture to the poster.</a:t>
            </a:r>
          </a:p>
          <a:p>
            <a:pPr defTabSz="4389219" fontAlgn="auto">
              <a:spcBef>
                <a:spcPts val="0"/>
              </a:spcBef>
              <a:spcAft>
                <a:spcPts val="0"/>
              </a:spcAft>
              <a:defRPr/>
            </a:pPr>
            <a:endParaRPr lang="en-US" sz="3200" dirty="0">
              <a:latin typeface="Trebuchet MS" pitchFamily="34" charset="0"/>
            </a:endParaRPr>
          </a:p>
          <a:p>
            <a:pPr defTabSz="4389219" fontAlgn="auto">
              <a:spcBef>
                <a:spcPts val="0"/>
              </a:spcBef>
              <a:spcAft>
                <a:spcPts val="0"/>
              </a:spcAft>
              <a:defRPr/>
            </a:pPr>
            <a:endParaRPr lang="en-US" sz="3200" dirty="0">
              <a:latin typeface="Trebuchet MS" pitchFamily="34" charset="0"/>
            </a:endParaRPr>
          </a:p>
          <a:p>
            <a:pPr defTabSz="4389219" fontAlgn="auto">
              <a:spcBef>
                <a:spcPts val="0"/>
              </a:spcBef>
              <a:spcAft>
                <a:spcPts val="0"/>
              </a:spcAft>
              <a:defRPr/>
            </a:pPr>
            <a:endParaRPr lang="en-US" sz="3200" dirty="0">
              <a:latin typeface="Trebuchet MS" pitchFamily="34" charset="0"/>
            </a:endParaRPr>
          </a:p>
          <a:p>
            <a:pPr algn="ctr" defTabSz="4388900" fontAlgn="auto">
              <a:spcBef>
                <a:spcPts val="0"/>
              </a:spcBef>
              <a:spcAft>
                <a:spcPts val="0"/>
              </a:spcAft>
              <a:defRPr/>
            </a:pPr>
            <a:endParaRPr lang="en-US" sz="4400" b="1" dirty="0">
              <a:solidFill>
                <a:schemeClr val="bg1"/>
              </a:solidFill>
              <a:latin typeface="Trebuchet MS" pitchFamily="34" charset="0"/>
            </a:endParaRPr>
          </a:p>
          <a:p>
            <a:pPr algn="ctr" defTabSz="4388900" fontAlgn="auto">
              <a:spcBef>
                <a:spcPts val="0"/>
              </a:spcBef>
              <a:spcAft>
                <a:spcPts val="0"/>
              </a:spcAft>
              <a:defRPr/>
            </a:pPr>
            <a:endParaRPr lang="en-US" sz="4400" b="1" dirty="0">
              <a:solidFill>
                <a:schemeClr val="bg1"/>
              </a:solidFill>
              <a:latin typeface="Trebuchet MS" pitchFamily="34" charset="0"/>
            </a:endParaRPr>
          </a:p>
          <a:p>
            <a:pPr algn="ctr" defTabSz="4388900" fontAlgn="auto">
              <a:spcBef>
                <a:spcPts val="0"/>
              </a:spcBef>
              <a:spcAft>
                <a:spcPts val="0"/>
              </a:spcAft>
              <a:defRPr/>
            </a:pPr>
            <a:endParaRPr lang="en-US" sz="4400" b="1" dirty="0">
              <a:solidFill>
                <a:schemeClr val="bg1"/>
              </a:solidFill>
              <a:latin typeface="Trebuchet MS" pitchFamily="34" charset="0"/>
            </a:endParaRPr>
          </a:p>
          <a:p>
            <a:pPr algn="ctr" defTabSz="4388900" fontAlgn="auto">
              <a:spcBef>
                <a:spcPts val="0"/>
              </a:spcBef>
              <a:spcAft>
                <a:spcPts val="0"/>
              </a:spcAft>
              <a:defRPr/>
            </a:pPr>
            <a:endParaRPr lang="en-US" sz="4400" b="1" dirty="0">
              <a:solidFill>
                <a:schemeClr val="bg1"/>
              </a:solidFill>
              <a:latin typeface="Trebuchet MS" pitchFamily="34" charset="0"/>
            </a:endParaRPr>
          </a:p>
          <a:p>
            <a:pPr defTabSz="4389219" fontAlgn="auto">
              <a:spcBef>
                <a:spcPts val="0"/>
              </a:spcBef>
              <a:spcAft>
                <a:spcPts val="0"/>
              </a:spcAft>
              <a:defRPr/>
            </a:pPr>
            <a:endParaRPr lang="en-US" sz="3200" dirty="0">
              <a:latin typeface="Trebuchet MS" pitchFamily="34" charset="0"/>
            </a:endParaRPr>
          </a:p>
          <a:p>
            <a:pPr algn="ctr" defTabSz="4388900" fontAlgn="auto">
              <a:spcBef>
                <a:spcPts val="0"/>
              </a:spcBef>
              <a:spcAft>
                <a:spcPts val="0"/>
              </a:spcAft>
              <a:defRPr/>
            </a:pPr>
            <a:endParaRPr lang="en-US" sz="3200" b="1" dirty="0">
              <a:solidFill>
                <a:schemeClr val="bg1"/>
              </a:solidFill>
              <a:latin typeface="Trebuchet MS" pitchFamily="34" charset="0"/>
            </a:endParaRPr>
          </a:p>
          <a:p>
            <a:pPr defTabSz="4389219" fontAlgn="auto">
              <a:spcBef>
                <a:spcPts val="0"/>
              </a:spcBef>
              <a:spcAft>
                <a:spcPts val="0"/>
              </a:spcAft>
              <a:defRPr/>
            </a:pPr>
            <a:endParaRPr lang="en-US" sz="3200" b="1" dirty="0">
              <a:solidFill>
                <a:srgbClr val="FFFF00"/>
              </a:solidFill>
              <a:latin typeface="Trebuchet MS" pitchFamily="34" charset="0"/>
            </a:endParaRPr>
          </a:p>
          <a:p>
            <a:pPr algn="ctr" defTabSz="4388900" fontAlgn="auto">
              <a:spcBef>
                <a:spcPts val="0"/>
              </a:spcBef>
              <a:spcAft>
                <a:spcPts val="0"/>
              </a:spcAft>
              <a:defRPr/>
            </a:pPr>
            <a:endParaRPr lang="en-US" sz="4400" b="1" dirty="0">
              <a:latin typeface="Trebuchet MS" pitchFamily="34" charset="0"/>
            </a:endParaRPr>
          </a:p>
        </p:txBody>
      </p:sp>
      <p:sp>
        <p:nvSpPr>
          <p:cNvPr id="29" name="Rectangle 28"/>
          <p:cNvSpPr/>
          <p:nvPr/>
        </p:nvSpPr>
        <p:spPr>
          <a:xfrm>
            <a:off x="-10371138" y="21296313"/>
            <a:ext cx="10018713" cy="7778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anchor="ctr"/>
          <a:lstStyle/>
          <a:p>
            <a:pPr algn="ctr" defTabSz="4388900" fontAlgn="auto">
              <a:spcBef>
                <a:spcPts val="0"/>
              </a:spcBef>
              <a:spcAft>
                <a:spcPts val="0"/>
              </a:spcAft>
              <a:defRPr/>
            </a:pPr>
            <a:endParaRPr lang="en-US" dirty="0"/>
          </a:p>
        </p:txBody>
      </p:sp>
      <p:pic>
        <p:nvPicPr>
          <p:cNvPr id="2059" name="Picture 2"/>
          <p:cNvPicPr>
            <a:picLocks noChangeAspect="1" noChangeArrowheads="1"/>
          </p:cNvPicPr>
          <p:nvPr/>
        </p:nvPicPr>
        <p:blipFill>
          <a:blip r:embed="rId3" cstate="print"/>
          <a:srcRect/>
          <a:stretch>
            <a:fillRect/>
          </a:stretch>
        </p:blipFill>
        <p:spPr bwMode="auto">
          <a:xfrm>
            <a:off x="49098200" y="15525750"/>
            <a:ext cx="4741863" cy="3057525"/>
          </a:xfrm>
          <a:prstGeom prst="rect">
            <a:avLst/>
          </a:prstGeom>
          <a:noFill/>
          <a:ln w="9525">
            <a:noFill/>
            <a:miter lim="800000"/>
            <a:headEnd/>
            <a:tailEnd/>
          </a:ln>
        </p:spPr>
      </p:pic>
      <p:pic>
        <p:nvPicPr>
          <p:cNvPr id="2060" name="Picture 2"/>
          <p:cNvPicPr>
            <a:picLocks noChangeAspect="1" noChangeArrowheads="1"/>
          </p:cNvPicPr>
          <p:nvPr/>
        </p:nvPicPr>
        <p:blipFill>
          <a:blip r:embed="rId4" cstate="print"/>
          <a:srcRect/>
          <a:stretch>
            <a:fillRect/>
          </a:stretch>
        </p:blipFill>
        <p:spPr bwMode="auto">
          <a:xfrm>
            <a:off x="47342425" y="13119100"/>
            <a:ext cx="590550" cy="438150"/>
          </a:xfrm>
          <a:prstGeom prst="rect">
            <a:avLst/>
          </a:prstGeom>
          <a:noFill/>
          <a:ln w="9525">
            <a:solidFill>
              <a:schemeClr val="tx1"/>
            </a:solidFill>
            <a:miter lim="800000"/>
            <a:headEnd/>
            <a:tailEnd/>
          </a:ln>
        </p:spPr>
      </p:pic>
      <p:sp>
        <p:nvSpPr>
          <p:cNvPr id="32" name="TextBox 31"/>
          <p:cNvSpPr txBox="1"/>
          <p:nvPr/>
        </p:nvSpPr>
        <p:spPr>
          <a:xfrm>
            <a:off x="44488100" y="30589538"/>
            <a:ext cx="9159875" cy="2184400"/>
          </a:xfrm>
          <a:prstGeom prst="rect">
            <a:avLst/>
          </a:prstGeom>
          <a:noFill/>
        </p:spPr>
        <p:txBody>
          <a:bodyPr lIns="91436" tIns="45717" rIns="91436" bIns="45717">
            <a:spAutoFit/>
          </a:bodyPr>
          <a:lstStyle/>
          <a:p>
            <a:pPr defTabSz="4388900" fontAlgn="auto">
              <a:spcBef>
                <a:spcPts val="0"/>
              </a:spcBef>
              <a:spcAft>
                <a:spcPts val="0"/>
              </a:spcAft>
              <a:defRPr/>
            </a:pPr>
            <a:r>
              <a:rPr lang="en-US" sz="3600" dirty="0">
                <a:solidFill>
                  <a:schemeClr val="bg1"/>
                </a:solidFill>
                <a:latin typeface="+mn-lt"/>
                <a:cs typeface="+mn-cs"/>
              </a:rPr>
              <a:t>© 2011 PosterPresentations.com</a:t>
            </a:r>
            <a:br>
              <a:rPr lang="en-US" sz="3600" dirty="0">
                <a:solidFill>
                  <a:schemeClr val="bg1"/>
                </a:solidFill>
                <a:latin typeface="+mn-lt"/>
                <a:cs typeface="+mn-cs"/>
              </a:rPr>
            </a:br>
            <a:r>
              <a:rPr lang="en-US" sz="3600" dirty="0">
                <a:solidFill>
                  <a:schemeClr val="bg1"/>
                </a:solidFill>
                <a:latin typeface="+mn-lt"/>
                <a:cs typeface="+mn-cs"/>
              </a:rPr>
              <a:t>    </a:t>
            </a:r>
            <a:r>
              <a:rPr lang="en-US" sz="3200" dirty="0">
                <a:solidFill>
                  <a:schemeClr val="bg1"/>
                </a:solidFill>
                <a:latin typeface="+mn-lt"/>
                <a:cs typeface="+mn-cs"/>
              </a:rPr>
              <a:t>2117 Fourth Street , Unit C</a:t>
            </a:r>
            <a:br>
              <a:rPr lang="en-US" sz="3200" dirty="0">
                <a:solidFill>
                  <a:schemeClr val="bg1"/>
                </a:solidFill>
                <a:latin typeface="+mn-lt"/>
                <a:cs typeface="+mn-cs"/>
              </a:rPr>
            </a:br>
            <a:r>
              <a:rPr lang="en-US" sz="3200" dirty="0">
                <a:solidFill>
                  <a:schemeClr val="bg1"/>
                </a:solidFill>
                <a:latin typeface="+mn-lt"/>
                <a:cs typeface="+mn-cs"/>
              </a:rPr>
              <a:t>    Berkeley CA 94710</a:t>
            </a:r>
            <a:br>
              <a:rPr lang="en-US" sz="3200" dirty="0">
                <a:solidFill>
                  <a:schemeClr val="bg1"/>
                </a:solidFill>
                <a:latin typeface="+mn-lt"/>
                <a:cs typeface="+mn-cs"/>
              </a:rPr>
            </a:br>
            <a:r>
              <a:rPr lang="en-US" sz="3200" dirty="0">
                <a:solidFill>
                  <a:schemeClr val="bg1"/>
                </a:solidFill>
                <a:latin typeface="+mn-lt"/>
                <a:cs typeface="+mn-cs"/>
              </a:rPr>
              <a:t>    </a:t>
            </a:r>
            <a:r>
              <a:rPr lang="en-US" sz="3200" b="1" dirty="0">
                <a:solidFill>
                  <a:srgbClr val="FFFF00"/>
                </a:solidFill>
                <a:latin typeface="+mn-lt"/>
                <a:cs typeface="+mn-cs"/>
              </a:rPr>
              <a:t>posterpresenter@gmail.com</a:t>
            </a:r>
            <a:endParaRPr lang="en-US" sz="3600" b="1" dirty="0">
              <a:solidFill>
                <a:srgbClr val="FFFF00"/>
              </a:solidFill>
              <a:latin typeface="+mn-lt"/>
              <a:cs typeface="+mn-cs"/>
            </a:endParaRPr>
          </a:p>
        </p:txBody>
      </p:sp>
      <p:grpSp>
        <p:nvGrpSpPr>
          <p:cNvPr id="2062" name="Group 32"/>
          <p:cNvGrpSpPr>
            <a:grpSpLocks/>
          </p:cNvGrpSpPr>
          <p:nvPr/>
        </p:nvGrpSpPr>
        <p:grpSpPr bwMode="auto">
          <a:xfrm>
            <a:off x="-10239375" y="31696025"/>
            <a:ext cx="9771062" cy="1090613"/>
            <a:chOff x="44242388" y="28054064"/>
            <a:chExt cx="9771398" cy="1090621"/>
          </a:xfrm>
        </p:grpSpPr>
        <p:sp>
          <p:nvSpPr>
            <p:cNvPr id="34" name="Rounded Rectangle 33"/>
            <p:cNvSpPr/>
            <p:nvPr userDrawn="1"/>
          </p:nvSpPr>
          <p:spPr>
            <a:xfrm>
              <a:off x="44242388" y="28054064"/>
              <a:ext cx="9771398" cy="109062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388900" fontAlgn="auto">
                <a:spcBef>
                  <a:spcPts val="0"/>
                </a:spcBef>
                <a:spcAft>
                  <a:spcPts val="0"/>
                </a:spcAft>
                <a:defRPr/>
              </a:pPr>
              <a:endParaRPr lang="en-US"/>
            </a:p>
          </p:txBody>
        </p:sp>
        <p:pic>
          <p:nvPicPr>
            <p:cNvPr id="2067" name="Picture 7" descr="http://t2.gstatic.com/images?q=tbn:ANd9GcR4APHC6TT9w54M2zn_pvCiBxUNcspYPoVxirLRphBoJabfSvu7zw">
              <a:hlinkClick r:id="rId5"/>
            </p:cNvPr>
            <p:cNvPicPr>
              <a:picLocks noChangeAspect="1" noChangeArrowheads="1"/>
            </p:cNvPicPr>
            <p:nvPr userDrawn="1"/>
          </p:nvPicPr>
          <p:blipFill>
            <a:blip r:embed="rId6" cstate="print"/>
            <a:srcRect/>
            <a:stretch>
              <a:fillRect/>
            </a:stretch>
          </p:blipFill>
          <p:spPr bwMode="auto">
            <a:xfrm>
              <a:off x="44341112" y="28126635"/>
              <a:ext cx="914400" cy="914400"/>
            </a:xfrm>
            <a:prstGeom prst="rect">
              <a:avLst/>
            </a:prstGeom>
            <a:noFill/>
            <a:ln w="9525">
              <a:noFill/>
              <a:miter lim="800000"/>
              <a:headEnd/>
              <a:tailEnd/>
            </a:ln>
          </p:spPr>
        </p:pic>
        <p:sp>
          <p:nvSpPr>
            <p:cNvPr id="36" name="TextBox 35"/>
            <p:cNvSpPr txBox="1"/>
            <p:nvPr userDrawn="1"/>
          </p:nvSpPr>
          <p:spPr>
            <a:xfrm>
              <a:off x="45342563" y="28154078"/>
              <a:ext cx="8671223" cy="892182"/>
            </a:xfrm>
            <a:prstGeom prst="rect">
              <a:avLst/>
            </a:prstGeom>
            <a:noFill/>
          </p:spPr>
          <p:txBody>
            <a:bodyPr>
              <a:spAutoFit/>
            </a:bodyPr>
            <a:lstStyle/>
            <a:p>
              <a:pPr defTabSz="4388900" fontAlgn="auto">
                <a:spcBef>
                  <a:spcPts val="0"/>
                </a:spcBef>
                <a:spcAft>
                  <a:spcPts val="0"/>
                </a:spcAft>
                <a:defRPr/>
              </a:pPr>
              <a:r>
                <a:rPr lang="en-US" sz="2600" dirty="0">
                  <a:solidFill>
                    <a:schemeClr val="tx2"/>
                  </a:solidFill>
                  <a:latin typeface="Trebuchet MS" pitchFamily="34" charset="0"/>
                  <a:cs typeface="+mn-cs"/>
                </a:rPr>
                <a:t>Student discounts are available on our </a:t>
              </a:r>
              <a:r>
                <a:rPr lang="en-US" sz="2600" dirty="0" err="1">
                  <a:solidFill>
                    <a:schemeClr val="tx2"/>
                  </a:solidFill>
                  <a:latin typeface="Trebuchet MS" pitchFamily="34" charset="0"/>
                  <a:cs typeface="+mn-cs"/>
                </a:rPr>
                <a:t>Facebook</a:t>
              </a:r>
              <a:r>
                <a:rPr lang="en-US" sz="2600" dirty="0">
                  <a:solidFill>
                    <a:schemeClr val="tx2"/>
                  </a:solidFill>
                  <a:latin typeface="Trebuchet MS" pitchFamily="34" charset="0"/>
                  <a:cs typeface="+mn-cs"/>
                </a:rPr>
                <a:t> page.</a:t>
              </a:r>
              <a:br>
                <a:rPr lang="en-US" sz="2600" dirty="0">
                  <a:solidFill>
                    <a:schemeClr val="tx2"/>
                  </a:solidFill>
                  <a:latin typeface="Trebuchet MS" pitchFamily="34" charset="0"/>
                  <a:cs typeface="+mn-cs"/>
                </a:rPr>
              </a:br>
              <a:r>
                <a:rPr lang="en-US" sz="2600" dirty="0">
                  <a:solidFill>
                    <a:schemeClr val="tx2"/>
                  </a:solidFill>
                  <a:latin typeface="Trebuchet MS" pitchFamily="34" charset="0"/>
                  <a:cs typeface="+mn-cs"/>
                </a:rPr>
                <a:t>Go to </a:t>
              </a:r>
              <a:r>
                <a:rPr lang="en-US" sz="2600" u="sng" dirty="0">
                  <a:solidFill>
                    <a:schemeClr val="tx2"/>
                  </a:solidFill>
                  <a:latin typeface="Trebuchet MS" pitchFamily="34" charset="0"/>
                  <a:cs typeface="+mn-cs"/>
                </a:rPr>
                <a:t>PosterPresentations.com</a:t>
              </a:r>
              <a:r>
                <a:rPr lang="en-US" sz="2600" dirty="0">
                  <a:solidFill>
                    <a:schemeClr val="tx2"/>
                  </a:solidFill>
                  <a:latin typeface="Trebuchet MS" pitchFamily="34" charset="0"/>
                  <a:cs typeface="+mn-cs"/>
                </a:rPr>
                <a:t> and click on the FB icon. </a:t>
              </a:r>
            </a:p>
          </p:txBody>
        </p:sp>
      </p:grpSp>
      <p:cxnSp>
        <p:nvCxnSpPr>
          <p:cNvPr id="37" name="Straight Connector 36"/>
          <p:cNvCxnSpPr/>
          <p:nvPr/>
        </p:nvCxnSpPr>
        <p:spPr>
          <a:xfrm>
            <a:off x="44221400" y="30500638"/>
            <a:ext cx="10050463" cy="158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10371138" y="11582400"/>
            <a:ext cx="10018713"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44254738" y="4841875"/>
            <a:ext cx="10017125"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59" r:id="rId1"/>
  </p:sldLayoutIdLst>
  <p:txStyles>
    <p:titleStyle>
      <a:lvl1pPr algn="ctr" defTabSz="4387850" rtl="0" fontAlgn="base">
        <a:spcBef>
          <a:spcPct val="0"/>
        </a:spcBef>
        <a:spcAft>
          <a:spcPct val="0"/>
        </a:spcAft>
        <a:defRPr sz="8800" kern="1200">
          <a:solidFill>
            <a:schemeClr val="bg1"/>
          </a:solidFill>
          <a:latin typeface="Trebuchet MS" pitchFamily="34" charset="0"/>
          <a:ea typeface="+mj-ea"/>
          <a:cs typeface="+mj-cs"/>
        </a:defRPr>
      </a:lvl1pPr>
      <a:lvl2pPr algn="ctr" defTabSz="4387850" rtl="0" fontAlgn="base">
        <a:spcBef>
          <a:spcPct val="0"/>
        </a:spcBef>
        <a:spcAft>
          <a:spcPct val="0"/>
        </a:spcAft>
        <a:defRPr sz="8800">
          <a:solidFill>
            <a:schemeClr val="bg1"/>
          </a:solidFill>
          <a:latin typeface="Trebuchet MS" pitchFamily="34" charset="0"/>
        </a:defRPr>
      </a:lvl2pPr>
      <a:lvl3pPr algn="ctr" defTabSz="4387850" rtl="0" fontAlgn="base">
        <a:spcBef>
          <a:spcPct val="0"/>
        </a:spcBef>
        <a:spcAft>
          <a:spcPct val="0"/>
        </a:spcAft>
        <a:defRPr sz="8800">
          <a:solidFill>
            <a:schemeClr val="bg1"/>
          </a:solidFill>
          <a:latin typeface="Trebuchet MS" pitchFamily="34" charset="0"/>
        </a:defRPr>
      </a:lvl3pPr>
      <a:lvl4pPr algn="ctr" defTabSz="4387850" rtl="0" fontAlgn="base">
        <a:spcBef>
          <a:spcPct val="0"/>
        </a:spcBef>
        <a:spcAft>
          <a:spcPct val="0"/>
        </a:spcAft>
        <a:defRPr sz="8800">
          <a:solidFill>
            <a:schemeClr val="bg1"/>
          </a:solidFill>
          <a:latin typeface="Trebuchet MS" pitchFamily="34" charset="0"/>
        </a:defRPr>
      </a:lvl4pPr>
      <a:lvl5pPr algn="ctr" defTabSz="4387850" rtl="0" fontAlgn="base">
        <a:spcBef>
          <a:spcPct val="0"/>
        </a:spcBef>
        <a:spcAft>
          <a:spcPct val="0"/>
        </a:spcAft>
        <a:defRPr sz="8800">
          <a:solidFill>
            <a:schemeClr val="bg1"/>
          </a:solidFill>
          <a:latin typeface="Trebuchet MS" pitchFamily="34" charset="0"/>
        </a:defRPr>
      </a:lvl5pPr>
      <a:lvl6pPr marL="457200" algn="ctr" defTabSz="4387850" rtl="0" fontAlgn="base">
        <a:spcBef>
          <a:spcPct val="0"/>
        </a:spcBef>
        <a:spcAft>
          <a:spcPct val="0"/>
        </a:spcAft>
        <a:defRPr sz="8800">
          <a:solidFill>
            <a:schemeClr val="bg1"/>
          </a:solidFill>
          <a:latin typeface="Trebuchet MS" pitchFamily="34" charset="0"/>
        </a:defRPr>
      </a:lvl6pPr>
      <a:lvl7pPr marL="914400" algn="ctr" defTabSz="4387850" rtl="0" fontAlgn="base">
        <a:spcBef>
          <a:spcPct val="0"/>
        </a:spcBef>
        <a:spcAft>
          <a:spcPct val="0"/>
        </a:spcAft>
        <a:defRPr sz="8800">
          <a:solidFill>
            <a:schemeClr val="bg1"/>
          </a:solidFill>
          <a:latin typeface="Trebuchet MS" pitchFamily="34" charset="0"/>
        </a:defRPr>
      </a:lvl7pPr>
      <a:lvl8pPr marL="1371600" algn="ctr" defTabSz="4387850" rtl="0" fontAlgn="base">
        <a:spcBef>
          <a:spcPct val="0"/>
        </a:spcBef>
        <a:spcAft>
          <a:spcPct val="0"/>
        </a:spcAft>
        <a:defRPr sz="8800">
          <a:solidFill>
            <a:schemeClr val="bg1"/>
          </a:solidFill>
          <a:latin typeface="Trebuchet MS" pitchFamily="34" charset="0"/>
        </a:defRPr>
      </a:lvl8pPr>
      <a:lvl9pPr marL="1828800" algn="ctr" defTabSz="4387850" rtl="0" fontAlgn="base">
        <a:spcBef>
          <a:spcPct val="0"/>
        </a:spcBef>
        <a:spcAft>
          <a:spcPct val="0"/>
        </a:spcAft>
        <a:defRPr sz="8800">
          <a:solidFill>
            <a:schemeClr val="bg1"/>
          </a:solidFill>
          <a:latin typeface="Trebuchet MS" pitchFamily="34" charset="0"/>
        </a:defRPr>
      </a:lvl9pPr>
    </p:titleStyle>
    <p:bodyStyle>
      <a:lvl1pPr marL="1644650" indent="-1644650" algn="l" defTabSz="4387850" rtl="0" fontAlgn="base">
        <a:spcBef>
          <a:spcPct val="20000"/>
        </a:spcBef>
        <a:spcAft>
          <a:spcPct val="0"/>
        </a:spcAft>
        <a:buFont typeface="Arial" charset="0"/>
        <a:buChar char="•"/>
        <a:defRPr sz="15400" kern="1200">
          <a:solidFill>
            <a:schemeClr val="tx1"/>
          </a:solidFill>
          <a:latin typeface="+mn-lt"/>
          <a:ea typeface="+mn-ea"/>
          <a:cs typeface="+mn-cs"/>
        </a:defRPr>
      </a:lvl1pPr>
      <a:lvl2pPr marL="3565525" indent="-1370013" algn="l" defTabSz="4387850" rtl="0" fontAlgn="base">
        <a:spcBef>
          <a:spcPct val="20000"/>
        </a:spcBef>
        <a:spcAft>
          <a:spcPct val="0"/>
        </a:spcAft>
        <a:buFont typeface="Arial" charset="0"/>
        <a:buChar char="–"/>
        <a:defRPr sz="13500" kern="1200">
          <a:solidFill>
            <a:schemeClr val="tx1"/>
          </a:solidFill>
          <a:latin typeface="+mn-lt"/>
          <a:ea typeface="+mn-ea"/>
          <a:cs typeface="+mn-cs"/>
        </a:defRPr>
      </a:lvl2pPr>
      <a:lvl3pPr marL="5484813" indent="-1096963" algn="l" defTabSz="4387850" rtl="0" fontAlgn="base">
        <a:spcBef>
          <a:spcPct val="20000"/>
        </a:spcBef>
        <a:spcAft>
          <a:spcPct val="0"/>
        </a:spcAft>
        <a:buFont typeface="Arial" charset="0"/>
        <a:buChar char="•"/>
        <a:defRPr sz="11600" kern="1200">
          <a:solidFill>
            <a:schemeClr val="tx1"/>
          </a:solidFill>
          <a:latin typeface="+mn-lt"/>
          <a:ea typeface="+mn-ea"/>
          <a:cs typeface="+mn-cs"/>
        </a:defRPr>
      </a:lvl3pPr>
      <a:lvl4pPr marL="7680325" indent="-1096963" algn="l" defTabSz="4387850" rtl="0" fontAlgn="base">
        <a:spcBef>
          <a:spcPct val="20000"/>
        </a:spcBef>
        <a:spcAft>
          <a:spcPct val="0"/>
        </a:spcAft>
        <a:buFont typeface="Arial" charset="0"/>
        <a:buChar char="–"/>
        <a:defRPr sz="9600" kern="1200">
          <a:solidFill>
            <a:schemeClr val="tx1"/>
          </a:solidFill>
          <a:latin typeface="+mn-lt"/>
          <a:ea typeface="+mn-ea"/>
          <a:cs typeface="+mn-cs"/>
        </a:defRPr>
      </a:lvl4pPr>
      <a:lvl5pPr marL="9874250" indent="-1096963" algn="l" defTabSz="4387850" rtl="0" fontAlgn="base">
        <a:spcBef>
          <a:spcPct val="20000"/>
        </a:spcBef>
        <a:spcAft>
          <a:spcPct val="0"/>
        </a:spcAft>
        <a:buFont typeface="Arial"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defTabSz="4388900" fontAlgn="auto">
              <a:spcBef>
                <a:spcPts val="0"/>
              </a:spcBef>
              <a:spcAft>
                <a:spcPts val="0"/>
              </a:spcAft>
              <a:defRPr/>
            </a:pPr>
            <a:endParaRPr lang="en-US" dirty="0">
              <a:latin typeface="+mn-lt"/>
              <a:cs typeface="+mn-cs"/>
            </a:endParaRPr>
          </a:p>
        </p:txBody>
      </p:sp>
      <p:sp>
        <p:nvSpPr>
          <p:cNvPr id="8" name="Rectangle 33"/>
          <p:cNvSpPr>
            <a:spLocks noChangeArrowheads="1"/>
          </p:cNvSpPr>
          <p:nvPr/>
        </p:nvSpPr>
        <p:spPr bwMode="auto">
          <a:xfrm>
            <a:off x="914400" y="5257800"/>
            <a:ext cx="10058400" cy="26746200"/>
          </a:xfrm>
          <a:prstGeom prst="rect">
            <a:avLst/>
          </a:prstGeom>
          <a:solidFill>
            <a:schemeClr val="bg1"/>
          </a:solidFill>
          <a:ln w="9525">
            <a:solidFill>
              <a:schemeClr val="tx2"/>
            </a:solidFill>
            <a:miter lim="800000"/>
            <a:headEnd/>
            <a:tailEnd/>
          </a:ln>
          <a:effectLst/>
        </p:spPr>
        <p:txBody>
          <a:bodyPr wrap="none" lIns="91436" tIns="45717" rIns="91436" bIns="45717" anchor="ctr"/>
          <a:lstStyle/>
          <a:p>
            <a:pPr defTabSz="4388900" fontAlgn="auto">
              <a:spcBef>
                <a:spcPts val="0"/>
              </a:spcBef>
              <a:spcAft>
                <a:spcPts val="0"/>
              </a:spcAft>
              <a:defRPr/>
            </a:pPr>
            <a:endParaRPr lang="en-US" dirty="0">
              <a:latin typeface="+mn-lt"/>
              <a:cs typeface="+mn-cs"/>
            </a:endParaRPr>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defTabSz="4388900" fontAlgn="auto">
              <a:spcBef>
                <a:spcPts val="0"/>
              </a:spcBef>
              <a:spcAft>
                <a:spcPts val="0"/>
              </a:spcAft>
              <a:defRPr/>
            </a:pPr>
            <a:endParaRPr lang="en-US" dirty="0">
              <a:latin typeface="+mn-lt"/>
              <a:cs typeface="+mn-cs"/>
            </a:endParaRPr>
          </a:p>
        </p:txBody>
      </p:sp>
      <p:sp>
        <p:nvSpPr>
          <p:cNvPr id="10" name="Text Box 14"/>
          <p:cNvSpPr txBox="1">
            <a:spLocks noChangeArrowheads="1"/>
          </p:cNvSpPr>
          <p:nvPr/>
        </p:nvSpPr>
        <p:spPr bwMode="auto">
          <a:xfrm>
            <a:off x="819150" y="32232600"/>
            <a:ext cx="2514600" cy="336550"/>
          </a:xfrm>
          <a:prstGeom prst="rect">
            <a:avLst/>
          </a:prstGeom>
          <a:noFill/>
          <a:ln w="9525">
            <a:noFill/>
            <a:miter lim="800000"/>
            <a:headEnd/>
            <a:tailEnd/>
          </a:ln>
          <a:effectLst/>
        </p:spPr>
        <p:txBody>
          <a:bodyPr lIns="91263" tIns="45623" rIns="91263" bIns="45623">
            <a:spAutoFit/>
          </a:bodyPr>
          <a:lstStyle/>
          <a:p>
            <a:pPr defTabSz="4388900" eaLnBrk="0" fontAlgn="auto" hangingPunct="0">
              <a:lnSpc>
                <a:spcPct val="65000"/>
              </a:lnSpc>
              <a:spcBef>
                <a:spcPct val="50000"/>
              </a:spcBef>
              <a:spcAft>
                <a:spcPts val="0"/>
              </a:spcAft>
              <a:defRPr/>
            </a:pPr>
            <a:r>
              <a:rPr lang="en-US" sz="500" b="1" dirty="0">
                <a:solidFill>
                  <a:schemeClr val="bg1">
                    <a:lumMod val="75000"/>
                  </a:schemeClr>
                </a:solidFill>
                <a:cs typeface="+mn-cs"/>
              </a:rPr>
              <a:t>RESEARCH POSTER PRESENTATION DESIGN © 2011</a:t>
            </a:r>
          </a:p>
          <a:p>
            <a:pPr defTabSz="4388900" eaLnBrk="0" fontAlgn="auto" hangingPunct="0">
              <a:lnSpc>
                <a:spcPct val="65000"/>
              </a:lnSpc>
              <a:spcBef>
                <a:spcPct val="50000"/>
              </a:spcBef>
              <a:spcAft>
                <a:spcPts val="0"/>
              </a:spcAft>
              <a:defRPr/>
            </a:pPr>
            <a:r>
              <a:rPr lang="en-US" sz="1100" b="1" dirty="0">
                <a:solidFill>
                  <a:schemeClr val="bg1">
                    <a:lumMod val="75000"/>
                  </a:schemeClr>
                </a:solidFill>
                <a:cs typeface="+mn-cs"/>
              </a:rPr>
              <a:t>www.PosterPresentations.com</a:t>
            </a:r>
          </a:p>
        </p:txBody>
      </p:sp>
      <p:sp>
        <p:nvSpPr>
          <p:cNvPr id="15" name="Rectangle 35"/>
          <p:cNvSpPr>
            <a:spLocks noChangeArrowheads="1"/>
          </p:cNvSpPr>
          <p:nvPr/>
        </p:nvSpPr>
        <p:spPr bwMode="auto">
          <a:xfrm>
            <a:off x="32918400" y="5257800"/>
            <a:ext cx="10058400" cy="26746200"/>
          </a:xfrm>
          <a:prstGeom prst="rect">
            <a:avLst/>
          </a:prstGeom>
          <a:solidFill>
            <a:schemeClr val="bg1"/>
          </a:solidFill>
          <a:ln w="9525">
            <a:solidFill>
              <a:schemeClr val="tx2"/>
            </a:solidFill>
            <a:miter lim="800000"/>
            <a:headEnd/>
            <a:tailEnd/>
          </a:ln>
          <a:effectLst/>
        </p:spPr>
        <p:txBody>
          <a:bodyPr wrap="none" lIns="91436" tIns="45717" rIns="91436" bIns="45717" anchor="ctr"/>
          <a:lstStyle/>
          <a:p>
            <a:pPr defTabSz="4388900" fontAlgn="auto">
              <a:spcBef>
                <a:spcPts val="0"/>
              </a:spcBef>
              <a:spcAft>
                <a:spcPts val="0"/>
              </a:spcAft>
              <a:defRPr/>
            </a:pPr>
            <a:endParaRPr lang="en-US" dirty="0">
              <a:latin typeface="+mn-lt"/>
              <a:cs typeface="+mn-cs"/>
            </a:endParaRPr>
          </a:p>
        </p:txBody>
      </p:sp>
      <p:sp>
        <p:nvSpPr>
          <p:cNvPr id="16" name="Rectangle 33"/>
          <p:cNvSpPr>
            <a:spLocks noChangeArrowheads="1"/>
          </p:cNvSpPr>
          <p:nvPr/>
        </p:nvSpPr>
        <p:spPr bwMode="auto">
          <a:xfrm>
            <a:off x="11582400" y="5257800"/>
            <a:ext cx="20724813" cy="26746200"/>
          </a:xfrm>
          <a:prstGeom prst="rect">
            <a:avLst/>
          </a:prstGeom>
          <a:solidFill>
            <a:schemeClr val="bg1"/>
          </a:solidFill>
          <a:ln w="9525">
            <a:solidFill>
              <a:schemeClr val="tx2"/>
            </a:solidFill>
            <a:miter lim="800000"/>
            <a:headEnd/>
            <a:tailEnd/>
          </a:ln>
          <a:effectLst/>
        </p:spPr>
        <p:txBody>
          <a:bodyPr wrap="none" lIns="91436" tIns="45717" rIns="91436" bIns="45717" anchor="ctr"/>
          <a:lstStyle/>
          <a:p>
            <a:pPr defTabSz="4388900" fontAlgn="auto">
              <a:spcBef>
                <a:spcPts val="0"/>
              </a:spcBef>
              <a:spcAft>
                <a:spcPts val="0"/>
              </a:spcAft>
              <a:defRPr/>
            </a:pPr>
            <a:endParaRPr lang="en-US" dirty="0">
              <a:latin typeface="+mn-lt"/>
              <a:cs typeface="+mn-cs"/>
            </a:endParaRPr>
          </a:p>
        </p:txBody>
      </p:sp>
      <p:sp>
        <p:nvSpPr>
          <p:cNvPr id="27" name="Rectangle 26"/>
          <p:cNvSpPr/>
          <p:nvPr/>
        </p:nvSpPr>
        <p:spPr>
          <a:xfrm>
            <a:off x="44221400" y="0"/>
            <a:ext cx="10050463"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82872" tIns="365741" rIns="182872" bIns="182872"/>
          <a:lstStyle/>
          <a:p>
            <a:pPr algn="ctr"/>
            <a:r>
              <a:rPr lang="en-US" sz="4000" b="1">
                <a:solidFill>
                  <a:schemeClr val="bg1"/>
                </a:solidFill>
                <a:latin typeface="Trebuchet MS" pitchFamily="34" charset="0"/>
              </a:rPr>
              <a:t>QUICK TIPS</a:t>
            </a:r>
          </a:p>
          <a:p>
            <a:pPr algn="ctr"/>
            <a:r>
              <a:rPr lang="en-US" sz="4000" b="1">
                <a:solidFill>
                  <a:srgbClr val="FFFF00"/>
                </a:solidFill>
                <a:latin typeface="Trebuchet MS" pitchFamily="34" charset="0"/>
              </a:rPr>
              <a:t>(--THIS SECTION DOES NOT PRINT--)</a:t>
            </a:r>
          </a:p>
          <a:p>
            <a:pPr algn="ctr"/>
            <a:endParaRPr lang="en-US" sz="3200" b="1">
              <a:solidFill>
                <a:srgbClr val="FFFFFF"/>
              </a:solidFill>
              <a:latin typeface="Trebuchet MS" pitchFamily="34" charset="0"/>
            </a:endParaRPr>
          </a:p>
          <a:p>
            <a:r>
              <a:rPr lang="en-US" sz="3200">
                <a:solidFill>
                  <a:srgbClr val="FFFFFF"/>
                </a:solidFill>
                <a:latin typeface="Trebuchet MS" pitchFamily="34" charset="0"/>
              </a:rPr>
              <a:t>This PowerPoint template requires basic PowerPoint (version 2007 or newer) skills. Below is a list of commonly asked questions specific to this template. </a:t>
            </a:r>
            <a:br>
              <a:rPr lang="en-US" sz="3200">
                <a:solidFill>
                  <a:srgbClr val="FFFFFF"/>
                </a:solidFill>
                <a:latin typeface="Trebuchet MS" pitchFamily="34" charset="0"/>
              </a:rPr>
            </a:br>
            <a:r>
              <a:rPr lang="en-US" sz="3200">
                <a:solidFill>
                  <a:srgbClr val="FFFFFF"/>
                </a:solidFill>
                <a:latin typeface="Trebuchet MS" pitchFamily="34" charset="0"/>
              </a:rPr>
              <a:t>If you are using an older version of PowerPoint some template features may not work properly.</a:t>
            </a:r>
            <a:endParaRPr lang="en-US" sz="4000" b="1">
              <a:solidFill>
                <a:srgbClr val="FFFF00"/>
              </a:solidFill>
              <a:latin typeface="Trebuchet MS" pitchFamily="34" charset="0"/>
            </a:endParaRPr>
          </a:p>
          <a:p>
            <a:endParaRPr lang="en-US" sz="4000" b="1">
              <a:solidFill>
                <a:srgbClr val="FFFF00"/>
              </a:solidFill>
              <a:latin typeface="Trebuchet MS" pitchFamily="34" charset="0"/>
            </a:endParaRPr>
          </a:p>
          <a:p>
            <a:pPr algn="ctr"/>
            <a:r>
              <a:rPr lang="en-US" sz="4000" b="1">
                <a:solidFill>
                  <a:schemeClr val="bg1"/>
                </a:solidFill>
                <a:latin typeface="Trebuchet MS" pitchFamily="34" charset="0"/>
              </a:rPr>
              <a:t>Using the template</a:t>
            </a:r>
          </a:p>
          <a:p>
            <a:pPr algn="ctr"/>
            <a:endParaRPr lang="en-US" sz="3200" b="1">
              <a:solidFill>
                <a:srgbClr val="FFFF00"/>
              </a:solidFill>
              <a:latin typeface="Trebuchet MS" pitchFamily="34" charset="0"/>
            </a:endParaRPr>
          </a:p>
          <a:p>
            <a:r>
              <a:rPr lang="en-US" sz="3200" b="1">
                <a:solidFill>
                  <a:srgbClr val="FFFF00"/>
                </a:solidFill>
                <a:latin typeface="Trebuchet MS" pitchFamily="34" charset="0"/>
              </a:rPr>
              <a:t>Verifying the quality of your graphics</a:t>
            </a:r>
          </a:p>
          <a:p>
            <a:r>
              <a:rPr lang="en-US" sz="3200">
                <a:solidFill>
                  <a:srgbClr val="FFFFFF"/>
                </a:solidFill>
                <a:latin typeface="Trebuchet MS" pitchFamily="34" charset="0"/>
              </a:rPr>
              <a:t>Go to the VIEW menu and click on ZOOM to set your preferred magnification. This template is at 100% the size of the final poster. All text and graphics will be printed at 100% their size. To see what your poster will look like when printed, set the zoom to 100% and evaluate the quality of all your graphics before you submit your poster for printing.</a:t>
            </a:r>
            <a:br>
              <a:rPr lang="en-US" sz="3200">
                <a:solidFill>
                  <a:srgbClr val="FFFFFF"/>
                </a:solidFill>
                <a:latin typeface="Trebuchet MS" pitchFamily="34" charset="0"/>
              </a:rPr>
            </a:br>
            <a:endParaRPr lang="en-US" sz="3200">
              <a:solidFill>
                <a:srgbClr val="FFFFFF"/>
              </a:solidFill>
              <a:latin typeface="Trebuchet MS" pitchFamily="34" charset="0"/>
            </a:endParaRPr>
          </a:p>
          <a:p>
            <a:r>
              <a:rPr lang="en-US" sz="3200" b="1">
                <a:solidFill>
                  <a:srgbClr val="FFFF00"/>
                </a:solidFill>
                <a:latin typeface="Trebuchet MS" pitchFamily="34" charset="0"/>
              </a:rPr>
              <a:t>Using the placeholders</a:t>
            </a:r>
          </a:p>
          <a:p>
            <a:r>
              <a:rPr lang="en-US" sz="3200">
                <a:solidFill>
                  <a:srgbClr val="FFFFFF"/>
                </a:solidFill>
                <a:latin typeface="Trebuchet MS" pitchFamily="34" charset="0"/>
              </a:rPr>
              <a:t>To add text to this template click inside a placeholder and type in or paste your text. To move a placeholder, click on it </a:t>
            </a:r>
            <a:r>
              <a:rPr lang="en-US" sz="3200" u="sng">
                <a:solidFill>
                  <a:srgbClr val="FFFFFF"/>
                </a:solidFill>
                <a:latin typeface="Trebuchet MS" pitchFamily="34" charset="0"/>
              </a:rPr>
              <a:t>once</a:t>
            </a:r>
            <a:r>
              <a:rPr lang="en-US" sz="3200">
                <a:solidFill>
                  <a:srgbClr val="FFFFFF"/>
                </a:solidFill>
                <a:latin typeface="Trebuchet MS" pitchFamily="34" charset="0"/>
              </a:rPr>
              <a:t> (to select it), place your cursor on its frame and your cursor will change to this symbol:         Then, click </a:t>
            </a:r>
            <a:r>
              <a:rPr lang="en-US" sz="3200" u="sng">
                <a:solidFill>
                  <a:srgbClr val="FFFFFF"/>
                </a:solidFill>
                <a:latin typeface="Trebuchet MS" pitchFamily="34" charset="0"/>
              </a:rPr>
              <a:t>once</a:t>
            </a:r>
            <a:r>
              <a:rPr lang="en-US" sz="3200">
                <a:solidFill>
                  <a:srgbClr val="FFFFFF"/>
                </a:solidFill>
                <a:latin typeface="Trebuchet MS" pitchFamily="34" charset="0"/>
              </a:rPr>
              <a:t> and drag it to its new location where you can resize it as needed. Additional placeholders can be found on the left side of this template.</a:t>
            </a:r>
          </a:p>
          <a:p>
            <a:endParaRPr lang="en-US" sz="3200" b="1">
              <a:solidFill>
                <a:srgbClr val="FFFF00"/>
              </a:solidFill>
              <a:latin typeface="Trebuchet MS" pitchFamily="34" charset="0"/>
            </a:endParaRPr>
          </a:p>
          <a:p>
            <a:r>
              <a:rPr lang="en-US" sz="3200" b="1">
                <a:solidFill>
                  <a:srgbClr val="FFFF00"/>
                </a:solidFill>
                <a:latin typeface="Trebuchet MS" pitchFamily="34" charset="0"/>
              </a:rPr>
              <a:t>Modifying the layout</a:t>
            </a:r>
          </a:p>
          <a:p>
            <a:r>
              <a:rPr lang="en-US" sz="3200">
                <a:solidFill>
                  <a:srgbClr val="FFFFFF"/>
                </a:solidFill>
                <a:latin typeface="Trebuchet MS" pitchFamily="34" charset="0"/>
              </a:rPr>
              <a:t>This template has four</a:t>
            </a:r>
          </a:p>
          <a:p>
            <a:r>
              <a:rPr lang="en-US" sz="3200">
                <a:solidFill>
                  <a:srgbClr val="FFFFFF"/>
                </a:solidFill>
                <a:latin typeface="Trebuchet MS" pitchFamily="34" charset="0"/>
              </a:rPr>
              <a:t>different column layouts. </a:t>
            </a:r>
          </a:p>
          <a:p>
            <a:r>
              <a:rPr lang="en-US" sz="3200" u="sng">
                <a:solidFill>
                  <a:srgbClr val="FFFFFF"/>
                </a:solidFill>
                <a:latin typeface="Trebuchet MS" pitchFamily="34" charset="0"/>
              </a:rPr>
              <a:t>Right-click</a:t>
            </a:r>
            <a:r>
              <a:rPr lang="en-US" sz="3200">
                <a:solidFill>
                  <a:srgbClr val="FFFFFF"/>
                </a:solidFill>
                <a:latin typeface="Trebuchet MS" pitchFamily="34" charset="0"/>
              </a:rPr>
              <a:t> your mouse</a:t>
            </a:r>
          </a:p>
          <a:p>
            <a:r>
              <a:rPr lang="en-US" sz="3200">
                <a:solidFill>
                  <a:srgbClr val="FFFFFF"/>
                </a:solidFill>
                <a:latin typeface="Trebuchet MS" pitchFamily="34" charset="0"/>
              </a:rPr>
              <a:t>on the background and </a:t>
            </a:r>
          </a:p>
          <a:p>
            <a:r>
              <a:rPr lang="en-US" sz="3200">
                <a:solidFill>
                  <a:srgbClr val="FFFFFF"/>
                </a:solidFill>
                <a:latin typeface="Trebuchet MS" pitchFamily="34" charset="0"/>
              </a:rPr>
              <a:t>click on “Layout” to see </a:t>
            </a:r>
          </a:p>
          <a:p>
            <a:r>
              <a:rPr lang="en-US" sz="3200">
                <a:solidFill>
                  <a:srgbClr val="FFFFFF"/>
                </a:solidFill>
                <a:latin typeface="Trebuchet MS" pitchFamily="34" charset="0"/>
              </a:rPr>
              <a:t>the layout options.</a:t>
            </a:r>
          </a:p>
          <a:p>
            <a:r>
              <a:rPr lang="en-US" sz="3200">
                <a:solidFill>
                  <a:srgbClr val="FFFFFF"/>
                </a:solidFill>
                <a:latin typeface="Trebuchet MS" pitchFamily="34" charset="0"/>
              </a:rPr>
              <a:t>The columns in the provided layouts are fixed and cannot be moved but advanced users can modify any layout by going to VIEW and then SLIDE MASTER.</a:t>
            </a:r>
          </a:p>
          <a:p>
            <a:endParaRPr lang="en-US" sz="3200">
              <a:solidFill>
                <a:srgbClr val="FFFFFF"/>
              </a:solidFill>
              <a:latin typeface="Trebuchet MS" pitchFamily="34" charset="0"/>
            </a:endParaRPr>
          </a:p>
          <a:p>
            <a:r>
              <a:rPr lang="en-US" sz="3200" b="1">
                <a:solidFill>
                  <a:srgbClr val="FFFF00"/>
                </a:solidFill>
                <a:latin typeface="Trebuchet MS" pitchFamily="34" charset="0"/>
              </a:rPr>
              <a:t>Importing text and graphics from external sources</a:t>
            </a:r>
          </a:p>
          <a:p>
            <a:r>
              <a:rPr lang="en-US" sz="3200" b="1" u="sng">
                <a:solidFill>
                  <a:srgbClr val="FFFFFF"/>
                </a:solidFill>
                <a:latin typeface="Trebuchet MS" pitchFamily="34" charset="0"/>
              </a:rPr>
              <a:t>TEXT: </a:t>
            </a:r>
            <a:r>
              <a:rPr lang="en-US" sz="3200">
                <a:solidFill>
                  <a:srgbClr val="FFFFFF"/>
                </a:solidFill>
                <a:latin typeface="Trebuchet MS" pitchFamily="34" charset="0"/>
              </a:rPr>
              <a:t>Paste or type your text into a pre-existing placeholder or drag in a new placeholder from the left side of the template. Move it anywhere as needed.</a:t>
            </a:r>
          </a:p>
          <a:p>
            <a:r>
              <a:rPr lang="en-US" sz="3200" b="1" u="sng">
                <a:solidFill>
                  <a:srgbClr val="FFFFFF"/>
                </a:solidFill>
                <a:latin typeface="Trebuchet MS" pitchFamily="34" charset="0"/>
              </a:rPr>
              <a:t>PHOTOS: </a:t>
            </a:r>
            <a:r>
              <a:rPr lang="en-US" sz="3200">
                <a:solidFill>
                  <a:srgbClr val="FFFFFF"/>
                </a:solidFill>
                <a:latin typeface="Trebuchet MS" pitchFamily="34" charset="0"/>
              </a:rPr>
              <a:t>Drag in a picture placeholder, size it </a:t>
            </a:r>
            <a:r>
              <a:rPr lang="en-US" sz="3200" u="sng">
                <a:solidFill>
                  <a:srgbClr val="FFFFFF"/>
                </a:solidFill>
                <a:latin typeface="Trebuchet MS" pitchFamily="34" charset="0"/>
              </a:rPr>
              <a:t>first</a:t>
            </a:r>
            <a:r>
              <a:rPr lang="en-US" sz="3200">
                <a:solidFill>
                  <a:srgbClr val="FFFFFF"/>
                </a:solidFill>
                <a:latin typeface="Trebuchet MS" pitchFamily="34" charset="0"/>
              </a:rPr>
              <a:t>, click in it and insert a photo from the menu.</a:t>
            </a:r>
          </a:p>
          <a:p>
            <a:r>
              <a:rPr lang="en-US" sz="3200" b="1" u="sng">
                <a:solidFill>
                  <a:srgbClr val="FFFFFF"/>
                </a:solidFill>
                <a:latin typeface="Trebuchet MS" pitchFamily="34" charset="0"/>
              </a:rPr>
              <a:t>TABLES: </a:t>
            </a:r>
            <a:r>
              <a:rPr lang="en-US" sz="3200">
                <a:solidFill>
                  <a:srgbClr val="FFFFFF"/>
                </a:solidFill>
                <a:latin typeface="Trebuchet MS" pitchFamily="34" charset="0"/>
              </a:rPr>
              <a:t>You can copy and paste a table from an external document onto this poster template. To adjust  the way the text fits within the cells of a table that has been pasted, </a:t>
            </a:r>
            <a:r>
              <a:rPr lang="en-US" sz="3200" u="sng">
                <a:solidFill>
                  <a:srgbClr val="FFFFFF"/>
                </a:solidFill>
                <a:latin typeface="Trebuchet MS" pitchFamily="34" charset="0"/>
              </a:rPr>
              <a:t>right-click</a:t>
            </a:r>
            <a:r>
              <a:rPr lang="en-US" sz="3200">
                <a:solidFill>
                  <a:srgbClr val="FFFFFF"/>
                </a:solidFill>
                <a:latin typeface="Trebuchet MS" pitchFamily="34" charset="0"/>
              </a:rPr>
              <a:t> on the table, click FORMAT SHAPE  then click on TEXT BOX and change the INTERNAL MARGIN values to 0.25</a:t>
            </a:r>
          </a:p>
          <a:p>
            <a:endParaRPr lang="en-US" sz="3200">
              <a:solidFill>
                <a:srgbClr val="FFFFFF"/>
              </a:solidFill>
              <a:latin typeface="Trebuchet MS" pitchFamily="34" charset="0"/>
            </a:endParaRPr>
          </a:p>
          <a:p>
            <a:r>
              <a:rPr lang="en-US" sz="3200" b="1">
                <a:solidFill>
                  <a:srgbClr val="FFFF00"/>
                </a:solidFill>
                <a:latin typeface="Trebuchet MS" pitchFamily="34" charset="0"/>
              </a:rPr>
              <a:t>Modifying the color scheme</a:t>
            </a:r>
          </a:p>
          <a:p>
            <a:r>
              <a:rPr lang="en-US" sz="3200">
                <a:solidFill>
                  <a:srgbClr val="FFFFFF"/>
                </a:solidFill>
                <a:latin typeface="Trebuchet MS" pitchFamily="34" charset="0"/>
              </a:rPr>
              <a:t>To change the color scheme of this template go to the “Design” menu and click on “Colors”. You can choose from the provide color combinations or you can create your own.</a:t>
            </a:r>
          </a:p>
          <a:p>
            <a:endParaRPr lang="en-US" sz="3200">
              <a:solidFill>
                <a:srgbClr val="FFFFFF"/>
              </a:solidFill>
              <a:latin typeface="Trebuchet MS" pitchFamily="34" charset="0"/>
            </a:endParaRPr>
          </a:p>
          <a:p>
            <a:endParaRPr lang="en-US" sz="3200">
              <a:solidFill>
                <a:srgbClr val="FFFFFF"/>
              </a:solidFill>
              <a:latin typeface="Trebuchet MS" pitchFamily="34" charset="0"/>
            </a:endParaRPr>
          </a:p>
          <a:p>
            <a:endParaRPr lang="en-US" sz="2000">
              <a:solidFill>
                <a:srgbClr val="FFFFFF"/>
              </a:solidFill>
              <a:latin typeface="Trebuchet MS" pitchFamily="34" charset="0"/>
            </a:endParaRPr>
          </a:p>
          <a:p>
            <a:endParaRPr lang="en-US" sz="2000">
              <a:solidFill>
                <a:srgbClr val="FFFFFF"/>
              </a:solidFill>
              <a:latin typeface="Trebuchet MS" pitchFamily="34" charset="0"/>
            </a:endParaRPr>
          </a:p>
          <a:p>
            <a:pPr algn="ctr"/>
            <a:endParaRPr lang="en-US" sz="2000" b="1">
              <a:solidFill>
                <a:schemeClr val="bg1"/>
              </a:solidFill>
              <a:latin typeface="Trebuchet MS" pitchFamily="34" charset="0"/>
            </a:endParaRPr>
          </a:p>
          <a:p>
            <a:endParaRPr lang="en-US" sz="2000" b="1">
              <a:solidFill>
                <a:srgbClr val="FFFF00"/>
              </a:solidFill>
              <a:latin typeface="Trebuchet MS" pitchFamily="34" charset="0"/>
            </a:endParaRPr>
          </a:p>
          <a:p>
            <a:pPr algn="ctr"/>
            <a:endParaRPr lang="en-US" sz="3200" b="1">
              <a:solidFill>
                <a:srgbClr val="FFFFFF"/>
              </a:solidFill>
              <a:latin typeface="Trebuchet MS" pitchFamily="34" charset="0"/>
            </a:endParaRPr>
          </a:p>
        </p:txBody>
      </p:sp>
      <p:sp>
        <p:nvSpPr>
          <p:cNvPr id="28" name="Rectangle 27"/>
          <p:cNvSpPr/>
          <p:nvPr/>
        </p:nvSpPr>
        <p:spPr>
          <a:xfrm>
            <a:off x="-10402888" y="-19050"/>
            <a:ext cx="10050463"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82872" tIns="365741" rIns="182872" bIns="182872"/>
          <a:lstStyle/>
          <a:p>
            <a:pPr algn="ctr" defTabSz="4388900" fontAlgn="auto">
              <a:spcBef>
                <a:spcPts val="0"/>
              </a:spcBef>
              <a:spcAft>
                <a:spcPts val="0"/>
              </a:spcAft>
              <a:defRPr/>
            </a:pPr>
            <a:r>
              <a:rPr lang="en-US" sz="4400" b="1" dirty="0">
                <a:solidFill>
                  <a:schemeClr val="bg1"/>
                </a:solidFill>
                <a:latin typeface="Trebuchet MS" pitchFamily="34" charset="0"/>
              </a:rPr>
              <a:t>QUICK DESIGN GUIDE</a:t>
            </a:r>
          </a:p>
          <a:p>
            <a:pPr algn="ctr" defTabSz="4388900" fontAlgn="auto">
              <a:spcBef>
                <a:spcPts val="0"/>
              </a:spcBef>
              <a:spcAft>
                <a:spcPts val="0"/>
              </a:spcAft>
              <a:defRPr/>
            </a:pPr>
            <a:r>
              <a:rPr lang="en-US" sz="4000" b="1" dirty="0">
                <a:solidFill>
                  <a:srgbClr val="FFFF00"/>
                </a:solidFill>
                <a:latin typeface="Trebuchet MS" pitchFamily="34" charset="0"/>
              </a:rPr>
              <a:t>(--THIS SECTION DOES NOT PRINT--)</a:t>
            </a:r>
          </a:p>
          <a:p>
            <a:pPr algn="ctr" defTabSz="4388900" fontAlgn="auto">
              <a:spcBef>
                <a:spcPts val="0"/>
              </a:spcBef>
              <a:spcAft>
                <a:spcPts val="0"/>
              </a:spcAft>
              <a:defRPr/>
            </a:pPr>
            <a:endParaRPr lang="en-US" sz="3200" b="1" dirty="0">
              <a:latin typeface="Trebuchet MS" pitchFamily="34" charset="0"/>
            </a:endParaRPr>
          </a:p>
          <a:p>
            <a:pPr defTabSz="4389219" fontAlgn="auto">
              <a:spcBef>
                <a:spcPts val="0"/>
              </a:spcBef>
              <a:spcAft>
                <a:spcPts val="0"/>
              </a:spcAft>
              <a:defRPr/>
            </a:pPr>
            <a:r>
              <a:rPr lang="en-US" sz="3200" dirty="0">
                <a:latin typeface="Trebuchet MS" pitchFamily="34" charset="0"/>
              </a:rPr>
              <a:t>This PowerPoint 2007 template produces a 36”x48” professional  poster. It will save you valuable time placing titles, subtitles, text, and graphics. </a:t>
            </a:r>
          </a:p>
          <a:p>
            <a:pPr defTabSz="4389219" fontAlgn="auto">
              <a:spcBef>
                <a:spcPts val="0"/>
              </a:spcBef>
              <a:spcAft>
                <a:spcPts val="0"/>
              </a:spcAft>
              <a:defRPr/>
            </a:pPr>
            <a:endParaRPr lang="en-US" sz="3200" dirty="0">
              <a:latin typeface="Trebuchet MS" pitchFamily="34" charset="0"/>
            </a:endParaRPr>
          </a:p>
          <a:p>
            <a:pPr defTabSz="4389219" fontAlgn="auto">
              <a:spcBef>
                <a:spcPts val="0"/>
              </a:spcBef>
              <a:spcAft>
                <a:spcPts val="0"/>
              </a:spcAft>
              <a:defRPr/>
            </a:pPr>
            <a:r>
              <a:rPr lang="en-US" sz="3200" dirty="0">
                <a:latin typeface="Trebuchet MS" pitchFamily="34" charset="0"/>
              </a:rPr>
              <a:t>Use it to create your presentation. Then send it to </a:t>
            </a:r>
            <a:r>
              <a:rPr lang="en-US" sz="3200" b="1" dirty="0">
                <a:latin typeface="Trebuchet MS" pitchFamily="34" charset="0"/>
              </a:rPr>
              <a:t>PosterPresentations.com</a:t>
            </a:r>
            <a:r>
              <a:rPr lang="en-US" sz="3200" dirty="0">
                <a:latin typeface="Trebuchet MS" pitchFamily="34" charset="0"/>
              </a:rPr>
              <a:t> for premium quality, same day affordable printing.</a:t>
            </a:r>
            <a:br>
              <a:rPr lang="en-US" sz="3200" dirty="0">
                <a:latin typeface="Trebuchet MS" pitchFamily="34" charset="0"/>
              </a:rPr>
            </a:br>
            <a:endParaRPr lang="en-US" sz="3200" dirty="0">
              <a:latin typeface="Trebuchet MS" pitchFamily="34" charset="0"/>
            </a:endParaRPr>
          </a:p>
          <a:p>
            <a:pPr defTabSz="4389219" fontAlgn="auto">
              <a:spcBef>
                <a:spcPts val="0"/>
              </a:spcBef>
              <a:spcAft>
                <a:spcPts val="0"/>
              </a:spcAft>
              <a:defRPr/>
            </a:pPr>
            <a:r>
              <a:rPr lang="en-US" sz="3200" dirty="0">
                <a:latin typeface="Trebuchet MS" pitchFamily="34" charset="0"/>
              </a:rPr>
              <a:t>We provide a series of </a:t>
            </a:r>
            <a:r>
              <a:rPr lang="en-US" sz="3200" b="1" dirty="0">
                <a:latin typeface="Trebuchet MS" pitchFamily="34" charset="0"/>
              </a:rPr>
              <a:t>online tutorials</a:t>
            </a:r>
            <a:r>
              <a:rPr lang="en-US" sz="3200" dirty="0">
                <a:latin typeface="Trebuchet MS" pitchFamily="34" charset="0"/>
              </a:rPr>
              <a:t> that will guide you through the poster design process and answer your poster production questions. </a:t>
            </a:r>
          </a:p>
          <a:p>
            <a:pPr defTabSz="4389219" fontAlgn="auto">
              <a:spcBef>
                <a:spcPts val="0"/>
              </a:spcBef>
              <a:spcAft>
                <a:spcPts val="0"/>
              </a:spcAft>
              <a:defRPr/>
            </a:pPr>
            <a:endParaRPr lang="en-US" sz="3200" dirty="0">
              <a:latin typeface="Trebuchet MS" pitchFamily="34" charset="0"/>
            </a:endParaRPr>
          </a:p>
          <a:p>
            <a:pPr defTabSz="4389219" fontAlgn="auto">
              <a:spcBef>
                <a:spcPts val="0"/>
              </a:spcBef>
              <a:spcAft>
                <a:spcPts val="0"/>
              </a:spcAft>
              <a:defRPr/>
            </a:pPr>
            <a:r>
              <a:rPr lang="en-US" sz="3200" dirty="0">
                <a:latin typeface="Trebuchet MS" pitchFamily="34" charset="0"/>
              </a:rPr>
              <a:t>View our online tutorials at:</a:t>
            </a:r>
            <a:br>
              <a:rPr lang="en-US" sz="3200" dirty="0">
                <a:latin typeface="Trebuchet MS" pitchFamily="34" charset="0"/>
              </a:rPr>
            </a:br>
            <a:r>
              <a:rPr lang="en-US" sz="3200" dirty="0">
                <a:solidFill>
                  <a:srgbClr val="FFFF00"/>
                </a:solidFill>
                <a:latin typeface="Trebuchet MS" pitchFamily="34" charset="0"/>
              </a:rPr>
              <a:t> http://bit.ly/Poster_creation_help </a:t>
            </a:r>
            <a:r>
              <a:rPr lang="en-US" sz="3200" dirty="0">
                <a:latin typeface="Trebuchet MS" pitchFamily="34" charset="0"/>
              </a:rPr>
              <a:t/>
            </a:r>
            <a:br>
              <a:rPr lang="en-US" sz="3200" dirty="0">
                <a:latin typeface="Trebuchet MS" pitchFamily="34" charset="0"/>
              </a:rPr>
            </a:br>
            <a:r>
              <a:rPr lang="en-US" sz="3200" dirty="0">
                <a:latin typeface="Trebuchet MS" pitchFamily="34" charset="0"/>
              </a:rPr>
              <a:t>(copy and paste the link into your web browser).</a:t>
            </a:r>
          </a:p>
          <a:p>
            <a:pPr defTabSz="4389219" fontAlgn="auto">
              <a:spcBef>
                <a:spcPts val="0"/>
              </a:spcBef>
              <a:spcAft>
                <a:spcPts val="0"/>
              </a:spcAft>
              <a:defRPr/>
            </a:pPr>
            <a:endParaRPr lang="en-US" sz="3200" dirty="0">
              <a:latin typeface="Trebuchet MS" pitchFamily="34" charset="0"/>
            </a:endParaRPr>
          </a:p>
          <a:p>
            <a:pPr defTabSz="4389219" fontAlgn="auto">
              <a:spcBef>
                <a:spcPts val="0"/>
              </a:spcBef>
              <a:spcAft>
                <a:spcPts val="0"/>
              </a:spcAft>
              <a:defRPr/>
            </a:pPr>
            <a:r>
              <a:rPr lang="en-US" sz="3200" dirty="0">
                <a:latin typeface="Trebuchet MS" pitchFamily="34" charset="0"/>
              </a:rPr>
              <a:t>For assistance and to order your printed poster</a:t>
            </a:r>
            <a:r>
              <a:rPr lang="en-US" sz="3200" dirty="0">
                <a:solidFill>
                  <a:schemeClr val="bg1"/>
                </a:solidFill>
                <a:latin typeface="Trebuchet MS" pitchFamily="34" charset="0"/>
              </a:rPr>
              <a:t> call </a:t>
            </a:r>
            <a:r>
              <a:rPr lang="en-US" sz="3200" b="1" dirty="0">
                <a:solidFill>
                  <a:srgbClr val="FFFF00"/>
                </a:solidFill>
                <a:latin typeface="Trebuchet MS" pitchFamily="34" charset="0"/>
              </a:rPr>
              <a:t>PosterPresentations.com</a:t>
            </a:r>
            <a:r>
              <a:rPr lang="en-US" sz="3200" dirty="0">
                <a:solidFill>
                  <a:srgbClr val="FFFF00"/>
                </a:solidFill>
                <a:latin typeface="Trebuchet MS" pitchFamily="34" charset="0"/>
              </a:rPr>
              <a:t> </a:t>
            </a:r>
            <a:r>
              <a:rPr lang="en-US" sz="3200" dirty="0">
                <a:latin typeface="Trebuchet MS" pitchFamily="34" charset="0"/>
              </a:rPr>
              <a:t>at </a:t>
            </a:r>
            <a:r>
              <a:rPr lang="en-US" sz="4000" b="1" dirty="0">
                <a:solidFill>
                  <a:srgbClr val="FFFF00"/>
                </a:solidFill>
                <a:latin typeface="Trebuchet MS" pitchFamily="34" charset="0"/>
              </a:rPr>
              <a:t>1.866.649.3004</a:t>
            </a:r>
          </a:p>
          <a:p>
            <a:pPr defTabSz="4389219" fontAlgn="auto">
              <a:spcBef>
                <a:spcPts val="0"/>
              </a:spcBef>
              <a:spcAft>
                <a:spcPts val="0"/>
              </a:spcAft>
              <a:defRPr/>
            </a:pPr>
            <a:endParaRPr lang="en-US" sz="4000" b="1" dirty="0">
              <a:solidFill>
                <a:srgbClr val="FFFF00"/>
              </a:solidFill>
              <a:latin typeface="Trebuchet MS" pitchFamily="34" charset="0"/>
            </a:endParaRPr>
          </a:p>
          <a:p>
            <a:pPr defTabSz="4389219" fontAlgn="auto">
              <a:spcBef>
                <a:spcPts val="0"/>
              </a:spcBef>
              <a:spcAft>
                <a:spcPts val="0"/>
              </a:spcAft>
              <a:defRPr/>
            </a:pPr>
            <a:endParaRPr lang="en-US" sz="4000" b="1" dirty="0">
              <a:solidFill>
                <a:srgbClr val="FFFF00"/>
              </a:solidFill>
              <a:latin typeface="Trebuchet MS" pitchFamily="34" charset="0"/>
            </a:endParaRPr>
          </a:p>
          <a:p>
            <a:pPr algn="ctr" defTabSz="4388900" fontAlgn="auto">
              <a:spcBef>
                <a:spcPts val="0"/>
              </a:spcBef>
              <a:spcAft>
                <a:spcPts val="0"/>
              </a:spcAft>
              <a:defRPr/>
            </a:pPr>
            <a:r>
              <a:rPr lang="en-US" sz="4400" b="1" dirty="0">
                <a:solidFill>
                  <a:schemeClr val="bg1"/>
                </a:solidFill>
                <a:latin typeface="Trebuchet MS" pitchFamily="34" charset="0"/>
              </a:rPr>
              <a:t>Object Placeholders</a:t>
            </a:r>
          </a:p>
          <a:p>
            <a:pPr algn="ctr" defTabSz="4388900" fontAlgn="auto">
              <a:spcBef>
                <a:spcPts val="0"/>
              </a:spcBef>
              <a:spcAft>
                <a:spcPts val="0"/>
              </a:spcAft>
              <a:defRPr/>
            </a:pPr>
            <a:endParaRPr lang="en-US" sz="4400" b="1" dirty="0">
              <a:solidFill>
                <a:schemeClr val="bg1"/>
              </a:solidFill>
              <a:latin typeface="Trebuchet MS" pitchFamily="34" charset="0"/>
            </a:endParaRPr>
          </a:p>
          <a:p>
            <a:pPr defTabSz="4389219" fontAlgn="auto">
              <a:spcBef>
                <a:spcPts val="0"/>
              </a:spcBef>
              <a:spcAft>
                <a:spcPts val="0"/>
              </a:spcAft>
              <a:defRPr/>
            </a:pPr>
            <a:r>
              <a:rPr lang="en-US" sz="3200" dirty="0">
                <a:latin typeface="Trebuchet MS" pitchFamily="34" charset="0"/>
              </a:rPr>
              <a:t>Use the placeholders provided below to add new elements to your poster: Drag a placeholder onto the poster area, size it, and click it to edit.</a:t>
            </a:r>
          </a:p>
          <a:p>
            <a:pPr defTabSz="4389219" fontAlgn="auto">
              <a:spcBef>
                <a:spcPts val="0"/>
              </a:spcBef>
              <a:spcAft>
                <a:spcPts val="0"/>
              </a:spcAft>
              <a:defRPr/>
            </a:pPr>
            <a:endParaRPr lang="en-US" sz="3200" dirty="0">
              <a:latin typeface="Trebuchet MS" pitchFamily="34" charset="0"/>
            </a:endParaRPr>
          </a:p>
          <a:p>
            <a:pPr defTabSz="4389219" fontAlgn="auto">
              <a:spcBef>
                <a:spcPts val="0"/>
              </a:spcBef>
              <a:spcAft>
                <a:spcPts val="0"/>
              </a:spcAft>
              <a:defRPr/>
            </a:pPr>
            <a:r>
              <a:rPr lang="en-US" sz="3200" b="1" dirty="0">
                <a:solidFill>
                  <a:srgbClr val="FFFF00"/>
                </a:solidFill>
                <a:latin typeface="Trebuchet MS" pitchFamily="34" charset="0"/>
              </a:rPr>
              <a:t>Section Header placeholder</a:t>
            </a:r>
          </a:p>
          <a:p>
            <a:pPr defTabSz="4389219" fontAlgn="auto">
              <a:spcBef>
                <a:spcPts val="0"/>
              </a:spcBef>
              <a:spcAft>
                <a:spcPts val="0"/>
              </a:spcAft>
              <a:defRPr/>
            </a:pPr>
            <a:r>
              <a:rPr lang="en-US" sz="3200" dirty="0">
                <a:latin typeface="Trebuchet MS" pitchFamily="34" charset="0"/>
              </a:rPr>
              <a:t>Move this preformatted section header placeholder to the poster area to add another section header. Use section headers to separate topics or concepts within your presentation. </a:t>
            </a:r>
          </a:p>
          <a:p>
            <a:pPr defTabSz="4389219" fontAlgn="auto">
              <a:spcBef>
                <a:spcPts val="0"/>
              </a:spcBef>
              <a:spcAft>
                <a:spcPts val="0"/>
              </a:spcAft>
              <a:defRPr/>
            </a:pPr>
            <a:endParaRPr lang="en-US" sz="3200" dirty="0">
              <a:latin typeface="Trebuchet MS" pitchFamily="34" charset="0"/>
            </a:endParaRPr>
          </a:p>
          <a:p>
            <a:pPr defTabSz="4389219" fontAlgn="auto">
              <a:spcBef>
                <a:spcPts val="0"/>
              </a:spcBef>
              <a:spcAft>
                <a:spcPts val="0"/>
              </a:spcAft>
              <a:defRPr/>
            </a:pPr>
            <a:endParaRPr lang="en-US" sz="3200" dirty="0">
              <a:latin typeface="Trebuchet MS" pitchFamily="34" charset="0"/>
            </a:endParaRPr>
          </a:p>
          <a:p>
            <a:pPr defTabSz="4389219" fontAlgn="auto">
              <a:spcBef>
                <a:spcPts val="0"/>
              </a:spcBef>
              <a:spcAft>
                <a:spcPts val="0"/>
              </a:spcAft>
              <a:defRPr/>
            </a:pPr>
            <a:endParaRPr lang="en-US" sz="3200" b="1" dirty="0">
              <a:solidFill>
                <a:srgbClr val="FFFF00"/>
              </a:solidFill>
              <a:latin typeface="Trebuchet MS" pitchFamily="34" charset="0"/>
            </a:endParaRPr>
          </a:p>
          <a:p>
            <a:pPr defTabSz="4389219" fontAlgn="auto">
              <a:spcBef>
                <a:spcPts val="0"/>
              </a:spcBef>
              <a:spcAft>
                <a:spcPts val="0"/>
              </a:spcAft>
              <a:defRPr/>
            </a:pPr>
            <a:r>
              <a:rPr lang="en-US" sz="3200" b="1" dirty="0">
                <a:solidFill>
                  <a:srgbClr val="FFFF00"/>
                </a:solidFill>
                <a:latin typeface="Trebuchet MS" pitchFamily="34" charset="0"/>
              </a:rPr>
              <a:t>Text placeholder</a:t>
            </a:r>
          </a:p>
          <a:p>
            <a:pPr defTabSz="4389219" fontAlgn="auto">
              <a:spcBef>
                <a:spcPts val="0"/>
              </a:spcBef>
              <a:spcAft>
                <a:spcPts val="0"/>
              </a:spcAft>
              <a:defRPr/>
            </a:pPr>
            <a:r>
              <a:rPr lang="en-US" sz="3200" dirty="0">
                <a:latin typeface="Trebuchet MS" pitchFamily="34" charset="0"/>
              </a:rPr>
              <a:t>Move this preformatted text placeholder to the poster to add a new body of text.</a:t>
            </a:r>
          </a:p>
          <a:p>
            <a:pPr defTabSz="4389219" fontAlgn="auto">
              <a:spcBef>
                <a:spcPts val="0"/>
              </a:spcBef>
              <a:spcAft>
                <a:spcPts val="0"/>
              </a:spcAft>
              <a:defRPr/>
            </a:pPr>
            <a:endParaRPr lang="en-US" sz="3200" dirty="0">
              <a:latin typeface="Trebuchet MS" pitchFamily="34" charset="0"/>
            </a:endParaRPr>
          </a:p>
          <a:p>
            <a:pPr defTabSz="4389219" fontAlgn="auto">
              <a:spcBef>
                <a:spcPts val="0"/>
              </a:spcBef>
              <a:spcAft>
                <a:spcPts val="0"/>
              </a:spcAft>
              <a:defRPr/>
            </a:pPr>
            <a:endParaRPr lang="en-US" sz="3200" dirty="0">
              <a:latin typeface="Trebuchet MS" pitchFamily="34" charset="0"/>
            </a:endParaRPr>
          </a:p>
          <a:p>
            <a:pPr defTabSz="4389219" fontAlgn="auto">
              <a:spcBef>
                <a:spcPts val="0"/>
              </a:spcBef>
              <a:spcAft>
                <a:spcPts val="0"/>
              </a:spcAft>
              <a:defRPr/>
            </a:pPr>
            <a:endParaRPr lang="en-US" sz="3200" dirty="0">
              <a:latin typeface="Trebuchet MS" pitchFamily="34" charset="0"/>
            </a:endParaRPr>
          </a:p>
          <a:p>
            <a:pPr defTabSz="4389219" fontAlgn="auto">
              <a:spcBef>
                <a:spcPts val="0"/>
              </a:spcBef>
              <a:spcAft>
                <a:spcPts val="0"/>
              </a:spcAft>
              <a:defRPr/>
            </a:pPr>
            <a:endParaRPr lang="en-US" sz="3200" b="1" dirty="0">
              <a:solidFill>
                <a:srgbClr val="FFFF00"/>
              </a:solidFill>
              <a:latin typeface="Trebuchet MS" pitchFamily="34" charset="0"/>
            </a:endParaRPr>
          </a:p>
          <a:p>
            <a:pPr defTabSz="4389219" fontAlgn="auto">
              <a:spcBef>
                <a:spcPts val="0"/>
              </a:spcBef>
              <a:spcAft>
                <a:spcPts val="0"/>
              </a:spcAft>
              <a:defRPr/>
            </a:pPr>
            <a:r>
              <a:rPr lang="en-US" sz="3200" b="1" dirty="0">
                <a:solidFill>
                  <a:srgbClr val="FFFF00"/>
                </a:solidFill>
                <a:latin typeface="Trebuchet MS" pitchFamily="34" charset="0"/>
              </a:rPr>
              <a:t>Picture placeholder</a:t>
            </a:r>
          </a:p>
          <a:p>
            <a:pPr defTabSz="4389219" fontAlgn="auto">
              <a:spcBef>
                <a:spcPts val="0"/>
              </a:spcBef>
              <a:spcAft>
                <a:spcPts val="0"/>
              </a:spcAft>
              <a:defRPr/>
            </a:pPr>
            <a:r>
              <a:rPr lang="en-US" sz="3200" dirty="0">
                <a:latin typeface="Trebuchet MS" pitchFamily="34" charset="0"/>
              </a:rPr>
              <a:t>Move this graphic placeholder onto your poster, size it first, and then click it to add a picture to the poster.</a:t>
            </a:r>
          </a:p>
          <a:p>
            <a:pPr defTabSz="4389219" fontAlgn="auto">
              <a:spcBef>
                <a:spcPts val="0"/>
              </a:spcBef>
              <a:spcAft>
                <a:spcPts val="0"/>
              </a:spcAft>
              <a:defRPr/>
            </a:pPr>
            <a:endParaRPr lang="en-US" sz="3200" dirty="0">
              <a:latin typeface="Trebuchet MS" pitchFamily="34" charset="0"/>
            </a:endParaRPr>
          </a:p>
          <a:p>
            <a:pPr defTabSz="4389219" fontAlgn="auto">
              <a:spcBef>
                <a:spcPts val="0"/>
              </a:spcBef>
              <a:spcAft>
                <a:spcPts val="0"/>
              </a:spcAft>
              <a:defRPr/>
            </a:pPr>
            <a:endParaRPr lang="en-US" sz="3200" dirty="0">
              <a:latin typeface="Trebuchet MS" pitchFamily="34" charset="0"/>
            </a:endParaRPr>
          </a:p>
          <a:p>
            <a:pPr defTabSz="4389219" fontAlgn="auto">
              <a:spcBef>
                <a:spcPts val="0"/>
              </a:spcBef>
              <a:spcAft>
                <a:spcPts val="0"/>
              </a:spcAft>
              <a:defRPr/>
            </a:pPr>
            <a:endParaRPr lang="en-US" sz="3200" dirty="0">
              <a:latin typeface="Trebuchet MS" pitchFamily="34" charset="0"/>
            </a:endParaRPr>
          </a:p>
          <a:p>
            <a:pPr algn="ctr" defTabSz="4388900" fontAlgn="auto">
              <a:spcBef>
                <a:spcPts val="0"/>
              </a:spcBef>
              <a:spcAft>
                <a:spcPts val="0"/>
              </a:spcAft>
              <a:defRPr/>
            </a:pPr>
            <a:endParaRPr lang="en-US" sz="4400" b="1" dirty="0">
              <a:solidFill>
                <a:schemeClr val="bg1"/>
              </a:solidFill>
              <a:latin typeface="Trebuchet MS" pitchFamily="34" charset="0"/>
            </a:endParaRPr>
          </a:p>
          <a:p>
            <a:pPr algn="ctr" defTabSz="4388900" fontAlgn="auto">
              <a:spcBef>
                <a:spcPts val="0"/>
              </a:spcBef>
              <a:spcAft>
                <a:spcPts val="0"/>
              </a:spcAft>
              <a:defRPr/>
            </a:pPr>
            <a:endParaRPr lang="en-US" sz="4400" b="1" dirty="0">
              <a:solidFill>
                <a:schemeClr val="bg1"/>
              </a:solidFill>
              <a:latin typeface="Trebuchet MS" pitchFamily="34" charset="0"/>
            </a:endParaRPr>
          </a:p>
          <a:p>
            <a:pPr algn="ctr" defTabSz="4388900" fontAlgn="auto">
              <a:spcBef>
                <a:spcPts val="0"/>
              </a:spcBef>
              <a:spcAft>
                <a:spcPts val="0"/>
              </a:spcAft>
              <a:defRPr/>
            </a:pPr>
            <a:endParaRPr lang="en-US" sz="4400" b="1" dirty="0">
              <a:solidFill>
                <a:schemeClr val="bg1"/>
              </a:solidFill>
              <a:latin typeface="Trebuchet MS" pitchFamily="34" charset="0"/>
            </a:endParaRPr>
          </a:p>
          <a:p>
            <a:pPr algn="ctr" defTabSz="4388900" fontAlgn="auto">
              <a:spcBef>
                <a:spcPts val="0"/>
              </a:spcBef>
              <a:spcAft>
                <a:spcPts val="0"/>
              </a:spcAft>
              <a:defRPr/>
            </a:pPr>
            <a:endParaRPr lang="en-US" sz="4400" b="1" dirty="0">
              <a:solidFill>
                <a:schemeClr val="bg1"/>
              </a:solidFill>
              <a:latin typeface="Trebuchet MS" pitchFamily="34" charset="0"/>
            </a:endParaRPr>
          </a:p>
          <a:p>
            <a:pPr defTabSz="4389219" fontAlgn="auto">
              <a:spcBef>
                <a:spcPts val="0"/>
              </a:spcBef>
              <a:spcAft>
                <a:spcPts val="0"/>
              </a:spcAft>
              <a:defRPr/>
            </a:pPr>
            <a:endParaRPr lang="en-US" sz="3200" dirty="0">
              <a:latin typeface="Trebuchet MS" pitchFamily="34" charset="0"/>
            </a:endParaRPr>
          </a:p>
          <a:p>
            <a:pPr algn="ctr" defTabSz="4388900" fontAlgn="auto">
              <a:spcBef>
                <a:spcPts val="0"/>
              </a:spcBef>
              <a:spcAft>
                <a:spcPts val="0"/>
              </a:spcAft>
              <a:defRPr/>
            </a:pPr>
            <a:endParaRPr lang="en-US" sz="3200" b="1" dirty="0">
              <a:solidFill>
                <a:schemeClr val="bg1"/>
              </a:solidFill>
              <a:latin typeface="Trebuchet MS" pitchFamily="34" charset="0"/>
            </a:endParaRPr>
          </a:p>
          <a:p>
            <a:pPr defTabSz="4389219" fontAlgn="auto">
              <a:spcBef>
                <a:spcPts val="0"/>
              </a:spcBef>
              <a:spcAft>
                <a:spcPts val="0"/>
              </a:spcAft>
              <a:defRPr/>
            </a:pPr>
            <a:endParaRPr lang="en-US" sz="3200" b="1" dirty="0">
              <a:solidFill>
                <a:srgbClr val="FFFF00"/>
              </a:solidFill>
              <a:latin typeface="Trebuchet MS" pitchFamily="34" charset="0"/>
            </a:endParaRPr>
          </a:p>
          <a:p>
            <a:pPr algn="ctr" defTabSz="4388900" fontAlgn="auto">
              <a:spcBef>
                <a:spcPts val="0"/>
              </a:spcBef>
              <a:spcAft>
                <a:spcPts val="0"/>
              </a:spcAft>
              <a:defRPr/>
            </a:pPr>
            <a:endParaRPr lang="en-US" sz="4400" b="1" dirty="0">
              <a:latin typeface="Trebuchet MS" pitchFamily="34" charset="0"/>
            </a:endParaRPr>
          </a:p>
        </p:txBody>
      </p:sp>
      <p:sp>
        <p:nvSpPr>
          <p:cNvPr id="29" name="Rectangle 28"/>
          <p:cNvSpPr/>
          <p:nvPr/>
        </p:nvSpPr>
        <p:spPr>
          <a:xfrm>
            <a:off x="-10371138" y="21296313"/>
            <a:ext cx="10018713" cy="7778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anchor="ctr"/>
          <a:lstStyle/>
          <a:p>
            <a:pPr algn="ctr" defTabSz="4388900" fontAlgn="auto">
              <a:spcBef>
                <a:spcPts val="0"/>
              </a:spcBef>
              <a:spcAft>
                <a:spcPts val="0"/>
              </a:spcAft>
              <a:defRPr/>
            </a:pPr>
            <a:endParaRPr lang="en-US" dirty="0"/>
          </a:p>
        </p:txBody>
      </p:sp>
      <p:pic>
        <p:nvPicPr>
          <p:cNvPr id="3083" name="Picture 2"/>
          <p:cNvPicPr>
            <a:picLocks noChangeAspect="1" noChangeArrowheads="1"/>
          </p:cNvPicPr>
          <p:nvPr/>
        </p:nvPicPr>
        <p:blipFill>
          <a:blip r:embed="rId3" cstate="print"/>
          <a:srcRect/>
          <a:stretch>
            <a:fillRect/>
          </a:stretch>
        </p:blipFill>
        <p:spPr bwMode="auto">
          <a:xfrm>
            <a:off x="49098200" y="15525750"/>
            <a:ext cx="4741863" cy="3057525"/>
          </a:xfrm>
          <a:prstGeom prst="rect">
            <a:avLst/>
          </a:prstGeom>
          <a:noFill/>
          <a:ln w="9525">
            <a:noFill/>
            <a:miter lim="800000"/>
            <a:headEnd/>
            <a:tailEnd/>
          </a:ln>
        </p:spPr>
      </p:pic>
      <p:pic>
        <p:nvPicPr>
          <p:cNvPr id="3084" name="Picture 2"/>
          <p:cNvPicPr>
            <a:picLocks noChangeAspect="1" noChangeArrowheads="1"/>
          </p:cNvPicPr>
          <p:nvPr/>
        </p:nvPicPr>
        <p:blipFill>
          <a:blip r:embed="rId4" cstate="print"/>
          <a:srcRect/>
          <a:stretch>
            <a:fillRect/>
          </a:stretch>
        </p:blipFill>
        <p:spPr bwMode="auto">
          <a:xfrm>
            <a:off x="47342425" y="13119100"/>
            <a:ext cx="590550" cy="438150"/>
          </a:xfrm>
          <a:prstGeom prst="rect">
            <a:avLst/>
          </a:prstGeom>
          <a:noFill/>
          <a:ln w="9525">
            <a:solidFill>
              <a:schemeClr val="tx1"/>
            </a:solidFill>
            <a:miter lim="800000"/>
            <a:headEnd/>
            <a:tailEnd/>
          </a:ln>
        </p:spPr>
      </p:pic>
      <p:sp>
        <p:nvSpPr>
          <p:cNvPr id="32" name="TextBox 31"/>
          <p:cNvSpPr txBox="1"/>
          <p:nvPr/>
        </p:nvSpPr>
        <p:spPr>
          <a:xfrm>
            <a:off x="44488100" y="30589538"/>
            <a:ext cx="9159875" cy="2184400"/>
          </a:xfrm>
          <a:prstGeom prst="rect">
            <a:avLst/>
          </a:prstGeom>
          <a:noFill/>
        </p:spPr>
        <p:txBody>
          <a:bodyPr lIns="91436" tIns="45717" rIns="91436" bIns="45717">
            <a:spAutoFit/>
          </a:bodyPr>
          <a:lstStyle/>
          <a:p>
            <a:pPr defTabSz="4388900" fontAlgn="auto">
              <a:spcBef>
                <a:spcPts val="0"/>
              </a:spcBef>
              <a:spcAft>
                <a:spcPts val="0"/>
              </a:spcAft>
              <a:defRPr/>
            </a:pPr>
            <a:r>
              <a:rPr lang="en-US" sz="3600" dirty="0">
                <a:solidFill>
                  <a:schemeClr val="bg1"/>
                </a:solidFill>
                <a:latin typeface="+mn-lt"/>
                <a:cs typeface="+mn-cs"/>
              </a:rPr>
              <a:t>© 2011 PosterPresentations.com</a:t>
            </a:r>
            <a:br>
              <a:rPr lang="en-US" sz="3600" dirty="0">
                <a:solidFill>
                  <a:schemeClr val="bg1"/>
                </a:solidFill>
                <a:latin typeface="+mn-lt"/>
                <a:cs typeface="+mn-cs"/>
              </a:rPr>
            </a:br>
            <a:r>
              <a:rPr lang="en-US" sz="3600" dirty="0">
                <a:solidFill>
                  <a:schemeClr val="bg1"/>
                </a:solidFill>
                <a:latin typeface="+mn-lt"/>
                <a:cs typeface="+mn-cs"/>
              </a:rPr>
              <a:t>    </a:t>
            </a:r>
            <a:r>
              <a:rPr lang="en-US" sz="3200" dirty="0">
                <a:solidFill>
                  <a:schemeClr val="bg1"/>
                </a:solidFill>
                <a:latin typeface="+mn-lt"/>
                <a:cs typeface="+mn-cs"/>
              </a:rPr>
              <a:t>2117 Fourth Street , Unit C</a:t>
            </a:r>
            <a:br>
              <a:rPr lang="en-US" sz="3200" dirty="0">
                <a:solidFill>
                  <a:schemeClr val="bg1"/>
                </a:solidFill>
                <a:latin typeface="+mn-lt"/>
                <a:cs typeface="+mn-cs"/>
              </a:rPr>
            </a:br>
            <a:r>
              <a:rPr lang="en-US" sz="3200" dirty="0">
                <a:solidFill>
                  <a:schemeClr val="bg1"/>
                </a:solidFill>
                <a:latin typeface="+mn-lt"/>
                <a:cs typeface="+mn-cs"/>
              </a:rPr>
              <a:t>    Berkeley CA 94710</a:t>
            </a:r>
            <a:br>
              <a:rPr lang="en-US" sz="3200" dirty="0">
                <a:solidFill>
                  <a:schemeClr val="bg1"/>
                </a:solidFill>
                <a:latin typeface="+mn-lt"/>
                <a:cs typeface="+mn-cs"/>
              </a:rPr>
            </a:br>
            <a:r>
              <a:rPr lang="en-US" sz="3200" dirty="0">
                <a:solidFill>
                  <a:schemeClr val="bg1"/>
                </a:solidFill>
                <a:latin typeface="+mn-lt"/>
                <a:cs typeface="+mn-cs"/>
              </a:rPr>
              <a:t>    </a:t>
            </a:r>
            <a:r>
              <a:rPr lang="en-US" sz="3200" b="1" dirty="0">
                <a:solidFill>
                  <a:srgbClr val="FFFF00"/>
                </a:solidFill>
                <a:latin typeface="+mn-lt"/>
                <a:cs typeface="+mn-cs"/>
              </a:rPr>
              <a:t>posterpresenter@gmail.com</a:t>
            </a:r>
            <a:endParaRPr lang="en-US" sz="3600" b="1" dirty="0">
              <a:solidFill>
                <a:srgbClr val="FFFF00"/>
              </a:solidFill>
              <a:latin typeface="+mn-lt"/>
              <a:cs typeface="+mn-cs"/>
            </a:endParaRPr>
          </a:p>
        </p:txBody>
      </p:sp>
      <p:grpSp>
        <p:nvGrpSpPr>
          <p:cNvPr id="3086" name="Group 32"/>
          <p:cNvGrpSpPr>
            <a:grpSpLocks/>
          </p:cNvGrpSpPr>
          <p:nvPr/>
        </p:nvGrpSpPr>
        <p:grpSpPr bwMode="auto">
          <a:xfrm>
            <a:off x="-10239375" y="31696025"/>
            <a:ext cx="9771062" cy="1090613"/>
            <a:chOff x="44242388" y="28054064"/>
            <a:chExt cx="9771398" cy="1090621"/>
          </a:xfrm>
        </p:grpSpPr>
        <p:sp>
          <p:nvSpPr>
            <p:cNvPr id="34" name="Rounded Rectangle 33"/>
            <p:cNvSpPr/>
            <p:nvPr userDrawn="1"/>
          </p:nvSpPr>
          <p:spPr>
            <a:xfrm>
              <a:off x="44242388" y="28054064"/>
              <a:ext cx="9771398" cy="109062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388900" fontAlgn="auto">
                <a:spcBef>
                  <a:spcPts val="0"/>
                </a:spcBef>
                <a:spcAft>
                  <a:spcPts val="0"/>
                </a:spcAft>
                <a:defRPr/>
              </a:pPr>
              <a:endParaRPr lang="en-US"/>
            </a:p>
          </p:txBody>
        </p:sp>
        <p:pic>
          <p:nvPicPr>
            <p:cNvPr id="3091" name="Picture 7" descr="http://t2.gstatic.com/images?q=tbn:ANd9GcR4APHC6TT9w54M2zn_pvCiBxUNcspYPoVxirLRphBoJabfSvu7zw">
              <a:hlinkClick r:id="rId5"/>
            </p:cNvPr>
            <p:cNvPicPr>
              <a:picLocks noChangeAspect="1" noChangeArrowheads="1"/>
            </p:cNvPicPr>
            <p:nvPr userDrawn="1"/>
          </p:nvPicPr>
          <p:blipFill>
            <a:blip r:embed="rId6" cstate="print"/>
            <a:srcRect/>
            <a:stretch>
              <a:fillRect/>
            </a:stretch>
          </p:blipFill>
          <p:spPr bwMode="auto">
            <a:xfrm>
              <a:off x="44341112" y="28126635"/>
              <a:ext cx="914400" cy="914400"/>
            </a:xfrm>
            <a:prstGeom prst="rect">
              <a:avLst/>
            </a:prstGeom>
            <a:noFill/>
            <a:ln w="9525">
              <a:noFill/>
              <a:miter lim="800000"/>
              <a:headEnd/>
              <a:tailEnd/>
            </a:ln>
          </p:spPr>
        </p:pic>
        <p:sp>
          <p:nvSpPr>
            <p:cNvPr id="36" name="TextBox 35"/>
            <p:cNvSpPr txBox="1"/>
            <p:nvPr userDrawn="1"/>
          </p:nvSpPr>
          <p:spPr>
            <a:xfrm>
              <a:off x="45342563" y="28154078"/>
              <a:ext cx="8671223" cy="892182"/>
            </a:xfrm>
            <a:prstGeom prst="rect">
              <a:avLst/>
            </a:prstGeom>
            <a:noFill/>
          </p:spPr>
          <p:txBody>
            <a:bodyPr>
              <a:spAutoFit/>
            </a:bodyPr>
            <a:lstStyle/>
            <a:p>
              <a:pPr defTabSz="4388900" fontAlgn="auto">
                <a:spcBef>
                  <a:spcPts val="0"/>
                </a:spcBef>
                <a:spcAft>
                  <a:spcPts val="0"/>
                </a:spcAft>
                <a:defRPr/>
              </a:pPr>
              <a:r>
                <a:rPr lang="en-US" sz="2600" dirty="0">
                  <a:solidFill>
                    <a:schemeClr val="tx2"/>
                  </a:solidFill>
                  <a:latin typeface="Trebuchet MS" pitchFamily="34" charset="0"/>
                  <a:cs typeface="+mn-cs"/>
                </a:rPr>
                <a:t>Student discounts are available on our </a:t>
              </a:r>
              <a:r>
                <a:rPr lang="en-US" sz="2600" dirty="0" err="1">
                  <a:solidFill>
                    <a:schemeClr val="tx2"/>
                  </a:solidFill>
                  <a:latin typeface="Trebuchet MS" pitchFamily="34" charset="0"/>
                  <a:cs typeface="+mn-cs"/>
                </a:rPr>
                <a:t>Facebook</a:t>
              </a:r>
              <a:r>
                <a:rPr lang="en-US" sz="2600" dirty="0">
                  <a:solidFill>
                    <a:schemeClr val="tx2"/>
                  </a:solidFill>
                  <a:latin typeface="Trebuchet MS" pitchFamily="34" charset="0"/>
                  <a:cs typeface="+mn-cs"/>
                </a:rPr>
                <a:t> page.</a:t>
              </a:r>
              <a:br>
                <a:rPr lang="en-US" sz="2600" dirty="0">
                  <a:solidFill>
                    <a:schemeClr val="tx2"/>
                  </a:solidFill>
                  <a:latin typeface="Trebuchet MS" pitchFamily="34" charset="0"/>
                  <a:cs typeface="+mn-cs"/>
                </a:rPr>
              </a:br>
              <a:r>
                <a:rPr lang="en-US" sz="2600" dirty="0">
                  <a:solidFill>
                    <a:schemeClr val="tx2"/>
                  </a:solidFill>
                  <a:latin typeface="Trebuchet MS" pitchFamily="34" charset="0"/>
                  <a:cs typeface="+mn-cs"/>
                </a:rPr>
                <a:t>Go to </a:t>
              </a:r>
              <a:r>
                <a:rPr lang="en-US" sz="2600" u="sng" dirty="0">
                  <a:solidFill>
                    <a:schemeClr val="tx2"/>
                  </a:solidFill>
                  <a:latin typeface="Trebuchet MS" pitchFamily="34" charset="0"/>
                  <a:cs typeface="+mn-cs"/>
                </a:rPr>
                <a:t>PosterPresentations.com</a:t>
              </a:r>
              <a:r>
                <a:rPr lang="en-US" sz="2600" dirty="0">
                  <a:solidFill>
                    <a:schemeClr val="tx2"/>
                  </a:solidFill>
                  <a:latin typeface="Trebuchet MS" pitchFamily="34" charset="0"/>
                  <a:cs typeface="+mn-cs"/>
                </a:rPr>
                <a:t> and click on the FB icon. </a:t>
              </a:r>
            </a:p>
          </p:txBody>
        </p:sp>
      </p:grpSp>
      <p:cxnSp>
        <p:nvCxnSpPr>
          <p:cNvPr id="37" name="Straight Connector 36"/>
          <p:cNvCxnSpPr/>
          <p:nvPr/>
        </p:nvCxnSpPr>
        <p:spPr>
          <a:xfrm>
            <a:off x="44221400" y="30500638"/>
            <a:ext cx="10050463" cy="158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10371138" y="11582400"/>
            <a:ext cx="10018713"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44254738" y="4841875"/>
            <a:ext cx="10017125"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0" r:id="rId1"/>
  </p:sldLayoutIdLst>
  <p:txStyles>
    <p:titleStyle>
      <a:lvl1pPr algn="ctr" defTabSz="4387850" rtl="0" fontAlgn="base">
        <a:spcBef>
          <a:spcPct val="0"/>
        </a:spcBef>
        <a:spcAft>
          <a:spcPct val="0"/>
        </a:spcAft>
        <a:defRPr sz="8800" kern="1200">
          <a:solidFill>
            <a:schemeClr val="bg1"/>
          </a:solidFill>
          <a:latin typeface="Trebuchet MS" pitchFamily="34" charset="0"/>
          <a:ea typeface="+mj-ea"/>
          <a:cs typeface="+mj-cs"/>
        </a:defRPr>
      </a:lvl1pPr>
      <a:lvl2pPr algn="ctr" defTabSz="4387850" rtl="0" fontAlgn="base">
        <a:spcBef>
          <a:spcPct val="0"/>
        </a:spcBef>
        <a:spcAft>
          <a:spcPct val="0"/>
        </a:spcAft>
        <a:defRPr sz="8800">
          <a:solidFill>
            <a:schemeClr val="bg1"/>
          </a:solidFill>
          <a:latin typeface="Trebuchet MS" pitchFamily="34" charset="0"/>
        </a:defRPr>
      </a:lvl2pPr>
      <a:lvl3pPr algn="ctr" defTabSz="4387850" rtl="0" fontAlgn="base">
        <a:spcBef>
          <a:spcPct val="0"/>
        </a:spcBef>
        <a:spcAft>
          <a:spcPct val="0"/>
        </a:spcAft>
        <a:defRPr sz="8800">
          <a:solidFill>
            <a:schemeClr val="bg1"/>
          </a:solidFill>
          <a:latin typeface="Trebuchet MS" pitchFamily="34" charset="0"/>
        </a:defRPr>
      </a:lvl3pPr>
      <a:lvl4pPr algn="ctr" defTabSz="4387850" rtl="0" fontAlgn="base">
        <a:spcBef>
          <a:spcPct val="0"/>
        </a:spcBef>
        <a:spcAft>
          <a:spcPct val="0"/>
        </a:spcAft>
        <a:defRPr sz="8800">
          <a:solidFill>
            <a:schemeClr val="bg1"/>
          </a:solidFill>
          <a:latin typeface="Trebuchet MS" pitchFamily="34" charset="0"/>
        </a:defRPr>
      </a:lvl4pPr>
      <a:lvl5pPr algn="ctr" defTabSz="4387850" rtl="0" fontAlgn="base">
        <a:spcBef>
          <a:spcPct val="0"/>
        </a:spcBef>
        <a:spcAft>
          <a:spcPct val="0"/>
        </a:spcAft>
        <a:defRPr sz="8800">
          <a:solidFill>
            <a:schemeClr val="bg1"/>
          </a:solidFill>
          <a:latin typeface="Trebuchet MS" pitchFamily="34" charset="0"/>
        </a:defRPr>
      </a:lvl5pPr>
      <a:lvl6pPr marL="457200" algn="ctr" defTabSz="4387850" rtl="0" fontAlgn="base">
        <a:spcBef>
          <a:spcPct val="0"/>
        </a:spcBef>
        <a:spcAft>
          <a:spcPct val="0"/>
        </a:spcAft>
        <a:defRPr sz="8800">
          <a:solidFill>
            <a:schemeClr val="bg1"/>
          </a:solidFill>
          <a:latin typeface="Trebuchet MS" pitchFamily="34" charset="0"/>
        </a:defRPr>
      </a:lvl6pPr>
      <a:lvl7pPr marL="914400" algn="ctr" defTabSz="4387850" rtl="0" fontAlgn="base">
        <a:spcBef>
          <a:spcPct val="0"/>
        </a:spcBef>
        <a:spcAft>
          <a:spcPct val="0"/>
        </a:spcAft>
        <a:defRPr sz="8800">
          <a:solidFill>
            <a:schemeClr val="bg1"/>
          </a:solidFill>
          <a:latin typeface="Trebuchet MS" pitchFamily="34" charset="0"/>
        </a:defRPr>
      </a:lvl7pPr>
      <a:lvl8pPr marL="1371600" algn="ctr" defTabSz="4387850" rtl="0" fontAlgn="base">
        <a:spcBef>
          <a:spcPct val="0"/>
        </a:spcBef>
        <a:spcAft>
          <a:spcPct val="0"/>
        </a:spcAft>
        <a:defRPr sz="8800">
          <a:solidFill>
            <a:schemeClr val="bg1"/>
          </a:solidFill>
          <a:latin typeface="Trebuchet MS" pitchFamily="34" charset="0"/>
        </a:defRPr>
      </a:lvl8pPr>
      <a:lvl9pPr marL="1828800" algn="ctr" defTabSz="4387850" rtl="0" fontAlgn="base">
        <a:spcBef>
          <a:spcPct val="0"/>
        </a:spcBef>
        <a:spcAft>
          <a:spcPct val="0"/>
        </a:spcAft>
        <a:defRPr sz="8800">
          <a:solidFill>
            <a:schemeClr val="bg1"/>
          </a:solidFill>
          <a:latin typeface="Trebuchet MS" pitchFamily="34" charset="0"/>
        </a:defRPr>
      </a:lvl9pPr>
    </p:titleStyle>
    <p:bodyStyle>
      <a:lvl1pPr marL="1644650" indent="-1644650" algn="l" defTabSz="4387850" rtl="0" fontAlgn="base">
        <a:spcBef>
          <a:spcPct val="20000"/>
        </a:spcBef>
        <a:spcAft>
          <a:spcPct val="0"/>
        </a:spcAft>
        <a:buFont typeface="Arial" charset="0"/>
        <a:buChar char="•"/>
        <a:defRPr sz="15400" kern="1200">
          <a:solidFill>
            <a:schemeClr val="tx1"/>
          </a:solidFill>
          <a:latin typeface="+mn-lt"/>
          <a:ea typeface="+mn-ea"/>
          <a:cs typeface="+mn-cs"/>
        </a:defRPr>
      </a:lvl1pPr>
      <a:lvl2pPr marL="3565525" indent="-1370013" algn="l" defTabSz="4387850" rtl="0" fontAlgn="base">
        <a:spcBef>
          <a:spcPct val="20000"/>
        </a:spcBef>
        <a:spcAft>
          <a:spcPct val="0"/>
        </a:spcAft>
        <a:buFont typeface="Arial" charset="0"/>
        <a:buChar char="–"/>
        <a:defRPr sz="13500" kern="1200">
          <a:solidFill>
            <a:schemeClr val="tx1"/>
          </a:solidFill>
          <a:latin typeface="+mn-lt"/>
          <a:ea typeface="+mn-ea"/>
          <a:cs typeface="+mn-cs"/>
        </a:defRPr>
      </a:lvl2pPr>
      <a:lvl3pPr marL="5484813" indent="-1096963" algn="l" defTabSz="4387850" rtl="0" fontAlgn="base">
        <a:spcBef>
          <a:spcPct val="20000"/>
        </a:spcBef>
        <a:spcAft>
          <a:spcPct val="0"/>
        </a:spcAft>
        <a:buFont typeface="Arial" charset="0"/>
        <a:buChar char="•"/>
        <a:defRPr sz="11600" kern="1200">
          <a:solidFill>
            <a:schemeClr val="tx1"/>
          </a:solidFill>
          <a:latin typeface="+mn-lt"/>
          <a:ea typeface="+mn-ea"/>
          <a:cs typeface="+mn-cs"/>
        </a:defRPr>
      </a:lvl3pPr>
      <a:lvl4pPr marL="7680325" indent="-1096963" algn="l" defTabSz="4387850" rtl="0" fontAlgn="base">
        <a:spcBef>
          <a:spcPct val="20000"/>
        </a:spcBef>
        <a:spcAft>
          <a:spcPct val="0"/>
        </a:spcAft>
        <a:buFont typeface="Arial" charset="0"/>
        <a:buChar char="–"/>
        <a:defRPr sz="9600" kern="1200">
          <a:solidFill>
            <a:schemeClr val="tx1"/>
          </a:solidFill>
          <a:latin typeface="+mn-lt"/>
          <a:ea typeface="+mn-ea"/>
          <a:cs typeface="+mn-cs"/>
        </a:defRPr>
      </a:lvl4pPr>
      <a:lvl5pPr marL="9874250" indent="-1096963" algn="l" defTabSz="4387850" rtl="0" fontAlgn="base">
        <a:spcBef>
          <a:spcPct val="20000"/>
        </a:spcBef>
        <a:spcAft>
          <a:spcPct val="0"/>
        </a:spcAft>
        <a:buFont typeface="Arial"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defTabSz="4388900" fontAlgn="auto">
              <a:spcBef>
                <a:spcPts val="0"/>
              </a:spcBef>
              <a:spcAft>
                <a:spcPts val="0"/>
              </a:spcAft>
              <a:defRPr/>
            </a:pPr>
            <a:endParaRPr lang="en-US" baseline="-25000" dirty="0">
              <a:latin typeface="+mn-lt"/>
              <a:cs typeface="+mn-cs"/>
            </a:endParaRPr>
          </a:p>
        </p:txBody>
      </p:sp>
      <p:sp>
        <p:nvSpPr>
          <p:cNvPr id="8" name="Rectangle 33"/>
          <p:cNvSpPr>
            <a:spLocks noChangeArrowheads="1"/>
          </p:cNvSpPr>
          <p:nvPr/>
        </p:nvSpPr>
        <p:spPr bwMode="auto">
          <a:xfrm>
            <a:off x="914400" y="5257800"/>
            <a:ext cx="42057638" cy="26746200"/>
          </a:xfrm>
          <a:prstGeom prst="rect">
            <a:avLst/>
          </a:prstGeom>
          <a:solidFill>
            <a:schemeClr val="bg1"/>
          </a:solidFill>
          <a:ln w="9525">
            <a:solidFill>
              <a:schemeClr val="tx2"/>
            </a:solidFill>
            <a:miter lim="800000"/>
            <a:headEnd/>
            <a:tailEnd/>
          </a:ln>
          <a:effectLst/>
        </p:spPr>
        <p:txBody>
          <a:bodyPr wrap="none" lIns="91436" tIns="45717" rIns="91436" bIns="45717" anchor="ctr"/>
          <a:lstStyle/>
          <a:p>
            <a:pPr defTabSz="4388900" fontAlgn="auto">
              <a:spcBef>
                <a:spcPts val="0"/>
              </a:spcBef>
              <a:spcAft>
                <a:spcPts val="0"/>
              </a:spcAft>
              <a:defRPr/>
            </a:pPr>
            <a:endParaRPr lang="en-US" dirty="0">
              <a:latin typeface="+mn-lt"/>
              <a:cs typeface="+mn-cs"/>
            </a:endParaRPr>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defTabSz="4388900" fontAlgn="auto">
              <a:spcBef>
                <a:spcPts val="0"/>
              </a:spcBef>
              <a:spcAft>
                <a:spcPts val="0"/>
              </a:spcAft>
              <a:defRPr/>
            </a:pPr>
            <a:endParaRPr lang="en-US" dirty="0">
              <a:latin typeface="+mn-lt"/>
              <a:cs typeface="+mn-cs"/>
            </a:endParaRPr>
          </a:p>
        </p:txBody>
      </p:sp>
      <p:sp>
        <p:nvSpPr>
          <p:cNvPr id="10" name="Text Box 14"/>
          <p:cNvSpPr txBox="1">
            <a:spLocks noChangeArrowheads="1"/>
          </p:cNvSpPr>
          <p:nvPr/>
        </p:nvSpPr>
        <p:spPr bwMode="auto">
          <a:xfrm>
            <a:off x="819150" y="32232600"/>
            <a:ext cx="2514600" cy="336550"/>
          </a:xfrm>
          <a:prstGeom prst="rect">
            <a:avLst/>
          </a:prstGeom>
          <a:noFill/>
          <a:ln w="9525">
            <a:noFill/>
            <a:miter lim="800000"/>
            <a:headEnd/>
            <a:tailEnd/>
          </a:ln>
          <a:effectLst/>
        </p:spPr>
        <p:txBody>
          <a:bodyPr lIns="91263" tIns="45623" rIns="91263" bIns="45623">
            <a:spAutoFit/>
          </a:bodyPr>
          <a:lstStyle/>
          <a:p>
            <a:pPr defTabSz="4388900" eaLnBrk="0" fontAlgn="auto" hangingPunct="0">
              <a:lnSpc>
                <a:spcPct val="65000"/>
              </a:lnSpc>
              <a:spcBef>
                <a:spcPct val="50000"/>
              </a:spcBef>
              <a:spcAft>
                <a:spcPts val="0"/>
              </a:spcAft>
              <a:defRPr/>
            </a:pPr>
            <a:r>
              <a:rPr lang="en-US" sz="500" b="1" dirty="0">
                <a:solidFill>
                  <a:schemeClr val="bg1">
                    <a:lumMod val="75000"/>
                  </a:schemeClr>
                </a:solidFill>
                <a:cs typeface="+mn-cs"/>
              </a:rPr>
              <a:t>RESEARCH POSTER PRESENTATION DESIGN © 2011</a:t>
            </a:r>
          </a:p>
          <a:p>
            <a:pPr defTabSz="4388900" eaLnBrk="0" fontAlgn="auto" hangingPunct="0">
              <a:lnSpc>
                <a:spcPct val="65000"/>
              </a:lnSpc>
              <a:spcBef>
                <a:spcPct val="50000"/>
              </a:spcBef>
              <a:spcAft>
                <a:spcPts val="0"/>
              </a:spcAft>
              <a:defRPr/>
            </a:pPr>
            <a:r>
              <a:rPr lang="en-US" sz="1100" b="1" dirty="0">
                <a:solidFill>
                  <a:schemeClr val="bg1">
                    <a:lumMod val="75000"/>
                  </a:schemeClr>
                </a:solidFill>
                <a:cs typeface="+mn-cs"/>
              </a:rPr>
              <a:t>www.PosterPresentations.com</a:t>
            </a:r>
          </a:p>
        </p:txBody>
      </p:sp>
      <p:sp>
        <p:nvSpPr>
          <p:cNvPr id="15" name="Rectangle 35"/>
          <p:cNvSpPr>
            <a:spLocks noChangeArrowheads="1"/>
          </p:cNvSpPr>
          <p:nvPr/>
        </p:nvSpPr>
        <p:spPr bwMode="auto">
          <a:xfrm>
            <a:off x="922338" y="5257800"/>
            <a:ext cx="10058400" cy="26746200"/>
          </a:xfrm>
          <a:prstGeom prst="rect">
            <a:avLst/>
          </a:prstGeom>
          <a:solidFill>
            <a:schemeClr val="bg1">
              <a:lumMod val="95000"/>
            </a:schemeClr>
          </a:solidFill>
          <a:ln w="9525">
            <a:solidFill>
              <a:schemeClr val="tx2"/>
            </a:solidFill>
            <a:miter lim="800000"/>
            <a:headEnd/>
            <a:tailEnd/>
          </a:ln>
          <a:effectLst/>
        </p:spPr>
        <p:txBody>
          <a:bodyPr wrap="none" lIns="91436" tIns="45717" rIns="91436" bIns="45717" anchor="ctr"/>
          <a:lstStyle/>
          <a:p>
            <a:pPr defTabSz="4388900" fontAlgn="auto">
              <a:spcBef>
                <a:spcPts val="0"/>
              </a:spcBef>
              <a:spcAft>
                <a:spcPts val="0"/>
              </a:spcAft>
              <a:defRPr/>
            </a:pPr>
            <a:endParaRPr lang="en-US" dirty="0">
              <a:latin typeface="+mn-lt"/>
              <a:cs typeface="+mn-cs"/>
            </a:endParaRPr>
          </a:p>
        </p:txBody>
      </p:sp>
      <p:sp>
        <p:nvSpPr>
          <p:cNvPr id="26" name="Rectangle 25"/>
          <p:cNvSpPr/>
          <p:nvPr/>
        </p:nvSpPr>
        <p:spPr>
          <a:xfrm>
            <a:off x="44221400" y="0"/>
            <a:ext cx="10050463"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82872" tIns="365741" rIns="182872" bIns="182872"/>
          <a:lstStyle/>
          <a:p>
            <a:pPr algn="ctr"/>
            <a:r>
              <a:rPr lang="en-US" sz="4000" b="1">
                <a:solidFill>
                  <a:schemeClr val="bg1"/>
                </a:solidFill>
                <a:latin typeface="Trebuchet MS" pitchFamily="34" charset="0"/>
              </a:rPr>
              <a:t>QUICK TIPS</a:t>
            </a:r>
          </a:p>
          <a:p>
            <a:pPr algn="ctr"/>
            <a:r>
              <a:rPr lang="en-US" sz="4000" b="1">
                <a:solidFill>
                  <a:srgbClr val="FFFF00"/>
                </a:solidFill>
                <a:latin typeface="Trebuchet MS" pitchFamily="34" charset="0"/>
              </a:rPr>
              <a:t>(--THIS SECTION DOES NOT PRINT--)</a:t>
            </a:r>
          </a:p>
          <a:p>
            <a:pPr algn="ctr"/>
            <a:endParaRPr lang="en-US" sz="3200" b="1">
              <a:solidFill>
                <a:srgbClr val="FFFFFF"/>
              </a:solidFill>
              <a:latin typeface="Trebuchet MS" pitchFamily="34" charset="0"/>
            </a:endParaRPr>
          </a:p>
          <a:p>
            <a:r>
              <a:rPr lang="en-US" sz="3200">
                <a:solidFill>
                  <a:srgbClr val="FFFFFF"/>
                </a:solidFill>
                <a:latin typeface="Trebuchet MS" pitchFamily="34" charset="0"/>
              </a:rPr>
              <a:t>This PowerPoint template requires basic PowerPoint (version 2007 or newer) skills. Below is a list of commonly asked questions specific to this template. </a:t>
            </a:r>
            <a:br>
              <a:rPr lang="en-US" sz="3200">
                <a:solidFill>
                  <a:srgbClr val="FFFFFF"/>
                </a:solidFill>
                <a:latin typeface="Trebuchet MS" pitchFamily="34" charset="0"/>
              </a:rPr>
            </a:br>
            <a:r>
              <a:rPr lang="en-US" sz="3200">
                <a:solidFill>
                  <a:srgbClr val="FFFFFF"/>
                </a:solidFill>
                <a:latin typeface="Trebuchet MS" pitchFamily="34" charset="0"/>
              </a:rPr>
              <a:t>If you are using an older version of PowerPoint some template features may not work properly.</a:t>
            </a:r>
            <a:endParaRPr lang="en-US" sz="4000" b="1">
              <a:solidFill>
                <a:srgbClr val="FFFF00"/>
              </a:solidFill>
              <a:latin typeface="Trebuchet MS" pitchFamily="34" charset="0"/>
            </a:endParaRPr>
          </a:p>
          <a:p>
            <a:endParaRPr lang="en-US" sz="4000" b="1">
              <a:solidFill>
                <a:srgbClr val="FFFF00"/>
              </a:solidFill>
              <a:latin typeface="Trebuchet MS" pitchFamily="34" charset="0"/>
            </a:endParaRPr>
          </a:p>
          <a:p>
            <a:pPr algn="ctr"/>
            <a:r>
              <a:rPr lang="en-US" sz="4000" b="1">
                <a:solidFill>
                  <a:schemeClr val="bg1"/>
                </a:solidFill>
                <a:latin typeface="Trebuchet MS" pitchFamily="34" charset="0"/>
              </a:rPr>
              <a:t>Using the template</a:t>
            </a:r>
          </a:p>
          <a:p>
            <a:pPr algn="ctr"/>
            <a:endParaRPr lang="en-US" sz="3200" b="1">
              <a:solidFill>
                <a:srgbClr val="FFFF00"/>
              </a:solidFill>
              <a:latin typeface="Trebuchet MS" pitchFamily="34" charset="0"/>
            </a:endParaRPr>
          </a:p>
          <a:p>
            <a:r>
              <a:rPr lang="en-US" sz="3200" b="1">
                <a:solidFill>
                  <a:srgbClr val="FFFF00"/>
                </a:solidFill>
                <a:latin typeface="Trebuchet MS" pitchFamily="34" charset="0"/>
              </a:rPr>
              <a:t>Verifying the quality of your graphics</a:t>
            </a:r>
          </a:p>
          <a:p>
            <a:r>
              <a:rPr lang="en-US" sz="3200">
                <a:solidFill>
                  <a:srgbClr val="FFFFFF"/>
                </a:solidFill>
                <a:latin typeface="Trebuchet MS" pitchFamily="34" charset="0"/>
              </a:rPr>
              <a:t>Go to the VIEW menu and click on ZOOM to set your preferred magnification. This template is at 100% the size of the final poster. All text and graphics will be printed at 100% their size. To see what your poster will look like when printed, set the zoom to 100% and evaluate the quality of all your graphics before you submit your poster for printing.</a:t>
            </a:r>
            <a:br>
              <a:rPr lang="en-US" sz="3200">
                <a:solidFill>
                  <a:srgbClr val="FFFFFF"/>
                </a:solidFill>
                <a:latin typeface="Trebuchet MS" pitchFamily="34" charset="0"/>
              </a:rPr>
            </a:br>
            <a:endParaRPr lang="en-US" sz="3200">
              <a:solidFill>
                <a:srgbClr val="FFFFFF"/>
              </a:solidFill>
              <a:latin typeface="Trebuchet MS" pitchFamily="34" charset="0"/>
            </a:endParaRPr>
          </a:p>
          <a:p>
            <a:r>
              <a:rPr lang="en-US" sz="3200" b="1">
                <a:solidFill>
                  <a:srgbClr val="FFFF00"/>
                </a:solidFill>
                <a:latin typeface="Trebuchet MS" pitchFamily="34" charset="0"/>
              </a:rPr>
              <a:t>Using the placeholders</a:t>
            </a:r>
          </a:p>
          <a:p>
            <a:r>
              <a:rPr lang="en-US" sz="3200">
                <a:solidFill>
                  <a:srgbClr val="FFFFFF"/>
                </a:solidFill>
                <a:latin typeface="Trebuchet MS" pitchFamily="34" charset="0"/>
              </a:rPr>
              <a:t>To add text to this template click inside a placeholder and type in or paste your text. To move a placeholder, click on it </a:t>
            </a:r>
            <a:r>
              <a:rPr lang="en-US" sz="3200" u="sng">
                <a:solidFill>
                  <a:srgbClr val="FFFFFF"/>
                </a:solidFill>
                <a:latin typeface="Trebuchet MS" pitchFamily="34" charset="0"/>
              </a:rPr>
              <a:t>once</a:t>
            </a:r>
            <a:r>
              <a:rPr lang="en-US" sz="3200">
                <a:solidFill>
                  <a:srgbClr val="FFFFFF"/>
                </a:solidFill>
                <a:latin typeface="Trebuchet MS" pitchFamily="34" charset="0"/>
              </a:rPr>
              <a:t> (to select it), place your cursor on its frame and your cursor will change to this symbol:         Then, click </a:t>
            </a:r>
            <a:r>
              <a:rPr lang="en-US" sz="3200" u="sng">
                <a:solidFill>
                  <a:srgbClr val="FFFFFF"/>
                </a:solidFill>
                <a:latin typeface="Trebuchet MS" pitchFamily="34" charset="0"/>
              </a:rPr>
              <a:t>once</a:t>
            </a:r>
            <a:r>
              <a:rPr lang="en-US" sz="3200">
                <a:solidFill>
                  <a:srgbClr val="FFFFFF"/>
                </a:solidFill>
                <a:latin typeface="Trebuchet MS" pitchFamily="34" charset="0"/>
              </a:rPr>
              <a:t> and drag it to its new location where you can resize it as needed. Additional placeholders can be found on the left side of this template.</a:t>
            </a:r>
          </a:p>
          <a:p>
            <a:endParaRPr lang="en-US" sz="3200" b="1">
              <a:solidFill>
                <a:srgbClr val="FFFF00"/>
              </a:solidFill>
              <a:latin typeface="Trebuchet MS" pitchFamily="34" charset="0"/>
            </a:endParaRPr>
          </a:p>
          <a:p>
            <a:r>
              <a:rPr lang="en-US" sz="3200" b="1">
                <a:solidFill>
                  <a:srgbClr val="FFFF00"/>
                </a:solidFill>
                <a:latin typeface="Trebuchet MS" pitchFamily="34" charset="0"/>
              </a:rPr>
              <a:t>Modifying the layout</a:t>
            </a:r>
          </a:p>
          <a:p>
            <a:r>
              <a:rPr lang="en-US" sz="3200">
                <a:solidFill>
                  <a:srgbClr val="FFFFFF"/>
                </a:solidFill>
                <a:latin typeface="Trebuchet MS" pitchFamily="34" charset="0"/>
              </a:rPr>
              <a:t>This template has four</a:t>
            </a:r>
          </a:p>
          <a:p>
            <a:r>
              <a:rPr lang="en-US" sz="3200">
                <a:solidFill>
                  <a:srgbClr val="FFFFFF"/>
                </a:solidFill>
                <a:latin typeface="Trebuchet MS" pitchFamily="34" charset="0"/>
              </a:rPr>
              <a:t>different column layouts. </a:t>
            </a:r>
          </a:p>
          <a:p>
            <a:r>
              <a:rPr lang="en-US" sz="3200" u="sng">
                <a:solidFill>
                  <a:srgbClr val="FFFFFF"/>
                </a:solidFill>
                <a:latin typeface="Trebuchet MS" pitchFamily="34" charset="0"/>
              </a:rPr>
              <a:t>Right-click</a:t>
            </a:r>
            <a:r>
              <a:rPr lang="en-US" sz="3200">
                <a:solidFill>
                  <a:srgbClr val="FFFFFF"/>
                </a:solidFill>
                <a:latin typeface="Trebuchet MS" pitchFamily="34" charset="0"/>
              </a:rPr>
              <a:t> your mouse</a:t>
            </a:r>
          </a:p>
          <a:p>
            <a:r>
              <a:rPr lang="en-US" sz="3200">
                <a:solidFill>
                  <a:srgbClr val="FFFFFF"/>
                </a:solidFill>
                <a:latin typeface="Trebuchet MS" pitchFamily="34" charset="0"/>
              </a:rPr>
              <a:t>on the background and </a:t>
            </a:r>
          </a:p>
          <a:p>
            <a:r>
              <a:rPr lang="en-US" sz="3200">
                <a:solidFill>
                  <a:srgbClr val="FFFFFF"/>
                </a:solidFill>
                <a:latin typeface="Trebuchet MS" pitchFamily="34" charset="0"/>
              </a:rPr>
              <a:t>click on “Layout” to see </a:t>
            </a:r>
          </a:p>
          <a:p>
            <a:r>
              <a:rPr lang="en-US" sz="3200">
                <a:solidFill>
                  <a:srgbClr val="FFFFFF"/>
                </a:solidFill>
                <a:latin typeface="Trebuchet MS" pitchFamily="34" charset="0"/>
              </a:rPr>
              <a:t>the layout options.</a:t>
            </a:r>
          </a:p>
          <a:p>
            <a:r>
              <a:rPr lang="en-US" sz="3200">
                <a:solidFill>
                  <a:srgbClr val="FFFFFF"/>
                </a:solidFill>
                <a:latin typeface="Trebuchet MS" pitchFamily="34" charset="0"/>
              </a:rPr>
              <a:t>The columns in the provided layouts are fixed and cannot be moved but advanced users can modify any layout by going to VIEW and then SLIDE MASTER.</a:t>
            </a:r>
          </a:p>
          <a:p>
            <a:endParaRPr lang="en-US" sz="3200">
              <a:solidFill>
                <a:srgbClr val="FFFFFF"/>
              </a:solidFill>
              <a:latin typeface="Trebuchet MS" pitchFamily="34" charset="0"/>
            </a:endParaRPr>
          </a:p>
          <a:p>
            <a:r>
              <a:rPr lang="en-US" sz="3200" b="1">
                <a:solidFill>
                  <a:srgbClr val="FFFF00"/>
                </a:solidFill>
                <a:latin typeface="Trebuchet MS" pitchFamily="34" charset="0"/>
              </a:rPr>
              <a:t>Importing text and graphics from external sources</a:t>
            </a:r>
          </a:p>
          <a:p>
            <a:r>
              <a:rPr lang="en-US" sz="3200" b="1" u="sng">
                <a:solidFill>
                  <a:srgbClr val="FFFFFF"/>
                </a:solidFill>
                <a:latin typeface="Trebuchet MS" pitchFamily="34" charset="0"/>
              </a:rPr>
              <a:t>TEXT: </a:t>
            </a:r>
            <a:r>
              <a:rPr lang="en-US" sz="3200">
                <a:solidFill>
                  <a:srgbClr val="FFFFFF"/>
                </a:solidFill>
                <a:latin typeface="Trebuchet MS" pitchFamily="34" charset="0"/>
              </a:rPr>
              <a:t>Paste or type your text into a pre-existing placeholder or drag in a new placeholder from the left side of the template. Move it anywhere as needed.</a:t>
            </a:r>
          </a:p>
          <a:p>
            <a:r>
              <a:rPr lang="en-US" sz="3200" b="1" u="sng">
                <a:solidFill>
                  <a:srgbClr val="FFFFFF"/>
                </a:solidFill>
                <a:latin typeface="Trebuchet MS" pitchFamily="34" charset="0"/>
              </a:rPr>
              <a:t>PHOTOS: </a:t>
            </a:r>
            <a:r>
              <a:rPr lang="en-US" sz="3200">
                <a:solidFill>
                  <a:srgbClr val="FFFFFF"/>
                </a:solidFill>
                <a:latin typeface="Trebuchet MS" pitchFamily="34" charset="0"/>
              </a:rPr>
              <a:t>Drag in a picture placeholder, size it </a:t>
            </a:r>
            <a:r>
              <a:rPr lang="en-US" sz="3200" u="sng">
                <a:solidFill>
                  <a:srgbClr val="FFFFFF"/>
                </a:solidFill>
                <a:latin typeface="Trebuchet MS" pitchFamily="34" charset="0"/>
              </a:rPr>
              <a:t>first</a:t>
            </a:r>
            <a:r>
              <a:rPr lang="en-US" sz="3200">
                <a:solidFill>
                  <a:srgbClr val="FFFFFF"/>
                </a:solidFill>
                <a:latin typeface="Trebuchet MS" pitchFamily="34" charset="0"/>
              </a:rPr>
              <a:t>, click in it and insert a photo from the menu.</a:t>
            </a:r>
          </a:p>
          <a:p>
            <a:r>
              <a:rPr lang="en-US" sz="3200" b="1" u="sng">
                <a:solidFill>
                  <a:srgbClr val="FFFFFF"/>
                </a:solidFill>
                <a:latin typeface="Trebuchet MS" pitchFamily="34" charset="0"/>
              </a:rPr>
              <a:t>TABLES: </a:t>
            </a:r>
            <a:r>
              <a:rPr lang="en-US" sz="3200">
                <a:solidFill>
                  <a:srgbClr val="FFFFFF"/>
                </a:solidFill>
                <a:latin typeface="Trebuchet MS" pitchFamily="34" charset="0"/>
              </a:rPr>
              <a:t>You can copy and paste a table from an external document onto this poster template. To adjust  the way the text fits within the cells of a table that has been pasted, </a:t>
            </a:r>
            <a:r>
              <a:rPr lang="en-US" sz="3200" u="sng">
                <a:solidFill>
                  <a:srgbClr val="FFFFFF"/>
                </a:solidFill>
                <a:latin typeface="Trebuchet MS" pitchFamily="34" charset="0"/>
              </a:rPr>
              <a:t>right-click</a:t>
            </a:r>
            <a:r>
              <a:rPr lang="en-US" sz="3200">
                <a:solidFill>
                  <a:srgbClr val="FFFFFF"/>
                </a:solidFill>
                <a:latin typeface="Trebuchet MS" pitchFamily="34" charset="0"/>
              </a:rPr>
              <a:t> on the table, click FORMAT SHAPE  then click on TEXT BOX and change the INTERNAL MARGIN values to 0.25</a:t>
            </a:r>
          </a:p>
          <a:p>
            <a:endParaRPr lang="en-US" sz="3200">
              <a:solidFill>
                <a:srgbClr val="FFFFFF"/>
              </a:solidFill>
              <a:latin typeface="Trebuchet MS" pitchFamily="34" charset="0"/>
            </a:endParaRPr>
          </a:p>
          <a:p>
            <a:r>
              <a:rPr lang="en-US" sz="3200" b="1">
                <a:solidFill>
                  <a:srgbClr val="FFFF00"/>
                </a:solidFill>
                <a:latin typeface="Trebuchet MS" pitchFamily="34" charset="0"/>
              </a:rPr>
              <a:t>Modifying the color scheme</a:t>
            </a:r>
          </a:p>
          <a:p>
            <a:r>
              <a:rPr lang="en-US" sz="3200">
                <a:solidFill>
                  <a:srgbClr val="FFFFFF"/>
                </a:solidFill>
                <a:latin typeface="Trebuchet MS" pitchFamily="34" charset="0"/>
              </a:rPr>
              <a:t>To change the color scheme of this template go to the “Design” menu and click on “Colors”. You can choose from the provide color combinations or you can create your own.</a:t>
            </a:r>
          </a:p>
          <a:p>
            <a:endParaRPr lang="en-US" sz="3200">
              <a:solidFill>
                <a:srgbClr val="FFFFFF"/>
              </a:solidFill>
              <a:latin typeface="Trebuchet MS" pitchFamily="34" charset="0"/>
            </a:endParaRPr>
          </a:p>
          <a:p>
            <a:endParaRPr lang="en-US" sz="3200">
              <a:solidFill>
                <a:srgbClr val="FFFFFF"/>
              </a:solidFill>
              <a:latin typeface="Trebuchet MS" pitchFamily="34" charset="0"/>
            </a:endParaRPr>
          </a:p>
          <a:p>
            <a:endParaRPr lang="en-US" sz="2000">
              <a:solidFill>
                <a:srgbClr val="FFFFFF"/>
              </a:solidFill>
              <a:latin typeface="Trebuchet MS" pitchFamily="34" charset="0"/>
            </a:endParaRPr>
          </a:p>
          <a:p>
            <a:endParaRPr lang="en-US" sz="2000">
              <a:solidFill>
                <a:srgbClr val="FFFFFF"/>
              </a:solidFill>
              <a:latin typeface="Trebuchet MS" pitchFamily="34" charset="0"/>
            </a:endParaRPr>
          </a:p>
          <a:p>
            <a:pPr algn="ctr"/>
            <a:endParaRPr lang="en-US" sz="2000" b="1">
              <a:solidFill>
                <a:schemeClr val="bg1"/>
              </a:solidFill>
              <a:latin typeface="Trebuchet MS" pitchFamily="34" charset="0"/>
            </a:endParaRPr>
          </a:p>
          <a:p>
            <a:endParaRPr lang="en-US" sz="2000" b="1">
              <a:solidFill>
                <a:srgbClr val="FFFF00"/>
              </a:solidFill>
              <a:latin typeface="Trebuchet MS" pitchFamily="34" charset="0"/>
            </a:endParaRPr>
          </a:p>
          <a:p>
            <a:pPr algn="ctr"/>
            <a:endParaRPr lang="en-US" sz="3200" b="1">
              <a:solidFill>
                <a:srgbClr val="FFFFFF"/>
              </a:solidFill>
              <a:latin typeface="Trebuchet MS" pitchFamily="34" charset="0"/>
            </a:endParaRPr>
          </a:p>
        </p:txBody>
      </p:sp>
      <p:sp>
        <p:nvSpPr>
          <p:cNvPr id="27" name="Rectangle 26"/>
          <p:cNvSpPr/>
          <p:nvPr/>
        </p:nvSpPr>
        <p:spPr>
          <a:xfrm>
            <a:off x="-10402888" y="-19050"/>
            <a:ext cx="10050463"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82872" tIns="365741" rIns="182872" bIns="182872"/>
          <a:lstStyle/>
          <a:p>
            <a:pPr algn="ctr" defTabSz="4388900" fontAlgn="auto">
              <a:spcBef>
                <a:spcPts val="0"/>
              </a:spcBef>
              <a:spcAft>
                <a:spcPts val="0"/>
              </a:spcAft>
              <a:defRPr/>
            </a:pPr>
            <a:r>
              <a:rPr lang="en-US" sz="4400" b="1" dirty="0">
                <a:solidFill>
                  <a:schemeClr val="bg1"/>
                </a:solidFill>
                <a:latin typeface="Trebuchet MS" pitchFamily="34" charset="0"/>
              </a:rPr>
              <a:t>QUICK DESIGN GUIDE</a:t>
            </a:r>
          </a:p>
          <a:p>
            <a:pPr algn="ctr" defTabSz="4388900" fontAlgn="auto">
              <a:spcBef>
                <a:spcPts val="0"/>
              </a:spcBef>
              <a:spcAft>
                <a:spcPts val="0"/>
              </a:spcAft>
              <a:defRPr/>
            </a:pPr>
            <a:r>
              <a:rPr lang="en-US" sz="4000" b="1" dirty="0">
                <a:solidFill>
                  <a:srgbClr val="FFFF00"/>
                </a:solidFill>
                <a:latin typeface="Trebuchet MS" pitchFamily="34" charset="0"/>
              </a:rPr>
              <a:t>(--THIS SECTION DOES NOT PRINT--)</a:t>
            </a:r>
          </a:p>
          <a:p>
            <a:pPr algn="ctr" defTabSz="4388900" fontAlgn="auto">
              <a:spcBef>
                <a:spcPts val="0"/>
              </a:spcBef>
              <a:spcAft>
                <a:spcPts val="0"/>
              </a:spcAft>
              <a:defRPr/>
            </a:pPr>
            <a:endParaRPr lang="en-US" sz="3200" b="1" dirty="0">
              <a:latin typeface="Trebuchet MS" pitchFamily="34" charset="0"/>
            </a:endParaRPr>
          </a:p>
          <a:p>
            <a:pPr defTabSz="4389219" fontAlgn="auto">
              <a:spcBef>
                <a:spcPts val="0"/>
              </a:spcBef>
              <a:spcAft>
                <a:spcPts val="0"/>
              </a:spcAft>
              <a:defRPr/>
            </a:pPr>
            <a:r>
              <a:rPr lang="en-US" sz="3200" dirty="0">
                <a:latin typeface="Trebuchet MS" pitchFamily="34" charset="0"/>
              </a:rPr>
              <a:t>This PowerPoint 2007 template produces a 36”x48” professional  poster. It will save you valuable time placing titles, subtitles, text, and graphics. </a:t>
            </a:r>
          </a:p>
          <a:p>
            <a:pPr defTabSz="4389219" fontAlgn="auto">
              <a:spcBef>
                <a:spcPts val="0"/>
              </a:spcBef>
              <a:spcAft>
                <a:spcPts val="0"/>
              </a:spcAft>
              <a:defRPr/>
            </a:pPr>
            <a:endParaRPr lang="en-US" sz="3200" dirty="0">
              <a:latin typeface="Trebuchet MS" pitchFamily="34" charset="0"/>
            </a:endParaRPr>
          </a:p>
          <a:p>
            <a:pPr defTabSz="4389219" fontAlgn="auto">
              <a:spcBef>
                <a:spcPts val="0"/>
              </a:spcBef>
              <a:spcAft>
                <a:spcPts val="0"/>
              </a:spcAft>
              <a:defRPr/>
            </a:pPr>
            <a:r>
              <a:rPr lang="en-US" sz="3200" dirty="0">
                <a:latin typeface="Trebuchet MS" pitchFamily="34" charset="0"/>
              </a:rPr>
              <a:t>Use it to create your presentation. Then send it to </a:t>
            </a:r>
            <a:r>
              <a:rPr lang="en-US" sz="3200" b="1" dirty="0">
                <a:latin typeface="Trebuchet MS" pitchFamily="34" charset="0"/>
              </a:rPr>
              <a:t>PosterPresentations.com</a:t>
            </a:r>
            <a:r>
              <a:rPr lang="en-US" sz="3200" dirty="0">
                <a:latin typeface="Trebuchet MS" pitchFamily="34" charset="0"/>
              </a:rPr>
              <a:t> for premium quality, same day affordable printing.</a:t>
            </a:r>
            <a:br>
              <a:rPr lang="en-US" sz="3200" dirty="0">
                <a:latin typeface="Trebuchet MS" pitchFamily="34" charset="0"/>
              </a:rPr>
            </a:br>
            <a:endParaRPr lang="en-US" sz="3200" dirty="0">
              <a:latin typeface="Trebuchet MS" pitchFamily="34" charset="0"/>
            </a:endParaRPr>
          </a:p>
          <a:p>
            <a:pPr defTabSz="4389219" fontAlgn="auto">
              <a:spcBef>
                <a:spcPts val="0"/>
              </a:spcBef>
              <a:spcAft>
                <a:spcPts val="0"/>
              </a:spcAft>
              <a:defRPr/>
            </a:pPr>
            <a:r>
              <a:rPr lang="en-US" sz="3200" dirty="0">
                <a:latin typeface="Trebuchet MS" pitchFamily="34" charset="0"/>
              </a:rPr>
              <a:t>We provide a series of </a:t>
            </a:r>
            <a:r>
              <a:rPr lang="en-US" sz="3200" b="1" dirty="0">
                <a:latin typeface="Trebuchet MS" pitchFamily="34" charset="0"/>
              </a:rPr>
              <a:t>online tutorials</a:t>
            </a:r>
            <a:r>
              <a:rPr lang="en-US" sz="3200" dirty="0">
                <a:latin typeface="Trebuchet MS" pitchFamily="34" charset="0"/>
              </a:rPr>
              <a:t> that will guide you through the poster design process and answer your poster production questions. </a:t>
            </a:r>
          </a:p>
          <a:p>
            <a:pPr defTabSz="4389219" fontAlgn="auto">
              <a:spcBef>
                <a:spcPts val="0"/>
              </a:spcBef>
              <a:spcAft>
                <a:spcPts val="0"/>
              </a:spcAft>
              <a:defRPr/>
            </a:pPr>
            <a:endParaRPr lang="en-US" sz="3200" dirty="0">
              <a:latin typeface="Trebuchet MS" pitchFamily="34" charset="0"/>
            </a:endParaRPr>
          </a:p>
          <a:p>
            <a:pPr defTabSz="4389219" fontAlgn="auto">
              <a:spcBef>
                <a:spcPts val="0"/>
              </a:spcBef>
              <a:spcAft>
                <a:spcPts val="0"/>
              </a:spcAft>
              <a:defRPr/>
            </a:pPr>
            <a:r>
              <a:rPr lang="en-US" sz="3200" dirty="0">
                <a:latin typeface="Trebuchet MS" pitchFamily="34" charset="0"/>
              </a:rPr>
              <a:t>View our online tutorials at:</a:t>
            </a:r>
            <a:br>
              <a:rPr lang="en-US" sz="3200" dirty="0">
                <a:latin typeface="Trebuchet MS" pitchFamily="34" charset="0"/>
              </a:rPr>
            </a:br>
            <a:r>
              <a:rPr lang="en-US" sz="3200" dirty="0">
                <a:solidFill>
                  <a:srgbClr val="FFFF00"/>
                </a:solidFill>
                <a:latin typeface="Trebuchet MS" pitchFamily="34" charset="0"/>
              </a:rPr>
              <a:t> http://bit.ly/Poster_creation_help </a:t>
            </a:r>
            <a:r>
              <a:rPr lang="en-US" sz="3200" dirty="0">
                <a:latin typeface="Trebuchet MS" pitchFamily="34" charset="0"/>
              </a:rPr>
              <a:t/>
            </a:r>
            <a:br>
              <a:rPr lang="en-US" sz="3200" dirty="0">
                <a:latin typeface="Trebuchet MS" pitchFamily="34" charset="0"/>
              </a:rPr>
            </a:br>
            <a:r>
              <a:rPr lang="en-US" sz="3200" dirty="0">
                <a:latin typeface="Trebuchet MS" pitchFamily="34" charset="0"/>
              </a:rPr>
              <a:t>(copy and paste the link into your web browser).</a:t>
            </a:r>
          </a:p>
          <a:p>
            <a:pPr defTabSz="4389219" fontAlgn="auto">
              <a:spcBef>
                <a:spcPts val="0"/>
              </a:spcBef>
              <a:spcAft>
                <a:spcPts val="0"/>
              </a:spcAft>
              <a:defRPr/>
            </a:pPr>
            <a:endParaRPr lang="en-US" sz="3200" dirty="0">
              <a:latin typeface="Trebuchet MS" pitchFamily="34" charset="0"/>
            </a:endParaRPr>
          </a:p>
          <a:p>
            <a:pPr defTabSz="4389219" fontAlgn="auto">
              <a:spcBef>
                <a:spcPts val="0"/>
              </a:spcBef>
              <a:spcAft>
                <a:spcPts val="0"/>
              </a:spcAft>
              <a:defRPr/>
            </a:pPr>
            <a:r>
              <a:rPr lang="en-US" sz="3200" dirty="0">
                <a:latin typeface="Trebuchet MS" pitchFamily="34" charset="0"/>
              </a:rPr>
              <a:t>For assistance and to order your printed poster</a:t>
            </a:r>
            <a:r>
              <a:rPr lang="en-US" sz="3200" dirty="0">
                <a:solidFill>
                  <a:schemeClr val="bg1"/>
                </a:solidFill>
                <a:latin typeface="Trebuchet MS" pitchFamily="34" charset="0"/>
              </a:rPr>
              <a:t> call </a:t>
            </a:r>
            <a:r>
              <a:rPr lang="en-US" sz="3200" b="1" dirty="0">
                <a:solidFill>
                  <a:srgbClr val="FFFF00"/>
                </a:solidFill>
                <a:latin typeface="Trebuchet MS" pitchFamily="34" charset="0"/>
              </a:rPr>
              <a:t>PosterPresentations.com</a:t>
            </a:r>
            <a:r>
              <a:rPr lang="en-US" sz="3200" dirty="0">
                <a:solidFill>
                  <a:srgbClr val="FFFF00"/>
                </a:solidFill>
                <a:latin typeface="Trebuchet MS" pitchFamily="34" charset="0"/>
              </a:rPr>
              <a:t> </a:t>
            </a:r>
            <a:r>
              <a:rPr lang="en-US" sz="3200" dirty="0">
                <a:latin typeface="Trebuchet MS" pitchFamily="34" charset="0"/>
              </a:rPr>
              <a:t>at </a:t>
            </a:r>
            <a:r>
              <a:rPr lang="en-US" sz="4000" b="1" dirty="0">
                <a:solidFill>
                  <a:srgbClr val="FFFF00"/>
                </a:solidFill>
                <a:latin typeface="Trebuchet MS" pitchFamily="34" charset="0"/>
              </a:rPr>
              <a:t>1.866.649.3004</a:t>
            </a:r>
          </a:p>
          <a:p>
            <a:pPr defTabSz="4389219" fontAlgn="auto">
              <a:spcBef>
                <a:spcPts val="0"/>
              </a:spcBef>
              <a:spcAft>
                <a:spcPts val="0"/>
              </a:spcAft>
              <a:defRPr/>
            </a:pPr>
            <a:endParaRPr lang="en-US" sz="4000" b="1" dirty="0">
              <a:solidFill>
                <a:srgbClr val="FFFF00"/>
              </a:solidFill>
              <a:latin typeface="Trebuchet MS" pitchFamily="34" charset="0"/>
            </a:endParaRPr>
          </a:p>
          <a:p>
            <a:pPr defTabSz="4389219" fontAlgn="auto">
              <a:spcBef>
                <a:spcPts val="0"/>
              </a:spcBef>
              <a:spcAft>
                <a:spcPts val="0"/>
              </a:spcAft>
              <a:defRPr/>
            </a:pPr>
            <a:endParaRPr lang="en-US" sz="4000" b="1" dirty="0">
              <a:solidFill>
                <a:srgbClr val="FFFF00"/>
              </a:solidFill>
              <a:latin typeface="Trebuchet MS" pitchFamily="34" charset="0"/>
            </a:endParaRPr>
          </a:p>
          <a:p>
            <a:pPr algn="ctr" defTabSz="4388900" fontAlgn="auto">
              <a:spcBef>
                <a:spcPts val="0"/>
              </a:spcBef>
              <a:spcAft>
                <a:spcPts val="0"/>
              </a:spcAft>
              <a:defRPr/>
            </a:pPr>
            <a:r>
              <a:rPr lang="en-US" sz="4400" b="1" dirty="0">
                <a:solidFill>
                  <a:schemeClr val="bg1"/>
                </a:solidFill>
                <a:latin typeface="Trebuchet MS" pitchFamily="34" charset="0"/>
              </a:rPr>
              <a:t>Object Placeholders</a:t>
            </a:r>
          </a:p>
          <a:p>
            <a:pPr algn="ctr" defTabSz="4388900" fontAlgn="auto">
              <a:spcBef>
                <a:spcPts val="0"/>
              </a:spcBef>
              <a:spcAft>
                <a:spcPts val="0"/>
              </a:spcAft>
              <a:defRPr/>
            </a:pPr>
            <a:endParaRPr lang="en-US" sz="4400" b="1" dirty="0">
              <a:solidFill>
                <a:schemeClr val="bg1"/>
              </a:solidFill>
              <a:latin typeface="Trebuchet MS" pitchFamily="34" charset="0"/>
            </a:endParaRPr>
          </a:p>
          <a:p>
            <a:pPr defTabSz="4389219" fontAlgn="auto">
              <a:spcBef>
                <a:spcPts val="0"/>
              </a:spcBef>
              <a:spcAft>
                <a:spcPts val="0"/>
              </a:spcAft>
              <a:defRPr/>
            </a:pPr>
            <a:r>
              <a:rPr lang="en-US" sz="3200" dirty="0">
                <a:latin typeface="Trebuchet MS" pitchFamily="34" charset="0"/>
              </a:rPr>
              <a:t>Use the placeholders provided below to add new elements to your poster: Drag a placeholder onto the poster area, size it, and click it to edit.</a:t>
            </a:r>
          </a:p>
          <a:p>
            <a:pPr defTabSz="4389219" fontAlgn="auto">
              <a:spcBef>
                <a:spcPts val="0"/>
              </a:spcBef>
              <a:spcAft>
                <a:spcPts val="0"/>
              </a:spcAft>
              <a:defRPr/>
            </a:pPr>
            <a:endParaRPr lang="en-US" sz="3200" dirty="0">
              <a:latin typeface="Trebuchet MS" pitchFamily="34" charset="0"/>
            </a:endParaRPr>
          </a:p>
          <a:p>
            <a:pPr defTabSz="4389219" fontAlgn="auto">
              <a:spcBef>
                <a:spcPts val="0"/>
              </a:spcBef>
              <a:spcAft>
                <a:spcPts val="0"/>
              </a:spcAft>
              <a:defRPr/>
            </a:pPr>
            <a:r>
              <a:rPr lang="en-US" sz="3200" b="1" dirty="0">
                <a:solidFill>
                  <a:srgbClr val="FFFF00"/>
                </a:solidFill>
                <a:latin typeface="Trebuchet MS" pitchFamily="34" charset="0"/>
              </a:rPr>
              <a:t>Section Header placeholder</a:t>
            </a:r>
          </a:p>
          <a:p>
            <a:pPr defTabSz="4389219" fontAlgn="auto">
              <a:spcBef>
                <a:spcPts val="0"/>
              </a:spcBef>
              <a:spcAft>
                <a:spcPts val="0"/>
              </a:spcAft>
              <a:defRPr/>
            </a:pPr>
            <a:r>
              <a:rPr lang="en-US" sz="3200" dirty="0">
                <a:latin typeface="Trebuchet MS" pitchFamily="34" charset="0"/>
              </a:rPr>
              <a:t>Move this preformatted section header placeholder to the poster area to add another section header. Use section headers to separate topics or concepts within your presentation. </a:t>
            </a:r>
          </a:p>
          <a:p>
            <a:pPr defTabSz="4389219" fontAlgn="auto">
              <a:spcBef>
                <a:spcPts val="0"/>
              </a:spcBef>
              <a:spcAft>
                <a:spcPts val="0"/>
              </a:spcAft>
              <a:defRPr/>
            </a:pPr>
            <a:endParaRPr lang="en-US" sz="3200" dirty="0">
              <a:latin typeface="Trebuchet MS" pitchFamily="34" charset="0"/>
            </a:endParaRPr>
          </a:p>
          <a:p>
            <a:pPr defTabSz="4389219" fontAlgn="auto">
              <a:spcBef>
                <a:spcPts val="0"/>
              </a:spcBef>
              <a:spcAft>
                <a:spcPts val="0"/>
              </a:spcAft>
              <a:defRPr/>
            </a:pPr>
            <a:endParaRPr lang="en-US" sz="3200" dirty="0">
              <a:latin typeface="Trebuchet MS" pitchFamily="34" charset="0"/>
            </a:endParaRPr>
          </a:p>
          <a:p>
            <a:pPr defTabSz="4389219" fontAlgn="auto">
              <a:spcBef>
                <a:spcPts val="0"/>
              </a:spcBef>
              <a:spcAft>
                <a:spcPts val="0"/>
              </a:spcAft>
              <a:defRPr/>
            </a:pPr>
            <a:endParaRPr lang="en-US" sz="3200" b="1" dirty="0">
              <a:solidFill>
                <a:srgbClr val="FFFF00"/>
              </a:solidFill>
              <a:latin typeface="Trebuchet MS" pitchFamily="34" charset="0"/>
            </a:endParaRPr>
          </a:p>
          <a:p>
            <a:pPr defTabSz="4389219" fontAlgn="auto">
              <a:spcBef>
                <a:spcPts val="0"/>
              </a:spcBef>
              <a:spcAft>
                <a:spcPts val="0"/>
              </a:spcAft>
              <a:defRPr/>
            </a:pPr>
            <a:r>
              <a:rPr lang="en-US" sz="3200" b="1" dirty="0">
                <a:solidFill>
                  <a:srgbClr val="FFFF00"/>
                </a:solidFill>
                <a:latin typeface="Trebuchet MS" pitchFamily="34" charset="0"/>
              </a:rPr>
              <a:t>Text placeholder</a:t>
            </a:r>
          </a:p>
          <a:p>
            <a:pPr defTabSz="4389219" fontAlgn="auto">
              <a:spcBef>
                <a:spcPts val="0"/>
              </a:spcBef>
              <a:spcAft>
                <a:spcPts val="0"/>
              </a:spcAft>
              <a:defRPr/>
            </a:pPr>
            <a:r>
              <a:rPr lang="en-US" sz="3200" dirty="0">
                <a:latin typeface="Trebuchet MS" pitchFamily="34" charset="0"/>
              </a:rPr>
              <a:t>Move this preformatted text placeholder to the poster to add a new body of text.</a:t>
            </a:r>
          </a:p>
          <a:p>
            <a:pPr defTabSz="4389219" fontAlgn="auto">
              <a:spcBef>
                <a:spcPts val="0"/>
              </a:spcBef>
              <a:spcAft>
                <a:spcPts val="0"/>
              </a:spcAft>
              <a:defRPr/>
            </a:pPr>
            <a:endParaRPr lang="en-US" sz="3200" dirty="0">
              <a:latin typeface="Trebuchet MS" pitchFamily="34" charset="0"/>
            </a:endParaRPr>
          </a:p>
          <a:p>
            <a:pPr defTabSz="4389219" fontAlgn="auto">
              <a:spcBef>
                <a:spcPts val="0"/>
              </a:spcBef>
              <a:spcAft>
                <a:spcPts val="0"/>
              </a:spcAft>
              <a:defRPr/>
            </a:pPr>
            <a:endParaRPr lang="en-US" sz="3200" dirty="0">
              <a:latin typeface="Trebuchet MS" pitchFamily="34" charset="0"/>
            </a:endParaRPr>
          </a:p>
          <a:p>
            <a:pPr defTabSz="4389219" fontAlgn="auto">
              <a:spcBef>
                <a:spcPts val="0"/>
              </a:spcBef>
              <a:spcAft>
                <a:spcPts val="0"/>
              </a:spcAft>
              <a:defRPr/>
            </a:pPr>
            <a:endParaRPr lang="en-US" sz="3200" dirty="0">
              <a:latin typeface="Trebuchet MS" pitchFamily="34" charset="0"/>
            </a:endParaRPr>
          </a:p>
          <a:p>
            <a:pPr defTabSz="4389219" fontAlgn="auto">
              <a:spcBef>
                <a:spcPts val="0"/>
              </a:spcBef>
              <a:spcAft>
                <a:spcPts val="0"/>
              </a:spcAft>
              <a:defRPr/>
            </a:pPr>
            <a:endParaRPr lang="en-US" sz="3200" b="1" dirty="0">
              <a:solidFill>
                <a:srgbClr val="FFFF00"/>
              </a:solidFill>
              <a:latin typeface="Trebuchet MS" pitchFamily="34" charset="0"/>
            </a:endParaRPr>
          </a:p>
          <a:p>
            <a:pPr defTabSz="4389219" fontAlgn="auto">
              <a:spcBef>
                <a:spcPts val="0"/>
              </a:spcBef>
              <a:spcAft>
                <a:spcPts val="0"/>
              </a:spcAft>
              <a:defRPr/>
            </a:pPr>
            <a:r>
              <a:rPr lang="en-US" sz="3200" b="1" dirty="0">
                <a:solidFill>
                  <a:srgbClr val="FFFF00"/>
                </a:solidFill>
                <a:latin typeface="Trebuchet MS" pitchFamily="34" charset="0"/>
              </a:rPr>
              <a:t>Picture placeholder</a:t>
            </a:r>
          </a:p>
          <a:p>
            <a:pPr defTabSz="4389219" fontAlgn="auto">
              <a:spcBef>
                <a:spcPts val="0"/>
              </a:spcBef>
              <a:spcAft>
                <a:spcPts val="0"/>
              </a:spcAft>
              <a:defRPr/>
            </a:pPr>
            <a:r>
              <a:rPr lang="en-US" sz="3200" dirty="0">
                <a:latin typeface="Trebuchet MS" pitchFamily="34" charset="0"/>
              </a:rPr>
              <a:t>Move this graphic placeholder onto your poster, size it first, and then click it to add a picture to the poster.</a:t>
            </a:r>
          </a:p>
          <a:p>
            <a:pPr defTabSz="4389219" fontAlgn="auto">
              <a:spcBef>
                <a:spcPts val="0"/>
              </a:spcBef>
              <a:spcAft>
                <a:spcPts val="0"/>
              </a:spcAft>
              <a:defRPr/>
            </a:pPr>
            <a:endParaRPr lang="en-US" sz="3200" dirty="0">
              <a:latin typeface="Trebuchet MS" pitchFamily="34" charset="0"/>
            </a:endParaRPr>
          </a:p>
          <a:p>
            <a:pPr defTabSz="4389219" fontAlgn="auto">
              <a:spcBef>
                <a:spcPts val="0"/>
              </a:spcBef>
              <a:spcAft>
                <a:spcPts val="0"/>
              </a:spcAft>
              <a:defRPr/>
            </a:pPr>
            <a:endParaRPr lang="en-US" sz="3200" dirty="0">
              <a:latin typeface="Trebuchet MS" pitchFamily="34" charset="0"/>
            </a:endParaRPr>
          </a:p>
          <a:p>
            <a:pPr defTabSz="4389219" fontAlgn="auto">
              <a:spcBef>
                <a:spcPts val="0"/>
              </a:spcBef>
              <a:spcAft>
                <a:spcPts val="0"/>
              </a:spcAft>
              <a:defRPr/>
            </a:pPr>
            <a:endParaRPr lang="en-US" sz="3200" dirty="0">
              <a:latin typeface="Trebuchet MS" pitchFamily="34" charset="0"/>
            </a:endParaRPr>
          </a:p>
          <a:p>
            <a:pPr algn="ctr" defTabSz="4388900" fontAlgn="auto">
              <a:spcBef>
                <a:spcPts val="0"/>
              </a:spcBef>
              <a:spcAft>
                <a:spcPts val="0"/>
              </a:spcAft>
              <a:defRPr/>
            </a:pPr>
            <a:endParaRPr lang="en-US" sz="4400" b="1" dirty="0">
              <a:solidFill>
                <a:schemeClr val="bg1"/>
              </a:solidFill>
              <a:latin typeface="Trebuchet MS" pitchFamily="34" charset="0"/>
            </a:endParaRPr>
          </a:p>
          <a:p>
            <a:pPr algn="ctr" defTabSz="4388900" fontAlgn="auto">
              <a:spcBef>
                <a:spcPts val="0"/>
              </a:spcBef>
              <a:spcAft>
                <a:spcPts val="0"/>
              </a:spcAft>
              <a:defRPr/>
            </a:pPr>
            <a:endParaRPr lang="en-US" sz="4400" b="1" dirty="0">
              <a:solidFill>
                <a:schemeClr val="bg1"/>
              </a:solidFill>
              <a:latin typeface="Trebuchet MS" pitchFamily="34" charset="0"/>
            </a:endParaRPr>
          </a:p>
          <a:p>
            <a:pPr algn="ctr" defTabSz="4388900" fontAlgn="auto">
              <a:spcBef>
                <a:spcPts val="0"/>
              </a:spcBef>
              <a:spcAft>
                <a:spcPts val="0"/>
              </a:spcAft>
              <a:defRPr/>
            </a:pPr>
            <a:endParaRPr lang="en-US" sz="4400" b="1" dirty="0">
              <a:solidFill>
                <a:schemeClr val="bg1"/>
              </a:solidFill>
              <a:latin typeface="Trebuchet MS" pitchFamily="34" charset="0"/>
            </a:endParaRPr>
          </a:p>
          <a:p>
            <a:pPr algn="ctr" defTabSz="4388900" fontAlgn="auto">
              <a:spcBef>
                <a:spcPts val="0"/>
              </a:spcBef>
              <a:spcAft>
                <a:spcPts val="0"/>
              </a:spcAft>
              <a:defRPr/>
            </a:pPr>
            <a:endParaRPr lang="en-US" sz="4400" b="1" dirty="0">
              <a:solidFill>
                <a:schemeClr val="bg1"/>
              </a:solidFill>
              <a:latin typeface="Trebuchet MS" pitchFamily="34" charset="0"/>
            </a:endParaRPr>
          </a:p>
          <a:p>
            <a:pPr defTabSz="4389219" fontAlgn="auto">
              <a:spcBef>
                <a:spcPts val="0"/>
              </a:spcBef>
              <a:spcAft>
                <a:spcPts val="0"/>
              </a:spcAft>
              <a:defRPr/>
            </a:pPr>
            <a:endParaRPr lang="en-US" sz="3200" dirty="0">
              <a:latin typeface="Trebuchet MS" pitchFamily="34" charset="0"/>
            </a:endParaRPr>
          </a:p>
          <a:p>
            <a:pPr algn="ctr" defTabSz="4388900" fontAlgn="auto">
              <a:spcBef>
                <a:spcPts val="0"/>
              </a:spcBef>
              <a:spcAft>
                <a:spcPts val="0"/>
              </a:spcAft>
              <a:defRPr/>
            </a:pPr>
            <a:endParaRPr lang="en-US" sz="3200" b="1" dirty="0">
              <a:solidFill>
                <a:schemeClr val="bg1"/>
              </a:solidFill>
              <a:latin typeface="Trebuchet MS" pitchFamily="34" charset="0"/>
            </a:endParaRPr>
          </a:p>
          <a:p>
            <a:pPr defTabSz="4389219" fontAlgn="auto">
              <a:spcBef>
                <a:spcPts val="0"/>
              </a:spcBef>
              <a:spcAft>
                <a:spcPts val="0"/>
              </a:spcAft>
              <a:defRPr/>
            </a:pPr>
            <a:endParaRPr lang="en-US" sz="3200" b="1" dirty="0">
              <a:solidFill>
                <a:srgbClr val="FFFF00"/>
              </a:solidFill>
              <a:latin typeface="Trebuchet MS" pitchFamily="34" charset="0"/>
            </a:endParaRPr>
          </a:p>
          <a:p>
            <a:pPr algn="ctr" defTabSz="4388900" fontAlgn="auto">
              <a:spcBef>
                <a:spcPts val="0"/>
              </a:spcBef>
              <a:spcAft>
                <a:spcPts val="0"/>
              </a:spcAft>
              <a:defRPr/>
            </a:pPr>
            <a:endParaRPr lang="en-US" sz="4400" b="1" dirty="0">
              <a:latin typeface="Trebuchet MS" pitchFamily="34" charset="0"/>
            </a:endParaRPr>
          </a:p>
        </p:txBody>
      </p:sp>
      <p:sp>
        <p:nvSpPr>
          <p:cNvPr id="28" name="Rectangle 27"/>
          <p:cNvSpPr/>
          <p:nvPr/>
        </p:nvSpPr>
        <p:spPr>
          <a:xfrm>
            <a:off x="-10371138" y="21296313"/>
            <a:ext cx="10018713" cy="7778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anchor="ctr"/>
          <a:lstStyle/>
          <a:p>
            <a:pPr algn="ctr" defTabSz="4388900" fontAlgn="auto">
              <a:spcBef>
                <a:spcPts val="0"/>
              </a:spcBef>
              <a:spcAft>
                <a:spcPts val="0"/>
              </a:spcAft>
              <a:defRPr/>
            </a:pPr>
            <a:endParaRPr lang="en-US" dirty="0"/>
          </a:p>
        </p:txBody>
      </p:sp>
      <p:pic>
        <p:nvPicPr>
          <p:cNvPr id="4106" name="Picture 2"/>
          <p:cNvPicPr>
            <a:picLocks noChangeAspect="1" noChangeArrowheads="1"/>
          </p:cNvPicPr>
          <p:nvPr/>
        </p:nvPicPr>
        <p:blipFill>
          <a:blip r:embed="rId3" cstate="print"/>
          <a:srcRect/>
          <a:stretch>
            <a:fillRect/>
          </a:stretch>
        </p:blipFill>
        <p:spPr bwMode="auto">
          <a:xfrm>
            <a:off x="49098200" y="15525750"/>
            <a:ext cx="4741863" cy="3057525"/>
          </a:xfrm>
          <a:prstGeom prst="rect">
            <a:avLst/>
          </a:prstGeom>
          <a:noFill/>
          <a:ln w="9525">
            <a:noFill/>
            <a:miter lim="800000"/>
            <a:headEnd/>
            <a:tailEnd/>
          </a:ln>
        </p:spPr>
      </p:pic>
      <p:pic>
        <p:nvPicPr>
          <p:cNvPr id="4107" name="Picture 2"/>
          <p:cNvPicPr>
            <a:picLocks noChangeAspect="1" noChangeArrowheads="1"/>
          </p:cNvPicPr>
          <p:nvPr/>
        </p:nvPicPr>
        <p:blipFill>
          <a:blip r:embed="rId4" cstate="print"/>
          <a:srcRect/>
          <a:stretch>
            <a:fillRect/>
          </a:stretch>
        </p:blipFill>
        <p:spPr bwMode="auto">
          <a:xfrm>
            <a:off x="47342425" y="13119100"/>
            <a:ext cx="590550" cy="438150"/>
          </a:xfrm>
          <a:prstGeom prst="rect">
            <a:avLst/>
          </a:prstGeom>
          <a:noFill/>
          <a:ln w="9525">
            <a:solidFill>
              <a:schemeClr val="tx1"/>
            </a:solidFill>
            <a:miter lim="800000"/>
            <a:headEnd/>
            <a:tailEnd/>
          </a:ln>
        </p:spPr>
      </p:pic>
      <p:sp>
        <p:nvSpPr>
          <p:cNvPr id="31" name="TextBox 30"/>
          <p:cNvSpPr txBox="1"/>
          <p:nvPr/>
        </p:nvSpPr>
        <p:spPr>
          <a:xfrm>
            <a:off x="44488100" y="30589538"/>
            <a:ext cx="9159875" cy="2184400"/>
          </a:xfrm>
          <a:prstGeom prst="rect">
            <a:avLst/>
          </a:prstGeom>
          <a:noFill/>
        </p:spPr>
        <p:txBody>
          <a:bodyPr lIns="91436" tIns="45717" rIns="91436" bIns="45717">
            <a:spAutoFit/>
          </a:bodyPr>
          <a:lstStyle/>
          <a:p>
            <a:pPr defTabSz="4388900" fontAlgn="auto">
              <a:spcBef>
                <a:spcPts val="0"/>
              </a:spcBef>
              <a:spcAft>
                <a:spcPts val="0"/>
              </a:spcAft>
              <a:defRPr/>
            </a:pPr>
            <a:r>
              <a:rPr lang="en-US" sz="3600" dirty="0">
                <a:solidFill>
                  <a:schemeClr val="bg1"/>
                </a:solidFill>
                <a:latin typeface="+mn-lt"/>
                <a:cs typeface="+mn-cs"/>
              </a:rPr>
              <a:t>© 2011 PosterPresentations.com</a:t>
            </a:r>
            <a:br>
              <a:rPr lang="en-US" sz="3600" dirty="0">
                <a:solidFill>
                  <a:schemeClr val="bg1"/>
                </a:solidFill>
                <a:latin typeface="+mn-lt"/>
                <a:cs typeface="+mn-cs"/>
              </a:rPr>
            </a:br>
            <a:r>
              <a:rPr lang="en-US" sz="3600" dirty="0">
                <a:solidFill>
                  <a:schemeClr val="bg1"/>
                </a:solidFill>
                <a:latin typeface="+mn-lt"/>
                <a:cs typeface="+mn-cs"/>
              </a:rPr>
              <a:t>    </a:t>
            </a:r>
            <a:r>
              <a:rPr lang="en-US" sz="3200" dirty="0">
                <a:solidFill>
                  <a:schemeClr val="bg1"/>
                </a:solidFill>
                <a:latin typeface="+mn-lt"/>
                <a:cs typeface="+mn-cs"/>
              </a:rPr>
              <a:t>2117 Fourth Street , Unit C</a:t>
            </a:r>
            <a:br>
              <a:rPr lang="en-US" sz="3200" dirty="0">
                <a:solidFill>
                  <a:schemeClr val="bg1"/>
                </a:solidFill>
                <a:latin typeface="+mn-lt"/>
                <a:cs typeface="+mn-cs"/>
              </a:rPr>
            </a:br>
            <a:r>
              <a:rPr lang="en-US" sz="3200" dirty="0">
                <a:solidFill>
                  <a:schemeClr val="bg1"/>
                </a:solidFill>
                <a:latin typeface="+mn-lt"/>
                <a:cs typeface="+mn-cs"/>
              </a:rPr>
              <a:t>    Berkeley CA 94710</a:t>
            </a:r>
            <a:br>
              <a:rPr lang="en-US" sz="3200" dirty="0">
                <a:solidFill>
                  <a:schemeClr val="bg1"/>
                </a:solidFill>
                <a:latin typeface="+mn-lt"/>
                <a:cs typeface="+mn-cs"/>
              </a:rPr>
            </a:br>
            <a:r>
              <a:rPr lang="en-US" sz="3200" dirty="0">
                <a:solidFill>
                  <a:schemeClr val="bg1"/>
                </a:solidFill>
                <a:latin typeface="+mn-lt"/>
                <a:cs typeface="+mn-cs"/>
              </a:rPr>
              <a:t>    </a:t>
            </a:r>
            <a:r>
              <a:rPr lang="en-US" sz="3200" b="1" dirty="0">
                <a:solidFill>
                  <a:srgbClr val="FFFF00"/>
                </a:solidFill>
                <a:latin typeface="+mn-lt"/>
                <a:cs typeface="+mn-cs"/>
              </a:rPr>
              <a:t>posterpresenter@gmail.com</a:t>
            </a:r>
            <a:endParaRPr lang="en-US" sz="3600" b="1" dirty="0">
              <a:solidFill>
                <a:srgbClr val="FFFF00"/>
              </a:solidFill>
              <a:latin typeface="+mn-lt"/>
              <a:cs typeface="+mn-cs"/>
            </a:endParaRPr>
          </a:p>
        </p:txBody>
      </p:sp>
      <p:grpSp>
        <p:nvGrpSpPr>
          <p:cNvPr id="4109" name="Group 31"/>
          <p:cNvGrpSpPr>
            <a:grpSpLocks/>
          </p:cNvGrpSpPr>
          <p:nvPr/>
        </p:nvGrpSpPr>
        <p:grpSpPr bwMode="auto">
          <a:xfrm>
            <a:off x="-10239375" y="31696025"/>
            <a:ext cx="9771062" cy="1090613"/>
            <a:chOff x="44242388" y="28054064"/>
            <a:chExt cx="9771398" cy="1090621"/>
          </a:xfrm>
        </p:grpSpPr>
        <p:sp>
          <p:nvSpPr>
            <p:cNvPr id="33" name="Rounded Rectangle 32"/>
            <p:cNvSpPr/>
            <p:nvPr userDrawn="1"/>
          </p:nvSpPr>
          <p:spPr>
            <a:xfrm>
              <a:off x="44242388" y="28054064"/>
              <a:ext cx="9771398" cy="109062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388900" fontAlgn="auto">
                <a:spcBef>
                  <a:spcPts val="0"/>
                </a:spcBef>
                <a:spcAft>
                  <a:spcPts val="0"/>
                </a:spcAft>
                <a:defRPr/>
              </a:pPr>
              <a:endParaRPr lang="en-US"/>
            </a:p>
          </p:txBody>
        </p:sp>
        <p:pic>
          <p:nvPicPr>
            <p:cNvPr id="4114" name="Picture 7" descr="http://t2.gstatic.com/images?q=tbn:ANd9GcR4APHC6TT9w54M2zn_pvCiBxUNcspYPoVxirLRphBoJabfSvu7zw">
              <a:hlinkClick r:id="rId5"/>
            </p:cNvPr>
            <p:cNvPicPr>
              <a:picLocks noChangeAspect="1" noChangeArrowheads="1"/>
            </p:cNvPicPr>
            <p:nvPr userDrawn="1"/>
          </p:nvPicPr>
          <p:blipFill>
            <a:blip r:embed="rId6" cstate="print"/>
            <a:srcRect/>
            <a:stretch>
              <a:fillRect/>
            </a:stretch>
          </p:blipFill>
          <p:spPr bwMode="auto">
            <a:xfrm>
              <a:off x="44341112" y="28126635"/>
              <a:ext cx="914400" cy="914400"/>
            </a:xfrm>
            <a:prstGeom prst="rect">
              <a:avLst/>
            </a:prstGeom>
            <a:noFill/>
            <a:ln w="9525">
              <a:noFill/>
              <a:miter lim="800000"/>
              <a:headEnd/>
              <a:tailEnd/>
            </a:ln>
          </p:spPr>
        </p:pic>
        <p:sp>
          <p:nvSpPr>
            <p:cNvPr id="35" name="TextBox 34"/>
            <p:cNvSpPr txBox="1"/>
            <p:nvPr userDrawn="1"/>
          </p:nvSpPr>
          <p:spPr>
            <a:xfrm>
              <a:off x="45342563" y="28154078"/>
              <a:ext cx="8671223" cy="892182"/>
            </a:xfrm>
            <a:prstGeom prst="rect">
              <a:avLst/>
            </a:prstGeom>
            <a:noFill/>
          </p:spPr>
          <p:txBody>
            <a:bodyPr>
              <a:spAutoFit/>
            </a:bodyPr>
            <a:lstStyle/>
            <a:p>
              <a:pPr defTabSz="4388900" fontAlgn="auto">
                <a:spcBef>
                  <a:spcPts val="0"/>
                </a:spcBef>
                <a:spcAft>
                  <a:spcPts val="0"/>
                </a:spcAft>
                <a:defRPr/>
              </a:pPr>
              <a:r>
                <a:rPr lang="en-US" sz="2600" dirty="0">
                  <a:solidFill>
                    <a:schemeClr val="tx2"/>
                  </a:solidFill>
                  <a:latin typeface="Trebuchet MS" pitchFamily="34" charset="0"/>
                  <a:cs typeface="+mn-cs"/>
                </a:rPr>
                <a:t>Student discounts are available on our </a:t>
              </a:r>
              <a:r>
                <a:rPr lang="en-US" sz="2600" dirty="0" err="1">
                  <a:solidFill>
                    <a:schemeClr val="tx2"/>
                  </a:solidFill>
                  <a:latin typeface="Trebuchet MS" pitchFamily="34" charset="0"/>
                  <a:cs typeface="+mn-cs"/>
                </a:rPr>
                <a:t>Facebook</a:t>
              </a:r>
              <a:r>
                <a:rPr lang="en-US" sz="2600" dirty="0">
                  <a:solidFill>
                    <a:schemeClr val="tx2"/>
                  </a:solidFill>
                  <a:latin typeface="Trebuchet MS" pitchFamily="34" charset="0"/>
                  <a:cs typeface="+mn-cs"/>
                </a:rPr>
                <a:t> page.</a:t>
              </a:r>
              <a:br>
                <a:rPr lang="en-US" sz="2600" dirty="0">
                  <a:solidFill>
                    <a:schemeClr val="tx2"/>
                  </a:solidFill>
                  <a:latin typeface="Trebuchet MS" pitchFamily="34" charset="0"/>
                  <a:cs typeface="+mn-cs"/>
                </a:rPr>
              </a:br>
              <a:r>
                <a:rPr lang="en-US" sz="2600" dirty="0">
                  <a:solidFill>
                    <a:schemeClr val="tx2"/>
                  </a:solidFill>
                  <a:latin typeface="Trebuchet MS" pitchFamily="34" charset="0"/>
                  <a:cs typeface="+mn-cs"/>
                </a:rPr>
                <a:t>Go to </a:t>
              </a:r>
              <a:r>
                <a:rPr lang="en-US" sz="2600" u="sng" dirty="0">
                  <a:solidFill>
                    <a:schemeClr val="tx2"/>
                  </a:solidFill>
                  <a:latin typeface="Trebuchet MS" pitchFamily="34" charset="0"/>
                  <a:cs typeface="+mn-cs"/>
                </a:rPr>
                <a:t>PosterPresentations.com</a:t>
              </a:r>
              <a:r>
                <a:rPr lang="en-US" sz="2600" dirty="0">
                  <a:solidFill>
                    <a:schemeClr val="tx2"/>
                  </a:solidFill>
                  <a:latin typeface="Trebuchet MS" pitchFamily="34" charset="0"/>
                  <a:cs typeface="+mn-cs"/>
                </a:rPr>
                <a:t> and click on the FB icon. </a:t>
              </a:r>
            </a:p>
          </p:txBody>
        </p:sp>
      </p:grpSp>
      <p:cxnSp>
        <p:nvCxnSpPr>
          <p:cNvPr id="36" name="Straight Connector 35"/>
          <p:cNvCxnSpPr/>
          <p:nvPr/>
        </p:nvCxnSpPr>
        <p:spPr>
          <a:xfrm>
            <a:off x="44221400" y="30500638"/>
            <a:ext cx="10050463" cy="158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0371138" y="11582400"/>
            <a:ext cx="10018713"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44254738" y="4841875"/>
            <a:ext cx="10017125"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1" r:id="rId1"/>
  </p:sldLayoutIdLst>
  <p:txStyles>
    <p:titleStyle>
      <a:lvl1pPr algn="ctr" defTabSz="4387850" rtl="0" fontAlgn="base">
        <a:spcBef>
          <a:spcPct val="0"/>
        </a:spcBef>
        <a:spcAft>
          <a:spcPct val="0"/>
        </a:spcAft>
        <a:defRPr sz="8800" kern="1200">
          <a:solidFill>
            <a:schemeClr val="bg1"/>
          </a:solidFill>
          <a:latin typeface="Trebuchet MS" pitchFamily="34" charset="0"/>
          <a:ea typeface="+mj-ea"/>
          <a:cs typeface="+mj-cs"/>
        </a:defRPr>
      </a:lvl1pPr>
      <a:lvl2pPr algn="ctr" defTabSz="4387850" rtl="0" fontAlgn="base">
        <a:spcBef>
          <a:spcPct val="0"/>
        </a:spcBef>
        <a:spcAft>
          <a:spcPct val="0"/>
        </a:spcAft>
        <a:defRPr sz="8800">
          <a:solidFill>
            <a:schemeClr val="bg1"/>
          </a:solidFill>
          <a:latin typeface="Trebuchet MS" pitchFamily="34" charset="0"/>
        </a:defRPr>
      </a:lvl2pPr>
      <a:lvl3pPr algn="ctr" defTabSz="4387850" rtl="0" fontAlgn="base">
        <a:spcBef>
          <a:spcPct val="0"/>
        </a:spcBef>
        <a:spcAft>
          <a:spcPct val="0"/>
        </a:spcAft>
        <a:defRPr sz="8800">
          <a:solidFill>
            <a:schemeClr val="bg1"/>
          </a:solidFill>
          <a:latin typeface="Trebuchet MS" pitchFamily="34" charset="0"/>
        </a:defRPr>
      </a:lvl3pPr>
      <a:lvl4pPr algn="ctr" defTabSz="4387850" rtl="0" fontAlgn="base">
        <a:spcBef>
          <a:spcPct val="0"/>
        </a:spcBef>
        <a:spcAft>
          <a:spcPct val="0"/>
        </a:spcAft>
        <a:defRPr sz="8800">
          <a:solidFill>
            <a:schemeClr val="bg1"/>
          </a:solidFill>
          <a:latin typeface="Trebuchet MS" pitchFamily="34" charset="0"/>
        </a:defRPr>
      </a:lvl4pPr>
      <a:lvl5pPr algn="ctr" defTabSz="4387850" rtl="0" fontAlgn="base">
        <a:spcBef>
          <a:spcPct val="0"/>
        </a:spcBef>
        <a:spcAft>
          <a:spcPct val="0"/>
        </a:spcAft>
        <a:defRPr sz="8800">
          <a:solidFill>
            <a:schemeClr val="bg1"/>
          </a:solidFill>
          <a:latin typeface="Trebuchet MS" pitchFamily="34" charset="0"/>
        </a:defRPr>
      </a:lvl5pPr>
      <a:lvl6pPr marL="457200" algn="ctr" defTabSz="4387850" rtl="0" fontAlgn="base">
        <a:spcBef>
          <a:spcPct val="0"/>
        </a:spcBef>
        <a:spcAft>
          <a:spcPct val="0"/>
        </a:spcAft>
        <a:defRPr sz="8800">
          <a:solidFill>
            <a:schemeClr val="bg1"/>
          </a:solidFill>
          <a:latin typeface="Trebuchet MS" pitchFamily="34" charset="0"/>
        </a:defRPr>
      </a:lvl6pPr>
      <a:lvl7pPr marL="914400" algn="ctr" defTabSz="4387850" rtl="0" fontAlgn="base">
        <a:spcBef>
          <a:spcPct val="0"/>
        </a:spcBef>
        <a:spcAft>
          <a:spcPct val="0"/>
        </a:spcAft>
        <a:defRPr sz="8800">
          <a:solidFill>
            <a:schemeClr val="bg1"/>
          </a:solidFill>
          <a:latin typeface="Trebuchet MS" pitchFamily="34" charset="0"/>
        </a:defRPr>
      </a:lvl7pPr>
      <a:lvl8pPr marL="1371600" algn="ctr" defTabSz="4387850" rtl="0" fontAlgn="base">
        <a:spcBef>
          <a:spcPct val="0"/>
        </a:spcBef>
        <a:spcAft>
          <a:spcPct val="0"/>
        </a:spcAft>
        <a:defRPr sz="8800">
          <a:solidFill>
            <a:schemeClr val="bg1"/>
          </a:solidFill>
          <a:latin typeface="Trebuchet MS" pitchFamily="34" charset="0"/>
        </a:defRPr>
      </a:lvl8pPr>
      <a:lvl9pPr marL="1828800" algn="ctr" defTabSz="4387850" rtl="0" fontAlgn="base">
        <a:spcBef>
          <a:spcPct val="0"/>
        </a:spcBef>
        <a:spcAft>
          <a:spcPct val="0"/>
        </a:spcAft>
        <a:defRPr sz="8800">
          <a:solidFill>
            <a:schemeClr val="bg1"/>
          </a:solidFill>
          <a:latin typeface="Trebuchet MS" pitchFamily="34" charset="0"/>
        </a:defRPr>
      </a:lvl9pPr>
    </p:titleStyle>
    <p:bodyStyle>
      <a:lvl1pPr marL="1644650" indent="-1644650" algn="l" defTabSz="4387850" rtl="0" fontAlgn="base">
        <a:spcBef>
          <a:spcPct val="20000"/>
        </a:spcBef>
        <a:spcAft>
          <a:spcPct val="0"/>
        </a:spcAft>
        <a:buFont typeface="Arial" charset="0"/>
        <a:buChar char="•"/>
        <a:defRPr sz="15400" kern="1200">
          <a:solidFill>
            <a:schemeClr val="tx1"/>
          </a:solidFill>
          <a:latin typeface="+mn-lt"/>
          <a:ea typeface="+mn-ea"/>
          <a:cs typeface="+mn-cs"/>
        </a:defRPr>
      </a:lvl1pPr>
      <a:lvl2pPr marL="3565525" indent="-1370013" algn="l" defTabSz="4387850" rtl="0" fontAlgn="base">
        <a:spcBef>
          <a:spcPct val="20000"/>
        </a:spcBef>
        <a:spcAft>
          <a:spcPct val="0"/>
        </a:spcAft>
        <a:buFont typeface="Arial" charset="0"/>
        <a:buChar char="–"/>
        <a:defRPr sz="13500" kern="1200">
          <a:solidFill>
            <a:schemeClr val="tx1"/>
          </a:solidFill>
          <a:latin typeface="+mn-lt"/>
          <a:ea typeface="+mn-ea"/>
          <a:cs typeface="+mn-cs"/>
        </a:defRPr>
      </a:lvl2pPr>
      <a:lvl3pPr marL="5484813" indent="-1096963" algn="l" defTabSz="4387850" rtl="0" fontAlgn="base">
        <a:spcBef>
          <a:spcPct val="20000"/>
        </a:spcBef>
        <a:spcAft>
          <a:spcPct val="0"/>
        </a:spcAft>
        <a:buFont typeface="Arial" charset="0"/>
        <a:buChar char="•"/>
        <a:defRPr sz="11600" kern="1200">
          <a:solidFill>
            <a:schemeClr val="tx1"/>
          </a:solidFill>
          <a:latin typeface="+mn-lt"/>
          <a:ea typeface="+mn-ea"/>
          <a:cs typeface="+mn-cs"/>
        </a:defRPr>
      </a:lvl3pPr>
      <a:lvl4pPr marL="7680325" indent="-1096963" algn="l" defTabSz="4387850" rtl="0" fontAlgn="base">
        <a:spcBef>
          <a:spcPct val="20000"/>
        </a:spcBef>
        <a:spcAft>
          <a:spcPct val="0"/>
        </a:spcAft>
        <a:buFont typeface="Arial" charset="0"/>
        <a:buChar char="–"/>
        <a:defRPr sz="9600" kern="1200">
          <a:solidFill>
            <a:schemeClr val="tx1"/>
          </a:solidFill>
          <a:latin typeface="+mn-lt"/>
          <a:ea typeface="+mn-ea"/>
          <a:cs typeface="+mn-cs"/>
        </a:defRPr>
      </a:lvl4pPr>
      <a:lvl5pPr marL="9874250" indent="-1096963" algn="l" defTabSz="4387850" rtl="0" fontAlgn="base">
        <a:spcBef>
          <a:spcPct val="20000"/>
        </a:spcBef>
        <a:spcAft>
          <a:spcPct val="0"/>
        </a:spcAft>
        <a:buFont typeface="Arial"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 Placeholder 2"/>
          <p:cNvSpPr>
            <a:spLocks noGrp="1"/>
          </p:cNvSpPr>
          <p:nvPr>
            <p:ph type="body" sz="quarter" idx="10"/>
          </p:nvPr>
        </p:nvSpPr>
        <p:spPr bwMode="auto">
          <a:xfrm>
            <a:off x="902938" y="6471669"/>
            <a:ext cx="13591277" cy="8550011"/>
          </a:xfrm>
          <a:noFill/>
          <a:ln>
            <a:miter lim="800000"/>
            <a:headEnd/>
            <a:tailEnd/>
          </a:ln>
        </p:spPr>
        <p:txBody>
          <a:bodyPr vert="horz" numCol="1" anchor="t" anchorCtr="0" compatLnSpc="1">
            <a:prstTxWarp prst="textNoShape">
              <a:avLst/>
            </a:prstTxWarp>
          </a:bodyPr>
          <a:lstStyle/>
          <a:p>
            <a:r>
              <a:rPr lang="en-US" sz="3000" dirty="0" smtClean="0"/>
              <a:t>	Developed by Edgar F. </a:t>
            </a:r>
            <a:r>
              <a:rPr lang="en-US" sz="3000" dirty="0" err="1" smtClean="0"/>
              <a:t>Codd</a:t>
            </a:r>
            <a:r>
              <a:rPr lang="en-US" sz="3000" dirty="0" smtClean="0"/>
              <a:t> and Raymond F. Boyce in 1974, it is a process of organizing columns and tables of a relational database in order to minimize data redundancy. Specifically a database schema is in this form if all redundancy based upon functional dependency has been removed</a:t>
            </a:r>
            <a:r>
              <a:rPr lang="en-US" sz="3000" dirty="0" smtClean="0"/>
              <a:t>. </a:t>
            </a:r>
            <a:r>
              <a:rPr lang="en-US" sz="3000" dirty="0" smtClean="0"/>
              <a:t>It is also referred to as 3.5 Normal Form because it is a stronger form than several other normalization processes. </a:t>
            </a:r>
            <a:endParaRPr lang="en-US" sz="3000" dirty="0" smtClean="0"/>
          </a:p>
          <a:p>
            <a:endParaRPr lang="en-US" sz="3000" dirty="0"/>
          </a:p>
          <a:p>
            <a:r>
              <a:rPr lang="en-US" sz="3000" dirty="0" smtClean="0"/>
              <a:t>  Furthermore these conditions must hold:</a:t>
            </a:r>
          </a:p>
          <a:p>
            <a:endParaRPr lang="en-US" sz="3000" dirty="0"/>
          </a:p>
          <a:p>
            <a:r>
              <a:rPr lang="en-US" sz="3000" dirty="0" smtClean="0"/>
              <a:t>      X -&gt; Y  is a subset of X</a:t>
            </a:r>
          </a:p>
          <a:p>
            <a:r>
              <a:rPr lang="en-US" sz="3000" dirty="0"/>
              <a:t> </a:t>
            </a:r>
            <a:r>
              <a:rPr lang="en-US" sz="3000" dirty="0" smtClean="0"/>
              <a:t>     X is a </a:t>
            </a:r>
            <a:r>
              <a:rPr lang="en-US" sz="3000" dirty="0" err="1" smtClean="0"/>
              <a:t>superkey</a:t>
            </a:r>
            <a:r>
              <a:rPr lang="en-US" sz="3000" dirty="0" smtClean="0"/>
              <a:t> for schema </a:t>
            </a:r>
            <a:r>
              <a:rPr lang="en-US" sz="3000" dirty="0" smtClean="0"/>
              <a:t>R</a:t>
            </a:r>
          </a:p>
          <a:p>
            <a:endParaRPr lang="en-US" sz="3000" dirty="0"/>
          </a:p>
          <a:p>
            <a:r>
              <a:rPr lang="en-US" sz="3000" dirty="0" smtClean="0"/>
              <a:t>Interestingly enough this normalization definition predates </a:t>
            </a:r>
            <a:r>
              <a:rPr lang="en-US" sz="3000" dirty="0" err="1" smtClean="0"/>
              <a:t>Codd</a:t>
            </a:r>
            <a:r>
              <a:rPr lang="en-US" sz="3000" dirty="0" smtClean="0"/>
              <a:t> and Boyce by 3 years. Although it appears in a paper by Ian Heath in 1971 it is not named after him. </a:t>
            </a:r>
          </a:p>
          <a:p>
            <a:endParaRPr lang="en-US" sz="2800" dirty="0" smtClean="0"/>
          </a:p>
        </p:txBody>
      </p:sp>
      <p:sp>
        <p:nvSpPr>
          <p:cNvPr id="4" name="Text Placeholder 3"/>
          <p:cNvSpPr>
            <a:spLocks noGrp="1"/>
          </p:cNvSpPr>
          <p:nvPr>
            <p:ph type="body" sz="quarter" idx="11"/>
          </p:nvPr>
        </p:nvSpPr>
        <p:spPr>
          <a:xfrm>
            <a:off x="922338" y="5259886"/>
            <a:ext cx="13592867" cy="1107988"/>
          </a:xfrm>
        </p:spPr>
        <p:txBody>
          <a:bodyPr/>
          <a:lstStyle/>
          <a:p>
            <a:pPr marL="1645838" indent="-1645838" defTabSz="4388900" fontAlgn="auto">
              <a:spcAft>
                <a:spcPts val="0"/>
              </a:spcAft>
              <a:buFont typeface="Arial" pitchFamily="34" charset="0"/>
              <a:buNone/>
              <a:defRPr/>
            </a:pPr>
            <a:r>
              <a:rPr lang="en-US" sz="6000" dirty="0" smtClean="0">
                <a:latin typeface="Times New Roman" pitchFamily="18" charset="0"/>
                <a:cs typeface="Times New Roman" pitchFamily="18" charset="0"/>
              </a:rPr>
              <a:t>What is BCNF?</a:t>
            </a:r>
            <a:endParaRPr lang="en-US" sz="6000" dirty="0">
              <a:latin typeface="Times New Roman" pitchFamily="18" charset="0"/>
              <a:cs typeface="Times New Roman" pitchFamily="18" charset="0"/>
            </a:endParaRPr>
          </a:p>
        </p:txBody>
      </p:sp>
      <p:sp>
        <p:nvSpPr>
          <p:cNvPr id="5131" name="Text Placeholder 16"/>
          <p:cNvSpPr>
            <a:spLocks noGrp="1"/>
          </p:cNvSpPr>
          <p:nvPr>
            <p:ph type="body" sz="quarter" idx="20"/>
          </p:nvPr>
        </p:nvSpPr>
        <p:spPr bwMode="auto">
          <a:noFill/>
          <a:ln>
            <a:miter lim="800000"/>
            <a:headEnd/>
            <a:tailEnd/>
          </a:ln>
        </p:spPr>
        <p:txBody>
          <a:bodyPr vert="horz" numCol="1" anchor="t" anchorCtr="0" compatLnSpc="1">
            <a:prstTxWarp prst="textNoShape">
              <a:avLst/>
            </a:prstTxWarp>
          </a:bodyPr>
          <a:lstStyle/>
          <a:p>
            <a:r>
              <a:rPr lang="en-US" sz="5000" dirty="0" smtClean="0">
                <a:cs typeface="Times New Roman" pitchFamily="18" charset="0"/>
              </a:rPr>
              <a:t>-Insert site Web site, contact information for the site, or ways to volunteer with them </a:t>
            </a:r>
          </a:p>
        </p:txBody>
      </p:sp>
      <p:sp>
        <p:nvSpPr>
          <p:cNvPr id="141" name="Text Placeholder 29"/>
          <p:cNvSpPr>
            <a:spLocks noGrp="1"/>
          </p:cNvSpPr>
          <p:nvPr>
            <p:ph type="body" sz="quarter" idx="22"/>
          </p:nvPr>
        </p:nvSpPr>
        <p:spPr>
          <a:xfrm>
            <a:off x="29401749" y="7908557"/>
            <a:ext cx="13581405" cy="754045"/>
          </a:xfrm>
        </p:spPr>
        <p:txBody>
          <a:bodyPr/>
          <a:lstStyle/>
          <a:p>
            <a:pPr marL="0" indent="0" defTabSz="4388900" fontAlgn="auto">
              <a:spcAft>
                <a:spcPts val="0"/>
              </a:spcAft>
              <a:defRPr/>
            </a:pPr>
            <a:r>
              <a:rPr lang="en-US" dirty="0" smtClean="0"/>
              <a:t>1- User </a:t>
            </a:r>
            <a:r>
              <a:rPr lang="en-US" dirty="0" smtClean="0"/>
              <a:t>Input</a:t>
            </a:r>
            <a:endParaRPr lang="en-US" dirty="0" smtClean="0"/>
          </a:p>
        </p:txBody>
      </p:sp>
      <p:sp>
        <p:nvSpPr>
          <p:cNvPr id="30" name="Text Placeholder 29"/>
          <p:cNvSpPr>
            <a:spLocks noGrp="1"/>
          </p:cNvSpPr>
          <p:nvPr>
            <p:ph type="body" sz="quarter" idx="23"/>
          </p:nvPr>
        </p:nvSpPr>
        <p:spPr>
          <a:xfrm>
            <a:off x="15162215" y="6532448"/>
            <a:ext cx="13571534" cy="3046966"/>
          </a:xfrm>
        </p:spPr>
        <p:txBody>
          <a:bodyPr/>
          <a:lstStyle/>
          <a:p>
            <a:pPr marL="0" indent="0" defTabSz="4388900" fontAlgn="auto">
              <a:spcAft>
                <a:spcPts val="0"/>
              </a:spcAft>
              <a:defRPr/>
            </a:pPr>
            <a:r>
              <a:rPr lang="en-US" sz="2800" dirty="0" smtClean="0"/>
              <a:t>Here we see a table that is not normalized.</a:t>
            </a:r>
            <a:r>
              <a:rPr lang="en-US" sz="2800" dirty="0"/>
              <a:t> A database of books and such is common and could be used for many </a:t>
            </a:r>
            <a:r>
              <a:rPr lang="en-US" sz="2800" dirty="0" smtClean="0"/>
              <a:t>applications. Its attributes include Author, Nationality, Book Title, Genre, and Number of pages. As the size of information grows there is a possibility for redundant data within the table. For instance an author can have more than one novel so the authors name and nationality could appear more than once. This repetition of data is redundant. </a:t>
            </a:r>
          </a:p>
        </p:txBody>
      </p:sp>
      <p:sp>
        <p:nvSpPr>
          <p:cNvPr id="5388" name="Text Placeholder 56"/>
          <p:cNvSpPr>
            <a:spLocks noGrp="1"/>
          </p:cNvSpPr>
          <p:nvPr>
            <p:ph type="body" sz="quarter" idx="24"/>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dirty="0" smtClean="0"/>
              <a:t>Student Name (s)</a:t>
            </a:r>
          </a:p>
        </p:txBody>
      </p:sp>
      <p:sp>
        <p:nvSpPr>
          <p:cNvPr id="5426" name="Text Placeholder 5425"/>
          <p:cNvSpPr>
            <a:spLocks noGrp="1"/>
          </p:cNvSpPr>
          <p:nvPr>
            <p:ph type="body" sz="quarter" idx="27"/>
          </p:nvPr>
        </p:nvSpPr>
        <p:spPr>
          <a:xfrm>
            <a:off x="15154276" y="13102597"/>
            <a:ext cx="13600519" cy="754045"/>
          </a:xfrm>
        </p:spPr>
        <p:txBody>
          <a:bodyPr/>
          <a:lstStyle/>
          <a:p>
            <a:r>
              <a:rPr lang="en-US" dirty="0" smtClean="0"/>
              <a:t>Functional Dependencies </a:t>
            </a:r>
            <a:endParaRPr lang="en-US" dirty="0"/>
          </a:p>
        </p:txBody>
      </p:sp>
      <p:sp>
        <p:nvSpPr>
          <p:cNvPr id="5435" name="Text Placeholder 5434"/>
          <p:cNvSpPr>
            <a:spLocks noGrp="1"/>
          </p:cNvSpPr>
          <p:nvPr>
            <p:ph type="body" sz="quarter" idx="28"/>
          </p:nvPr>
        </p:nvSpPr>
        <p:spPr>
          <a:xfrm>
            <a:off x="29411620" y="8674794"/>
            <a:ext cx="13581061" cy="1109435"/>
          </a:xfrm>
        </p:spPr>
        <p:txBody>
          <a:bodyPr/>
          <a:lstStyle/>
          <a:p>
            <a:pPr marL="457200" indent="-457200">
              <a:buFont typeface="+mj-lt"/>
              <a:buAutoNum type="alphaUcPeriod"/>
            </a:pPr>
            <a:r>
              <a:rPr lang="en-US" dirty="0" smtClean="0"/>
              <a:t>User inputs the number of attributes for their schema (1-26)</a:t>
            </a:r>
          </a:p>
          <a:p>
            <a:pPr marL="457200" indent="-457200">
              <a:buFont typeface="+mj-lt"/>
              <a:buAutoNum type="alphaUcPeriod"/>
            </a:pPr>
            <a:r>
              <a:rPr lang="en-US" dirty="0" smtClean="0"/>
              <a:t>User picks their functional dependencies. (A-&gt;B etc.)</a:t>
            </a:r>
          </a:p>
          <a:p>
            <a:pPr marL="457200" indent="-457200">
              <a:buFont typeface="+mj-lt"/>
              <a:buAutoNum type="alphaUcPeriod"/>
            </a:pPr>
            <a:endParaRPr lang="en-US" dirty="0"/>
          </a:p>
        </p:txBody>
      </p:sp>
      <p:sp>
        <p:nvSpPr>
          <p:cNvPr id="5122" name="Title 1"/>
          <p:cNvSpPr>
            <a:spLocks noGrp="1"/>
          </p:cNvSpPr>
          <p:nvPr>
            <p:ph type="title"/>
          </p:nvPr>
        </p:nvSpPr>
        <p:spPr bwMode="auto">
          <a:noFill/>
          <a:ln>
            <a:miter lim="800000"/>
            <a:headEnd/>
            <a:tailEnd/>
          </a:ln>
        </p:spPr>
        <p:txBody>
          <a:bodyPr vert="horz" wrap="square" numCol="1" compatLnSpc="1">
            <a:prstTxWarp prst="textNoShape">
              <a:avLst/>
            </a:prstTxWarp>
            <a:spAutoFit/>
          </a:bodyPr>
          <a:lstStyle/>
          <a:p>
            <a:r>
              <a:rPr lang="en-US" sz="8000" dirty="0" smtClean="0"/>
              <a:t>Boyce </a:t>
            </a:r>
            <a:r>
              <a:rPr lang="en-US" sz="8000" dirty="0" err="1" smtClean="0"/>
              <a:t>Codd</a:t>
            </a:r>
            <a:r>
              <a:rPr lang="en-US" sz="8000" dirty="0" smtClean="0"/>
              <a:t> Normal Form</a:t>
            </a:r>
          </a:p>
        </p:txBody>
      </p:sp>
      <p:sp>
        <p:nvSpPr>
          <p:cNvPr id="61" name="Text Placeholder 60"/>
          <p:cNvSpPr>
            <a:spLocks noGrp="1"/>
          </p:cNvSpPr>
          <p:nvPr>
            <p:ph type="body" sz="quarter" idx="150"/>
          </p:nvPr>
        </p:nvSpPr>
        <p:spPr/>
        <p:txBody>
          <a:bodyPr/>
          <a:lstStyle/>
          <a:p>
            <a:r>
              <a:rPr lang="en-US" dirty="0" smtClean="0"/>
              <a:t>Spring 2016</a:t>
            </a:r>
            <a:endParaRPr lang="en-US" dirty="0"/>
          </a:p>
        </p:txBody>
      </p:sp>
      <p:sp>
        <p:nvSpPr>
          <p:cNvPr id="62" name="Text Placeholder 61"/>
          <p:cNvSpPr>
            <a:spLocks noGrp="1"/>
          </p:cNvSpPr>
          <p:nvPr>
            <p:ph type="body" sz="quarter" idx="151"/>
          </p:nvPr>
        </p:nvSpPr>
        <p:spPr/>
        <p:txBody>
          <a:bodyPr/>
          <a:lstStyle/>
          <a:p>
            <a:r>
              <a:rPr lang="en-US" dirty="0" smtClean="0"/>
              <a:t>Patrick Kevorkian</a:t>
            </a:r>
            <a:endParaRPr lang="en-US" dirty="0"/>
          </a:p>
        </p:txBody>
      </p:sp>
      <p:sp>
        <p:nvSpPr>
          <p:cNvPr id="5438" name="Text Placeholder 5437"/>
          <p:cNvSpPr>
            <a:spLocks noGrp="1"/>
          </p:cNvSpPr>
          <p:nvPr>
            <p:ph type="body" sz="quarter" idx="95"/>
          </p:nvPr>
        </p:nvSpPr>
        <p:spPr>
          <a:xfrm>
            <a:off x="922339" y="15271965"/>
            <a:ext cx="13592866" cy="754045"/>
          </a:xfrm>
        </p:spPr>
        <p:txBody>
          <a:bodyPr/>
          <a:lstStyle/>
          <a:p>
            <a:r>
              <a:rPr lang="en-US" dirty="0" smtClean="0"/>
              <a:t>BCNF Calculator</a:t>
            </a:r>
            <a:endParaRPr lang="en-US" dirty="0"/>
          </a:p>
        </p:txBody>
      </p:sp>
      <p:sp>
        <p:nvSpPr>
          <p:cNvPr id="5439" name="Text Placeholder 5438"/>
          <p:cNvSpPr>
            <a:spLocks noGrp="1"/>
          </p:cNvSpPr>
          <p:nvPr>
            <p:ph type="body" sz="quarter" idx="107"/>
          </p:nvPr>
        </p:nvSpPr>
        <p:spPr>
          <a:xfrm>
            <a:off x="15184582" y="19412419"/>
            <a:ext cx="13570214" cy="2616079"/>
          </a:xfrm>
        </p:spPr>
        <p:txBody>
          <a:bodyPr/>
          <a:lstStyle/>
          <a:p>
            <a:r>
              <a:rPr lang="en-US" sz="2800" dirty="0" smtClean="0"/>
              <a:t>Here we see that the data from the table above has been decomposed into three separate tables. </a:t>
            </a:r>
            <a:r>
              <a:rPr lang="en-US" sz="2800" dirty="0" smtClean="0"/>
              <a:t>X determining Y being a subset of X is held true because each table contains one functional dependency. In addition X </a:t>
            </a:r>
            <a:r>
              <a:rPr lang="en-US" sz="2800" dirty="0" smtClean="0"/>
              <a:t>being a </a:t>
            </a:r>
            <a:r>
              <a:rPr lang="en-US" sz="2800" dirty="0" err="1" smtClean="0"/>
              <a:t>superkey</a:t>
            </a:r>
            <a:r>
              <a:rPr lang="en-US" sz="2800" dirty="0" smtClean="0"/>
              <a:t> of schema R is held true because each table has unique values. Therefore this is in BCNF.</a:t>
            </a:r>
            <a:endParaRPr lang="en-US" sz="2800" dirty="0"/>
          </a:p>
        </p:txBody>
      </p:sp>
      <p:sp>
        <p:nvSpPr>
          <p:cNvPr id="32" name="Text Placeholder 31"/>
          <p:cNvSpPr>
            <a:spLocks noGrp="1"/>
          </p:cNvSpPr>
          <p:nvPr>
            <p:ph type="body" sz="quarter" idx="116"/>
          </p:nvPr>
        </p:nvSpPr>
        <p:spPr>
          <a:xfrm>
            <a:off x="29354177" y="10633409"/>
            <a:ext cx="13522537" cy="2025677"/>
          </a:xfrm>
        </p:spPr>
        <p:txBody>
          <a:bodyPr/>
          <a:lstStyle/>
          <a:p>
            <a:pPr marL="457200" indent="-457200">
              <a:buFont typeface="+mj-lt"/>
              <a:buAutoNum type="alphaUcPeriod"/>
            </a:pPr>
            <a:r>
              <a:rPr lang="en-US" dirty="0" smtClean="0"/>
              <a:t>Checks every functional dependency for what the attribute determines </a:t>
            </a:r>
          </a:p>
          <a:p>
            <a:pPr marL="457200" indent="-457200">
              <a:buFont typeface="+mj-lt"/>
              <a:buAutoNum type="alphaUcPeriod"/>
            </a:pPr>
            <a:r>
              <a:rPr lang="en-US" dirty="0" smtClean="0"/>
              <a:t>If left side of a </a:t>
            </a:r>
            <a:r>
              <a:rPr lang="en-US" sz="2600" dirty="0" smtClean="0"/>
              <a:t>functional</a:t>
            </a:r>
            <a:r>
              <a:rPr lang="en-US" dirty="0" smtClean="0"/>
              <a:t> dependency is in right side of a closure then it is added to the right side of the closure for that attribute </a:t>
            </a:r>
          </a:p>
          <a:p>
            <a:pPr marL="457200" indent="-457200">
              <a:buFont typeface="+mj-lt"/>
              <a:buAutoNum type="alphaUcPeriod"/>
            </a:pPr>
            <a:r>
              <a:rPr lang="en-US" dirty="0" smtClean="0"/>
              <a:t>Repeat step B until all functional dependencies are considered</a:t>
            </a:r>
            <a:endParaRPr lang="en-US" dirty="0" smtClean="0"/>
          </a:p>
          <a:p>
            <a:pPr marL="457200" indent="-457200">
              <a:buFont typeface="+mj-lt"/>
              <a:buAutoNum type="alphaUcPeriod"/>
            </a:pPr>
            <a:endParaRPr lang="en-US" dirty="0"/>
          </a:p>
        </p:txBody>
      </p:sp>
      <p:sp>
        <p:nvSpPr>
          <p:cNvPr id="33" name="Text Placeholder 32"/>
          <p:cNvSpPr>
            <a:spLocks noGrp="1"/>
          </p:cNvSpPr>
          <p:nvPr>
            <p:ph type="body" sz="quarter" idx="117"/>
          </p:nvPr>
        </p:nvSpPr>
        <p:spPr>
          <a:xfrm>
            <a:off x="29411621" y="13641634"/>
            <a:ext cx="13537232" cy="9150963"/>
          </a:xfrm>
        </p:spPr>
        <p:txBody>
          <a:bodyPr/>
          <a:lstStyle/>
          <a:p>
            <a:pPr marL="457200" indent="-457200">
              <a:buFont typeface="+mj-lt"/>
              <a:buAutoNum type="alphaUcPeriod"/>
            </a:pPr>
            <a:r>
              <a:rPr lang="en-US" sz="2600" dirty="0" smtClean="0"/>
              <a:t>Given newly calculated closures pull what each attribute determines in a single relation that isn’t itself</a:t>
            </a:r>
            <a:endParaRPr lang="en-US" sz="2600" dirty="0"/>
          </a:p>
          <a:p>
            <a:r>
              <a:rPr lang="en-US" sz="2600" dirty="0" smtClean="0"/>
              <a:t>Example:</a:t>
            </a:r>
            <a:endParaRPr lang="en-US" sz="2600" dirty="0"/>
          </a:p>
          <a:p>
            <a:r>
              <a:rPr lang="en-US" sz="2600" dirty="0"/>
              <a:t> </a:t>
            </a:r>
            <a:r>
              <a:rPr lang="en-US" sz="2600" dirty="0" smtClean="0"/>
              <a:t>                    -Given attributes {A,B,C}</a:t>
            </a:r>
          </a:p>
          <a:p>
            <a:r>
              <a:rPr lang="en-US" sz="2600" dirty="0"/>
              <a:t> </a:t>
            </a:r>
            <a:r>
              <a:rPr lang="en-US" sz="2600" dirty="0" smtClean="0"/>
              <a:t>                    -Functional Dependencies of A-&gt;B, B-&gt;C</a:t>
            </a:r>
          </a:p>
          <a:p>
            <a:r>
              <a:rPr lang="en-US" sz="2600" dirty="0"/>
              <a:t> </a:t>
            </a:r>
            <a:r>
              <a:rPr lang="en-US" sz="2600" dirty="0" smtClean="0"/>
              <a:t>                    -Closures:  </a:t>
            </a:r>
            <a:r>
              <a:rPr lang="en-US" sz="2600" dirty="0"/>
              <a:t>{A}</a:t>
            </a:r>
            <a:r>
              <a:rPr lang="en-US" sz="2600" baseline="30000" dirty="0"/>
              <a:t>+</a:t>
            </a:r>
            <a:r>
              <a:rPr lang="en-US" sz="2600" dirty="0"/>
              <a:t> = {A</a:t>
            </a:r>
            <a:r>
              <a:rPr lang="en-US" sz="2600" dirty="0" smtClean="0"/>
              <a:t>, B, C}</a:t>
            </a:r>
          </a:p>
          <a:p>
            <a:r>
              <a:rPr lang="en-US" sz="2600" dirty="0"/>
              <a:t> </a:t>
            </a:r>
            <a:r>
              <a:rPr lang="en-US" sz="2600" dirty="0" smtClean="0"/>
              <a:t>                                      {B}</a:t>
            </a:r>
            <a:r>
              <a:rPr lang="en-US" sz="2600" baseline="30000" dirty="0" smtClean="0"/>
              <a:t>+</a:t>
            </a:r>
            <a:r>
              <a:rPr lang="en-US" sz="2600" dirty="0" smtClean="0"/>
              <a:t> </a:t>
            </a:r>
            <a:r>
              <a:rPr lang="en-US" sz="2600" dirty="0"/>
              <a:t>= </a:t>
            </a:r>
            <a:r>
              <a:rPr lang="en-US" sz="2600" dirty="0" smtClean="0"/>
              <a:t>{B, C}</a:t>
            </a:r>
          </a:p>
          <a:p>
            <a:r>
              <a:rPr lang="en-US" sz="2600" dirty="0"/>
              <a:t> </a:t>
            </a:r>
            <a:r>
              <a:rPr lang="en-US" sz="2600" dirty="0" smtClean="0"/>
              <a:t>                                      {C}</a:t>
            </a:r>
            <a:r>
              <a:rPr lang="en-US" sz="2600" baseline="30000" dirty="0" smtClean="0"/>
              <a:t>+</a:t>
            </a:r>
            <a:r>
              <a:rPr lang="en-US" sz="2600" dirty="0" smtClean="0"/>
              <a:t> </a:t>
            </a:r>
            <a:r>
              <a:rPr lang="en-US" sz="2600" dirty="0"/>
              <a:t>= </a:t>
            </a:r>
            <a:r>
              <a:rPr lang="en-US" sz="2600" dirty="0" smtClean="0"/>
              <a:t>{C}</a:t>
            </a:r>
          </a:p>
          <a:p>
            <a:r>
              <a:rPr lang="en-US" sz="2600" dirty="0"/>
              <a:t> </a:t>
            </a:r>
            <a:r>
              <a:rPr lang="en-US" sz="2600" dirty="0" smtClean="0"/>
              <a:t>                                      </a:t>
            </a:r>
            <a:r>
              <a:rPr lang="en-US" sz="2600" dirty="0"/>
              <a:t>{</a:t>
            </a:r>
            <a:r>
              <a:rPr lang="en-US" sz="2600" dirty="0" smtClean="0"/>
              <a:t>A,B}</a:t>
            </a:r>
            <a:r>
              <a:rPr lang="en-US" sz="2600" baseline="30000" dirty="0" smtClean="0"/>
              <a:t>+</a:t>
            </a:r>
            <a:r>
              <a:rPr lang="en-US" sz="2600" dirty="0" smtClean="0"/>
              <a:t> </a:t>
            </a:r>
            <a:r>
              <a:rPr lang="en-US" sz="2600" dirty="0"/>
              <a:t>= {A</a:t>
            </a:r>
            <a:r>
              <a:rPr lang="en-US" sz="2600" dirty="0" smtClean="0"/>
              <a:t>, B, C}</a:t>
            </a:r>
          </a:p>
          <a:p>
            <a:r>
              <a:rPr lang="en-US" sz="2600" dirty="0" smtClean="0"/>
              <a:t>                                       </a:t>
            </a:r>
            <a:r>
              <a:rPr lang="en-US" sz="2600" dirty="0"/>
              <a:t>{</a:t>
            </a:r>
            <a:r>
              <a:rPr lang="en-US" sz="2600" dirty="0" smtClean="0"/>
              <a:t>A,C}</a:t>
            </a:r>
            <a:r>
              <a:rPr lang="en-US" sz="2600" baseline="30000" dirty="0" smtClean="0"/>
              <a:t>+</a:t>
            </a:r>
            <a:r>
              <a:rPr lang="en-US" sz="2600" dirty="0" smtClean="0"/>
              <a:t> </a:t>
            </a:r>
            <a:r>
              <a:rPr lang="en-US" sz="2600" dirty="0"/>
              <a:t>= {A, </a:t>
            </a:r>
            <a:r>
              <a:rPr lang="en-US" sz="2600" dirty="0" smtClean="0"/>
              <a:t>B, C}</a:t>
            </a:r>
            <a:endParaRPr lang="en-US" sz="2600" dirty="0"/>
          </a:p>
          <a:p>
            <a:r>
              <a:rPr lang="en-US" sz="2600" dirty="0" smtClean="0"/>
              <a:t>                                       {C,B}</a:t>
            </a:r>
            <a:r>
              <a:rPr lang="en-US" sz="2600" baseline="30000" dirty="0" smtClean="0"/>
              <a:t>+</a:t>
            </a:r>
            <a:r>
              <a:rPr lang="en-US" sz="2600" dirty="0" smtClean="0"/>
              <a:t> </a:t>
            </a:r>
            <a:r>
              <a:rPr lang="en-US" sz="2600" dirty="0"/>
              <a:t>= </a:t>
            </a:r>
            <a:r>
              <a:rPr lang="en-US" sz="2600" dirty="0" smtClean="0"/>
              <a:t>{B, C}</a:t>
            </a:r>
            <a:endParaRPr lang="en-US" sz="2600" dirty="0"/>
          </a:p>
          <a:p>
            <a:r>
              <a:rPr lang="en-US" sz="2600" dirty="0" smtClean="0"/>
              <a:t>                                       {A,B,C}</a:t>
            </a:r>
            <a:r>
              <a:rPr lang="en-US" sz="2600" baseline="30000" dirty="0" smtClean="0"/>
              <a:t>+</a:t>
            </a:r>
            <a:r>
              <a:rPr lang="en-US" sz="2600" dirty="0" smtClean="0"/>
              <a:t> </a:t>
            </a:r>
            <a:r>
              <a:rPr lang="en-US" sz="2600" dirty="0"/>
              <a:t>= {</a:t>
            </a:r>
            <a:r>
              <a:rPr lang="en-US" sz="2600" dirty="0" smtClean="0"/>
              <a:t>A, B, C}</a:t>
            </a:r>
          </a:p>
          <a:p>
            <a:endParaRPr lang="en-US" sz="2600" dirty="0"/>
          </a:p>
          <a:p>
            <a:r>
              <a:rPr lang="en-US" sz="2600" dirty="0" smtClean="0"/>
              <a:t>Given these updated closures we can see what the implicit functional dependencies are:</a:t>
            </a:r>
          </a:p>
          <a:p>
            <a:r>
              <a:rPr lang="en-US" sz="2600" dirty="0" smtClean="0"/>
              <a:t>     </a:t>
            </a:r>
          </a:p>
          <a:p>
            <a:r>
              <a:rPr lang="en-US" sz="2600" dirty="0"/>
              <a:t> </a:t>
            </a:r>
            <a:r>
              <a:rPr lang="en-US" sz="2600" dirty="0" smtClean="0"/>
              <a:t>                     A -&gt; C</a:t>
            </a:r>
          </a:p>
          <a:p>
            <a:r>
              <a:rPr lang="en-US" sz="2600" dirty="0"/>
              <a:t> </a:t>
            </a:r>
            <a:r>
              <a:rPr lang="en-US" sz="2600" dirty="0" smtClean="0"/>
              <a:t>                     AB -&gt; C</a:t>
            </a:r>
          </a:p>
          <a:p>
            <a:r>
              <a:rPr lang="en-US" sz="2600" dirty="0"/>
              <a:t> </a:t>
            </a:r>
            <a:r>
              <a:rPr lang="en-US" sz="2600" dirty="0" smtClean="0"/>
              <a:t>                     AC -&gt; B</a:t>
            </a:r>
            <a:endParaRPr lang="en-US" sz="2600" dirty="0"/>
          </a:p>
          <a:p>
            <a:endParaRPr lang="en-US" sz="2400" dirty="0"/>
          </a:p>
          <a:p>
            <a:endParaRPr lang="en-US" sz="2400" dirty="0"/>
          </a:p>
          <a:p>
            <a:endParaRPr lang="en-US" sz="2400" dirty="0"/>
          </a:p>
          <a:p>
            <a:endParaRPr lang="en-US" dirty="0"/>
          </a:p>
        </p:txBody>
      </p:sp>
      <p:sp>
        <p:nvSpPr>
          <p:cNvPr id="34" name="Text Placeholder 33"/>
          <p:cNvSpPr>
            <a:spLocks noGrp="1"/>
          </p:cNvSpPr>
          <p:nvPr>
            <p:ph type="body" sz="quarter" idx="118"/>
          </p:nvPr>
        </p:nvSpPr>
        <p:spPr>
          <a:xfrm>
            <a:off x="29282038" y="23444371"/>
            <a:ext cx="13594676" cy="9085542"/>
          </a:xfrm>
        </p:spPr>
        <p:txBody>
          <a:bodyPr/>
          <a:lstStyle/>
          <a:p>
            <a:pPr marL="457200" indent="-457200">
              <a:buFont typeface="+mj-lt"/>
              <a:buAutoNum type="alphaUcPeriod"/>
            </a:pPr>
            <a:r>
              <a:rPr lang="en-US" sz="2600" dirty="0" smtClean="0"/>
              <a:t>Find a functional dependency that violates the two BCNF conditions </a:t>
            </a:r>
          </a:p>
          <a:p>
            <a:pPr marL="457200" indent="-457200">
              <a:buFont typeface="+mj-lt"/>
              <a:buAutoNum type="alphaUcPeriod"/>
            </a:pPr>
            <a:r>
              <a:rPr lang="en-US" sz="2600" dirty="0" smtClean="0"/>
              <a:t>Pick that dependency and decompose the relation into sub-relations. The first sub-relation being </a:t>
            </a:r>
            <a:r>
              <a:rPr lang="en-US" sz="2600" dirty="0" smtClean="0"/>
              <a:t>itself and second being everything that isn’t in the right side of the first.</a:t>
            </a:r>
          </a:p>
          <a:p>
            <a:pPr marL="457200" indent="-457200">
              <a:buFont typeface="+mj-lt"/>
              <a:buAutoNum type="alphaUcPeriod"/>
            </a:pPr>
            <a:r>
              <a:rPr lang="en-US" sz="2600" dirty="0" smtClean="0"/>
              <a:t>Repeat steps A and B (Recursively)von each sub-relation until each meet the BCNF conditions</a:t>
            </a:r>
            <a:endParaRPr lang="en-US" sz="2600" dirty="0"/>
          </a:p>
          <a:p>
            <a:r>
              <a:rPr lang="en-US" sz="2600" dirty="0" smtClean="0"/>
              <a:t>Example: Continuing from the above we first consider step A since all of the FD’s violate BCNF conditions we must pick one to decompose </a:t>
            </a:r>
          </a:p>
          <a:p>
            <a:r>
              <a:rPr lang="en-US" sz="2600" dirty="0" smtClean="0"/>
              <a:t>  </a:t>
            </a:r>
          </a:p>
          <a:p>
            <a:r>
              <a:rPr lang="en-US" sz="2600" dirty="0"/>
              <a:t> </a:t>
            </a:r>
            <a:r>
              <a:rPr lang="en-US" sz="2600" dirty="0" smtClean="0"/>
              <a:t>                   Chosen FD: A -&gt; B</a:t>
            </a:r>
          </a:p>
          <a:p>
            <a:r>
              <a:rPr lang="en-US" sz="2600" dirty="0"/>
              <a:t> </a:t>
            </a:r>
            <a:r>
              <a:rPr lang="en-US" sz="2600" dirty="0" smtClean="0"/>
              <a:t>                                     </a:t>
            </a:r>
          </a:p>
          <a:p>
            <a:r>
              <a:rPr lang="en-US" sz="2600" dirty="0"/>
              <a:t> </a:t>
            </a:r>
            <a:r>
              <a:rPr lang="en-US" sz="2600" dirty="0" smtClean="0"/>
              <a:t>                            Decomposed into: R1 (A,B)</a:t>
            </a:r>
          </a:p>
          <a:p>
            <a:r>
              <a:rPr lang="en-US" sz="2600" dirty="0"/>
              <a:t> </a:t>
            </a:r>
            <a:r>
              <a:rPr lang="en-US" sz="2600" dirty="0" smtClean="0"/>
              <a:t>                                                        R2 (A,C) </a:t>
            </a:r>
          </a:p>
          <a:p>
            <a:endParaRPr lang="en-US" sz="2600" dirty="0" smtClean="0"/>
          </a:p>
          <a:p>
            <a:r>
              <a:rPr lang="en-US" sz="2600" dirty="0" smtClean="0"/>
              <a:t>Repeat steps A and B on R1 and R2: Since both relations meet BCNF conditions they are considered to be in Boyce </a:t>
            </a:r>
            <a:r>
              <a:rPr lang="en-US" sz="2600" dirty="0" err="1" smtClean="0"/>
              <a:t>Codd</a:t>
            </a:r>
            <a:r>
              <a:rPr lang="en-US" sz="2600" dirty="0" smtClean="0"/>
              <a:t> Normal form</a:t>
            </a:r>
            <a:endParaRPr lang="en-US" sz="2600" dirty="0"/>
          </a:p>
          <a:p>
            <a:endParaRPr lang="en-US" sz="2600" dirty="0"/>
          </a:p>
          <a:p>
            <a:r>
              <a:rPr lang="en-US" sz="2600" dirty="0" smtClean="0"/>
              <a:t>Boyce </a:t>
            </a:r>
            <a:r>
              <a:rPr lang="en-US" sz="2600" dirty="0" err="1" smtClean="0"/>
              <a:t>Codd</a:t>
            </a:r>
            <a:r>
              <a:rPr lang="en-US" sz="2600" dirty="0" smtClean="0"/>
              <a:t> Normal Form Relations(Tables):   (A, B) and (A, C)</a:t>
            </a:r>
          </a:p>
          <a:p>
            <a:endParaRPr lang="en-US" dirty="0"/>
          </a:p>
        </p:txBody>
      </p:sp>
      <p:sp>
        <p:nvSpPr>
          <p:cNvPr id="35" name="Text Placeholder 34"/>
          <p:cNvSpPr>
            <a:spLocks noGrp="1"/>
          </p:cNvSpPr>
          <p:nvPr>
            <p:ph type="body" sz="quarter" idx="119"/>
          </p:nvPr>
        </p:nvSpPr>
        <p:spPr/>
        <p:txBody>
          <a:bodyPr/>
          <a:lstStyle/>
          <a:p>
            <a:endParaRPr lang="en-US"/>
          </a:p>
        </p:txBody>
      </p:sp>
      <p:sp>
        <p:nvSpPr>
          <p:cNvPr id="36" name="Text Placeholder 35"/>
          <p:cNvSpPr>
            <a:spLocks noGrp="1"/>
          </p:cNvSpPr>
          <p:nvPr>
            <p:ph type="body" sz="quarter" idx="120"/>
          </p:nvPr>
        </p:nvSpPr>
        <p:spPr/>
        <p:txBody>
          <a:bodyPr/>
          <a:lstStyle/>
          <a:p>
            <a:endParaRPr lang="en-US"/>
          </a:p>
        </p:txBody>
      </p:sp>
      <p:sp>
        <p:nvSpPr>
          <p:cNvPr id="37" name="Text Placeholder 36"/>
          <p:cNvSpPr>
            <a:spLocks noGrp="1"/>
          </p:cNvSpPr>
          <p:nvPr>
            <p:ph type="body" sz="quarter" idx="121"/>
          </p:nvPr>
        </p:nvSpPr>
        <p:spPr/>
        <p:txBody>
          <a:bodyPr/>
          <a:lstStyle/>
          <a:p>
            <a:endParaRPr lang="en-US"/>
          </a:p>
        </p:txBody>
      </p:sp>
      <p:sp>
        <p:nvSpPr>
          <p:cNvPr id="38" name="Text Placeholder 37"/>
          <p:cNvSpPr>
            <a:spLocks noGrp="1"/>
          </p:cNvSpPr>
          <p:nvPr>
            <p:ph type="body" sz="quarter" idx="122"/>
          </p:nvPr>
        </p:nvSpPr>
        <p:spPr/>
        <p:txBody>
          <a:bodyPr/>
          <a:lstStyle/>
          <a:p>
            <a:endParaRPr lang="en-US"/>
          </a:p>
        </p:txBody>
      </p:sp>
      <p:sp>
        <p:nvSpPr>
          <p:cNvPr id="39" name="Text Placeholder 38"/>
          <p:cNvSpPr>
            <a:spLocks noGrp="1"/>
          </p:cNvSpPr>
          <p:nvPr>
            <p:ph type="body" sz="quarter" idx="123"/>
          </p:nvPr>
        </p:nvSpPr>
        <p:spPr>
          <a:xfrm>
            <a:off x="29372824" y="6322937"/>
            <a:ext cx="13576029" cy="1436528"/>
          </a:xfrm>
        </p:spPr>
        <p:txBody>
          <a:bodyPr/>
          <a:lstStyle/>
          <a:p>
            <a:r>
              <a:rPr lang="en-US" sz="2600" dirty="0"/>
              <a:t>An algorithm is a procedure or formula for solving a </a:t>
            </a:r>
            <a:r>
              <a:rPr lang="en-US" sz="2600" dirty="0" smtClean="0"/>
              <a:t>problem, in this case it calculates Boyce </a:t>
            </a:r>
            <a:r>
              <a:rPr lang="en-US" sz="2600" dirty="0" err="1" smtClean="0"/>
              <a:t>Codd</a:t>
            </a:r>
            <a:r>
              <a:rPr lang="en-US" sz="2600" dirty="0" smtClean="0"/>
              <a:t> normal Form on a series of attributes. Here is shown the steps taken to achieve the desired result</a:t>
            </a:r>
            <a:r>
              <a:rPr lang="en-US" sz="2800" dirty="0" smtClean="0"/>
              <a:t>. </a:t>
            </a:r>
            <a:endParaRPr lang="en-US" sz="2800" dirty="0"/>
          </a:p>
        </p:txBody>
      </p:sp>
      <p:sp>
        <p:nvSpPr>
          <p:cNvPr id="40" name="Text Placeholder 39"/>
          <p:cNvSpPr>
            <a:spLocks noGrp="1"/>
          </p:cNvSpPr>
          <p:nvPr>
            <p:ph type="body" sz="quarter" idx="124"/>
          </p:nvPr>
        </p:nvSpPr>
        <p:spPr>
          <a:xfrm>
            <a:off x="942081" y="23451335"/>
            <a:ext cx="13573124" cy="8476465"/>
          </a:xfrm>
        </p:spPr>
        <p:txBody>
          <a:bodyPr/>
          <a:lstStyle/>
          <a:p>
            <a:pPr marL="571500" indent="-571500">
              <a:buFont typeface="Arial" panose="020B0604020202020204" pitchFamily="34" charset="0"/>
              <a:buChar char="•"/>
            </a:pPr>
            <a:r>
              <a:rPr lang="en-US" sz="2800" u="sng" dirty="0" smtClean="0"/>
              <a:t>Attribute</a:t>
            </a:r>
            <a:r>
              <a:rPr lang="en-US" sz="2800" dirty="0" smtClean="0"/>
              <a:t>- Column of a table that has the same type of value</a:t>
            </a:r>
          </a:p>
          <a:p>
            <a:pPr marL="571500" indent="-571500">
              <a:buFont typeface="Arial" panose="020B0604020202020204" pitchFamily="34" charset="0"/>
              <a:buChar char="•"/>
            </a:pPr>
            <a:r>
              <a:rPr lang="en-US" sz="2800" u="sng" dirty="0" smtClean="0"/>
              <a:t>Closure</a:t>
            </a:r>
            <a:r>
              <a:rPr lang="en-US" sz="2800" dirty="0" smtClean="0"/>
              <a:t>- </a:t>
            </a:r>
            <a:r>
              <a:rPr lang="en-US" sz="2800" dirty="0" smtClean="0"/>
              <a:t>Given a set of attributes the closure of that set under the relation is the set of attributes that are functional determined by that set under the relation. Is stylized in the form {A}</a:t>
            </a:r>
            <a:r>
              <a:rPr lang="en-US" sz="2800" baseline="30000" dirty="0" smtClean="0"/>
              <a:t>+</a:t>
            </a:r>
            <a:r>
              <a:rPr lang="en-US" sz="2800" dirty="0" smtClean="0"/>
              <a:t> = {A, … ,n}</a:t>
            </a:r>
            <a:endParaRPr lang="en-US" sz="2800" dirty="0" smtClean="0"/>
          </a:p>
          <a:p>
            <a:pPr marL="571500" indent="-571500">
              <a:buFont typeface="Arial" panose="020B0604020202020204" pitchFamily="34" charset="0"/>
              <a:buChar char="•"/>
            </a:pPr>
            <a:r>
              <a:rPr lang="en-US" sz="2800" u="sng" dirty="0" smtClean="0"/>
              <a:t>Decomposition</a:t>
            </a:r>
            <a:r>
              <a:rPr lang="en-US" sz="2800" dirty="0" smtClean="0"/>
              <a:t>- </a:t>
            </a:r>
            <a:r>
              <a:rPr lang="en-US" sz="2800" dirty="0" smtClean="0"/>
              <a:t>Break down relations according to BCNF conditions</a:t>
            </a:r>
            <a:endParaRPr lang="en-US" sz="2800" dirty="0" smtClean="0"/>
          </a:p>
          <a:p>
            <a:pPr marL="571500" indent="-571500">
              <a:buFont typeface="Arial" panose="020B0604020202020204" pitchFamily="34" charset="0"/>
              <a:buChar char="•"/>
            </a:pPr>
            <a:r>
              <a:rPr lang="en-US" sz="2800" u="sng" dirty="0" smtClean="0"/>
              <a:t>Relation</a:t>
            </a:r>
            <a:r>
              <a:rPr lang="en-US" sz="2800" dirty="0" smtClean="0"/>
              <a:t>- A set of </a:t>
            </a:r>
            <a:r>
              <a:rPr lang="en-US" sz="2800" dirty="0" smtClean="0"/>
              <a:t>attributes</a:t>
            </a:r>
            <a:endParaRPr lang="en-US" sz="2800" dirty="0" smtClean="0"/>
          </a:p>
          <a:p>
            <a:pPr marL="571500" indent="-571500">
              <a:buFont typeface="Arial" panose="020B0604020202020204" pitchFamily="34" charset="0"/>
              <a:buChar char="•"/>
            </a:pPr>
            <a:r>
              <a:rPr lang="en-US" sz="2800" u="sng" dirty="0" smtClean="0"/>
              <a:t>Relational Database</a:t>
            </a:r>
            <a:r>
              <a:rPr lang="en-US" sz="2800" dirty="0" smtClean="0"/>
              <a:t>- </a:t>
            </a:r>
            <a:r>
              <a:rPr lang="en-US" sz="2800" dirty="0" smtClean="0"/>
              <a:t>A database structured to recognize relations among stored items of information</a:t>
            </a:r>
            <a:endParaRPr lang="en-US" sz="2800" dirty="0" smtClean="0"/>
          </a:p>
          <a:p>
            <a:pPr marL="571500" indent="-571500">
              <a:buFont typeface="Arial" panose="020B0604020202020204" pitchFamily="34" charset="0"/>
              <a:buChar char="•"/>
            </a:pPr>
            <a:r>
              <a:rPr lang="en-US" sz="2800" u="sng" dirty="0" smtClean="0"/>
              <a:t>Subset</a:t>
            </a:r>
            <a:r>
              <a:rPr lang="en-US" sz="2800" dirty="0" smtClean="0"/>
              <a:t>- </a:t>
            </a:r>
            <a:r>
              <a:rPr lang="en-US" sz="2800" dirty="0" smtClean="0"/>
              <a:t>Part of a larger grou</a:t>
            </a:r>
            <a:r>
              <a:rPr lang="en-US" sz="2800" dirty="0" smtClean="0"/>
              <a:t>p of related things</a:t>
            </a:r>
            <a:endParaRPr lang="en-US" sz="2800" dirty="0" smtClean="0"/>
          </a:p>
          <a:p>
            <a:pPr marL="571500" indent="-571500">
              <a:buFont typeface="Arial" panose="020B0604020202020204" pitchFamily="34" charset="0"/>
              <a:buChar char="•"/>
            </a:pPr>
            <a:r>
              <a:rPr lang="en-US" sz="2800" u="sng" dirty="0" err="1" smtClean="0"/>
              <a:t>Superkey</a:t>
            </a:r>
            <a:r>
              <a:rPr lang="en-US" sz="2800" dirty="0" smtClean="0"/>
              <a:t>- A set of one or more attributes that can identify all other attributes uniquely. </a:t>
            </a:r>
            <a:endParaRPr lang="en-US" sz="2800" dirty="0" smtClean="0"/>
          </a:p>
          <a:p>
            <a:pPr marL="571500" indent="-571500">
              <a:buFont typeface="Arial" panose="020B0604020202020204" pitchFamily="34" charset="0"/>
              <a:buChar char="•"/>
            </a:pPr>
            <a:r>
              <a:rPr lang="en-US" sz="2800" u="sng" dirty="0" smtClean="0"/>
              <a:t>Schema</a:t>
            </a:r>
            <a:r>
              <a:rPr lang="en-US" sz="2800" dirty="0" smtClean="0"/>
              <a:t>- </a:t>
            </a:r>
            <a:r>
              <a:rPr lang="en-US" sz="2800" dirty="0" smtClean="0"/>
              <a:t>Structure of the database that defines the objects in it</a:t>
            </a:r>
            <a:endParaRPr lang="en-US" sz="2800" dirty="0" smtClean="0"/>
          </a:p>
          <a:p>
            <a:pPr marL="571500" indent="-571500">
              <a:buFont typeface="Arial" panose="020B0604020202020204" pitchFamily="34" charset="0"/>
              <a:buChar char="•"/>
            </a:pPr>
            <a:r>
              <a:rPr lang="en-US" sz="2800" u="sng" dirty="0" smtClean="0"/>
              <a:t>Normalization</a:t>
            </a:r>
            <a:r>
              <a:rPr lang="en-US" sz="2800" dirty="0" smtClean="0"/>
              <a:t>- </a:t>
            </a:r>
            <a:r>
              <a:rPr lang="en-US" sz="2800" dirty="0" smtClean="0"/>
              <a:t>The process of organizing data in a database </a:t>
            </a:r>
            <a:endParaRPr lang="en-US" sz="2800" dirty="0" smtClean="0"/>
          </a:p>
          <a:p>
            <a:pPr marL="571500" indent="-571500">
              <a:buFont typeface="Arial" panose="020B0604020202020204" pitchFamily="34" charset="0"/>
              <a:buChar char="•"/>
            </a:pPr>
            <a:r>
              <a:rPr lang="en-US" sz="2800" u="sng" dirty="0" smtClean="0"/>
              <a:t>Functional </a:t>
            </a:r>
            <a:r>
              <a:rPr lang="en-US" sz="2800" u="sng" dirty="0" smtClean="0"/>
              <a:t>Dependency (FD)- </a:t>
            </a:r>
            <a:r>
              <a:rPr lang="en-US" sz="2800" dirty="0" smtClean="0"/>
              <a:t>Constraint that describes the relationship between two attributes </a:t>
            </a:r>
          </a:p>
          <a:p>
            <a:pPr marL="571500" indent="-571500">
              <a:buFont typeface="Arial" panose="020B0604020202020204" pitchFamily="34" charset="0"/>
              <a:buChar char="•"/>
            </a:pPr>
            <a:r>
              <a:rPr lang="en-US" sz="2800" u="sng" dirty="0" smtClean="0"/>
              <a:t>Implicit Functional Dependency- </a:t>
            </a:r>
            <a:r>
              <a:rPr lang="en-US" sz="2800" dirty="0" smtClean="0"/>
              <a:t>Functional dependencies that show relations that aren’t known before the computation of closures</a:t>
            </a:r>
            <a:endParaRPr lang="en-US" sz="2800" dirty="0" smtClean="0"/>
          </a:p>
          <a:p>
            <a:pPr marL="571500" indent="-571500">
              <a:buFont typeface="Arial" panose="020B0604020202020204" pitchFamily="34" charset="0"/>
              <a:buChar char="•"/>
            </a:pPr>
            <a:endParaRPr lang="en-US" sz="2800" dirty="0" smtClean="0"/>
          </a:p>
        </p:txBody>
      </p:sp>
      <p:sp>
        <p:nvSpPr>
          <p:cNvPr id="41" name="Text Placeholder 40"/>
          <p:cNvSpPr>
            <a:spLocks noGrp="1"/>
          </p:cNvSpPr>
          <p:nvPr>
            <p:ph type="body" sz="quarter" idx="125"/>
          </p:nvPr>
        </p:nvSpPr>
        <p:spPr>
          <a:xfrm>
            <a:off x="15149243" y="13811687"/>
            <a:ext cx="13551790" cy="6013932"/>
          </a:xfrm>
        </p:spPr>
        <p:txBody>
          <a:bodyPr/>
          <a:lstStyle/>
          <a:p>
            <a:r>
              <a:rPr lang="en-US" sz="2800" dirty="0" smtClean="0"/>
              <a:t>However there are attributes that have a specific relationship to other attributes. For example an author will always have the same nationality, so listing this more than once does not add new information. Another example in this case is that book title determines the genre and the number of pages. This is stylized by an </a:t>
            </a:r>
            <a:r>
              <a:rPr lang="en-US" sz="2800" dirty="0" smtClean="0"/>
              <a:t>attribute (Left), </a:t>
            </a:r>
            <a:r>
              <a:rPr lang="en-US" sz="2800" dirty="0" smtClean="0"/>
              <a:t>an arrow, followed by an </a:t>
            </a:r>
            <a:r>
              <a:rPr lang="en-US" sz="2800" dirty="0" smtClean="0"/>
              <a:t>attribute (Right):</a:t>
            </a:r>
            <a:endParaRPr lang="en-US" sz="2800" dirty="0" smtClean="0"/>
          </a:p>
          <a:p>
            <a:endParaRPr lang="en-US" sz="2800" dirty="0"/>
          </a:p>
          <a:p>
            <a:r>
              <a:rPr lang="en-US" sz="2800" dirty="0"/>
              <a:t> </a:t>
            </a:r>
            <a:r>
              <a:rPr lang="en-US" sz="2800" dirty="0" smtClean="0"/>
              <a:t>                              Author -&gt; Nationality</a:t>
            </a:r>
          </a:p>
          <a:p>
            <a:r>
              <a:rPr lang="en-US" sz="2800" dirty="0" smtClean="0"/>
              <a:t>                               Book Title -&gt; Genre</a:t>
            </a:r>
          </a:p>
          <a:p>
            <a:r>
              <a:rPr lang="en-US" sz="2800" dirty="0" smtClean="0"/>
              <a:t>                               Book Title -&gt; Number of pages</a:t>
            </a:r>
          </a:p>
          <a:p>
            <a:endParaRPr lang="en-US" sz="3600" dirty="0" smtClean="0"/>
          </a:p>
          <a:p>
            <a:r>
              <a:rPr lang="en-US" sz="3600" dirty="0"/>
              <a:t>	</a:t>
            </a:r>
            <a:endParaRPr lang="en-US" sz="3600" dirty="0" smtClean="0"/>
          </a:p>
        </p:txBody>
      </p:sp>
      <p:pic>
        <p:nvPicPr>
          <p:cNvPr id="6" name="Picture Placeholder 5"/>
          <p:cNvPicPr>
            <a:picLocks noGrp="1" noChangeAspect="1"/>
          </p:cNvPicPr>
          <p:nvPr>
            <p:ph type="pic" sz="quarter" idx="126"/>
          </p:nvPr>
        </p:nvPicPr>
        <p:blipFill>
          <a:blip r:embed="rId3">
            <a:extLst>
              <a:ext uri="{28A0092B-C50C-407E-A947-70E740481C1C}">
                <a14:useLocalDpi xmlns:a14="http://schemas.microsoft.com/office/drawing/2010/main" val="0"/>
              </a:ext>
            </a:extLst>
          </a:blip>
          <a:srcRect l="29901" r="29901"/>
          <a:stretch>
            <a:fillRect/>
          </a:stretch>
        </p:blipFill>
        <p:spPr/>
      </p:pic>
      <p:pic>
        <p:nvPicPr>
          <p:cNvPr id="7" name="Picture Placeholder 6"/>
          <p:cNvPicPr>
            <a:picLocks noGrp="1" noChangeAspect="1"/>
          </p:cNvPicPr>
          <p:nvPr>
            <p:ph type="pic" sz="quarter" idx="127"/>
          </p:nvPr>
        </p:nvPicPr>
        <p:blipFill>
          <a:blip r:embed="rId3">
            <a:extLst>
              <a:ext uri="{28A0092B-C50C-407E-A947-70E740481C1C}">
                <a14:useLocalDpi xmlns:a14="http://schemas.microsoft.com/office/drawing/2010/main" val="0"/>
              </a:ext>
            </a:extLst>
          </a:blip>
          <a:srcRect l="29901" r="29901"/>
          <a:stretch>
            <a:fillRect/>
          </a:stretch>
        </p:blipFill>
        <p:spPr/>
      </p:pic>
      <p:pic>
        <p:nvPicPr>
          <p:cNvPr id="9" name="Picture Placeholder 8"/>
          <p:cNvPicPr>
            <a:picLocks noGrp="1" noChangeAspect="1"/>
          </p:cNvPicPr>
          <p:nvPr>
            <p:ph type="pic" sz="quarter" idx="129"/>
          </p:nvPr>
        </p:nvPicPr>
        <p:blipFill>
          <a:blip r:embed="rId3">
            <a:extLst>
              <a:ext uri="{28A0092B-C50C-407E-A947-70E740481C1C}">
                <a14:useLocalDpi xmlns:a14="http://schemas.microsoft.com/office/drawing/2010/main" val="0"/>
              </a:ext>
            </a:extLst>
          </a:blip>
          <a:srcRect l="29901" r="29901"/>
          <a:stretch>
            <a:fillRect/>
          </a:stretch>
        </p:blipFill>
        <p:spPr>
          <a:prstGeom prst="rect">
            <a:avLst/>
          </a:prstGeom>
          <a:ln>
            <a:noFill/>
          </a:ln>
          <a:effectLst>
            <a:softEdge rad="112500"/>
          </a:effectLst>
        </p:spPr>
      </p:pic>
      <p:pic>
        <p:nvPicPr>
          <p:cNvPr id="11" name="Picture Placeholder 10"/>
          <p:cNvPicPr>
            <a:picLocks noGrp="1" noChangeAspect="1"/>
          </p:cNvPicPr>
          <p:nvPr>
            <p:ph type="pic" sz="quarter" idx="130"/>
          </p:nvPr>
        </p:nvPicPr>
        <p:blipFill>
          <a:blip r:embed="rId3">
            <a:extLst>
              <a:ext uri="{28A0092B-C50C-407E-A947-70E740481C1C}">
                <a14:useLocalDpi xmlns:a14="http://schemas.microsoft.com/office/drawing/2010/main" val="0"/>
              </a:ext>
            </a:extLst>
          </a:blip>
          <a:srcRect l="29901" r="29901"/>
          <a:stretch>
            <a:fillRect/>
          </a:stretch>
        </p:blipFill>
        <p:spPr/>
      </p:pic>
      <p:pic>
        <p:nvPicPr>
          <p:cNvPr id="13" name="Picture Placeholder 12"/>
          <p:cNvPicPr>
            <a:picLocks noGrp="1" noChangeAspect="1"/>
          </p:cNvPicPr>
          <p:nvPr>
            <p:ph type="pic" sz="quarter" idx="131"/>
          </p:nvPr>
        </p:nvPicPr>
        <p:blipFill rotWithShape="1">
          <a:blip r:embed="rId4">
            <a:extLst>
              <a:ext uri="{28A0092B-C50C-407E-A947-70E740481C1C}">
                <a14:useLocalDpi xmlns:a14="http://schemas.microsoft.com/office/drawing/2010/main" val="0"/>
              </a:ext>
            </a:extLst>
          </a:blip>
          <a:srcRect t="19658" b="19658"/>
          <a:stretch/>
        </p:blipFill>
        <p:spPr/>
      </p:pic>
      <p:pic>
        <p:nvPicPr>
          <p:cNvPr id="17" name="Picture Placeholder 16"/>
          <p:cNvPicPr>
            <a:picLocks noGrp="1" noChangeAspect="1"/>
          </p:cNvPicPr>
          <p:nvPr>
            <p:ph type="pic" sz="quarter" idx="135"/>
          </p:nvPr>
        </p:nvPicPr>
        <p:blipFill rotWithShape="1">
          <a:blip r:embed="rId5">
            <a:extLst>
              <a:ext uri="{28A0092B-C50C-407E-A947-70E740481C1C}">
                <a14:useLocalDpi xmlns:a14="http://schemas.microsoft.com/office/drawing/2010/main" val="0"/>
              </a:ext>
            </a:extLst>
          </a:blip>
          <a:srcRect l="784" t="3421" r="1872" b="1833"/>
          <a:stretch/>
        </p:blipFill>
        <p:spPr>
          <a:xfrm>
            <a:off x="15162216" y="25615810"/>
            <a:ext cx="13571534" cy="2571387"/>
          </a:xfrm>
        </p:spPr>
      </p:pic>
      <p:sp>
        <p:nvSpPr>
          <p:cNvPr id="45" name="Text Placeholder 44"/>
          <p:cNvSpPr>
            <a:spLocks noGrp="1"/>
          </p:cNvSpPr>
          <p:nvPr>
            <p:ph type="body" sz="quarter" idx="136"/>
          </p:nvPr>
        </p:nvSpPr>
        <p:spPr>
          <a:xfrm>
            <a:off x="29392565" y="9971329"/>
            <a:ext cx="13600115" cy="754045"/>
          </a:xfrm>
        </p:spPr>
        <p:txBody>
          <a:bodyPr/>
          <a:lstStyle/>
          <a:p>
            <a:r>
              <a:rPr lang="en-US" dirty="0" smtClean="0"/>
              <a:t>2- Calculate Closures</a:t>
            </a:r>
            <a:endParaRPr lang="en-US" dirty="0"/>
          </a:p>
        </p:txBody>
      </p:sp>
      <p:sp>
        <p:nvSpPr>
          <p:cNvPr id="46" name="Text Placeholder 45"/>
          <p:cNvSpPr>
            <a:spLocks noGrp="1"/>
          </p:cNvSpPr>
          <p:nvPr>
            <p:ph type="body" sz="quarter" idx="137"/>
          </p:nvPr>
        </p:nvSpPr>
        <p:spPr>
          <a:xfrm>
            <a:off x="29392566" y="12887589"/>
            <a:ext cx="13600115" cy="754045"/>
          </a:xfrm>
        </p:spPr>
        <p:txBody>
          <a:bodyPr/>
          <a:lstStyle/>
          <a:p>
            <a:r>
              <a:rPr lang="en-US" dirty="0" smtClean="0"/>
              <a:t>3- Calculate Implicit Functional Dependencies</a:t>
            </a:r>
            <a:endParaRPr lang="en-US" dirty="0"/>
          </a:p>
        </p:txBody>
      </p:sp>
      <p:sp>
        <p:nvSpPr>
          <p:cNvPr id="47" name="Text Placeholder 46"/>
          <p:cNvSpPr>
            <a:spLocks noGrp="1"/>
          </p:cNvSpPr>
          <p:nvPr>
            <p:ph type="body" sz="quarter" idx="138"/>
          </p:nvPr>
        </p:nvSpPr>
        <p:spPr>
          <a:xfrm>
            <a:off x="29392565" y="22831125"/>
            <a:ext cx="13585009" cy="754045"/>
          </a:xfrm>
        </p:spPr>
        <p:txBody>
          <a:bodyPr/>
          <a:lstStyle/>
          <a:p>
            <a:r>
              <a:rPr lang="en-US" dirty="0" smtClean="0"/>
              <a:t>4- Normalize to Boyce </a:t>
            </a:r>
            <a:r>
              <a:rPr lang="en-US" dirty="0" err="1" smtClean="0"/>
              <a:t>Codd</a:t>
            </a:r>
            <a:r>
              <a:rPr lang="en-US" dirty="0" smtClean="0"/>
              <a:t> Normal Form</a:t>
            </a:r>
            <a:endParaRPr lang="en-US" dirty="0"/>
          </a:p>
        </p:txBody>
      </p:sp>
      <p:sp>
        <p:nvSpPr>
          <p:cNvPr id="48" name="Text Placeholder 47"/>
          <p:cNvSpPr>
            <a:spLocks noGrp="1"/>
          </p:cNvSpPr>
          <p:nvPr>
            <p:ph type="body" sz="quarter" idx="139"/>
          </p:nvPr>
        </p:nvSpPr>
        <p:spPr/>
        <p:txBody>
          <a:bodyPr/>
          <a:lstStyle/>
          <a:p>
            <a:endParaRPr lang="en-US"/>
          </a:p>
        </p:txBody>
      </p:sp>
      <p:sp>
        <p:nvSpPr>
          <p:cNvPr id="49" name="Text Placeholder 48"/>
          <p:cNvSpPr>
            <a:spLocks noGrp="1"/>
          </p:cNvSpPr>
          <p:nvPr>
            <p:ph type="body" sz="quarter" idx="140"/>
          </p:nvPr>
        </p:nvSpPr>
        <p:spPr/>
        <p:txBody>
          <a:bodyPr/>
          <a:lstStyle/>
          <a:p>
            <a:endParaRPr lang="en-US"/>
          </a:p>
        </p:txBody>
      </p:sp>
      <p:sp>
        <p:nvSpPr>
          <p:cNvPr id="50" name="Text Placeholder 49"/>
          <p:cNvSpPr>
            <a:spLocks noGrp="1"/>
          </p:cNvSpPr>
          <p:nvPr>
            <p:ph type="body" sz="quarter" idx="141"/>
          </p:nvPr>
        </p:nvSpPr>
        <p:spPr/>
        <p:txBody>
          <a:bodyPr/>
          <a:lstStyle/>
          <a:p>
            <a:endParaRPr lang="en-US"/>
          </a:p>
        </p:txBody>
      </p:sp>
      <p:sp>
        <p:nvSpPr>
          <p:cNvPr id="51" name="Text Placeholder 50"/>
          <p:cNvSpPr>
            <a:spLocks noGrp="1"/>
          </p:cNvSpPr>
          <p:nvPr>
            <p:ph type="body" sz="quarter" idx="142"/>
          </p:nvPr>
        </p:nvSpPr>
        <p:spPr/>
        <p:txBody>
          <a:bodyPr/>
          <a:lstStyle/>
          <a:p>
            <a:endParaRPr lang="en-US"/>
          </a:p>
        </p:txBody>
      </p:sp>
      <p:sp>
        <p:nvSpPr>
          <p:cNvPr id="52" name="Text Placeholder 51"/>
          <p:cNvSpPr>
            <a:spLocks noGrp="1"/>
          </p:cNvSpPr>
          <p:nvPr>
            <p:ph type="body" sz="quarter" idx="143"/>
          </p:nvPr>
        </p:nvSpPr>
        <p:spPr/>
        <p:txBody>
          <a:bodyPr/>
          <a:lstStyle/>
          <a:p>
            <a:endParaRPr lang="en-US"/>
          </a:p>
        </p:txBody>
      </p:sp>
      <p:sp>
        <p:nvSpPr>
          <p:cNvPr id="53" name="Text Placeholder 52"/>
          <p:cNvSpPr>
            <a:spLocks noGrp="1"/>
          </p:cNvSpPr>
          <p:nvPr>
            <p:ph type="body" sz="quarter" idx="144"/>
          </p:nvPr>
        </p:nvSpPr>
        <p:spPr/>
        <p:txBody>
          <a:bodyPr/>
          <a:lstStyle/>
          <a:p>
            <a:endParaRPr lang="en-US"/>
          </a:p>
        </p:txBody>
      </p:sp>
      <p:sp>
        <p:nvSpPr>
          <p:cNvPr id="54" name="Text Placeholder 53"/>
          <p:cNvSpPr>
            <a:spLocks noGrp="1"/>
          </p:cNvSpPr>
          <p:nvPr>
            <p:ph type="body" sz="quarter" idx="145"/>
          </p:nvPr>
        </p:nvSpPr>
        <p:spPr/>
        <p:txBody>
          <a:bodyPr/>
          <a:lstStyle/>
          <a:p>
            <a:endParaRPr lang="en-US"/>
          </a:p>
        </p:txBody>
      </p:sp>
      <p:sp>
        <p:nvSpPr>
          <p:cNvPr id="55" name="Text Placeholder 54"/>
          <p:cNvSpPr>
            <a:spLocks noGrp="1"/>
          </p:cNvSpPr>
          <p:nvPr>
            <p:ph type="body" sz="quarter" idx="146"/>
          </p:nvPr>
        </p:nvSpPr>
        <p:spPr/>
        <p:txBody>
          <a:bodyPr/>
          <a:lstStyle/>
          <a:p>
            <a:endParaRPr lang="en-US"/>
          </a:p>
        </p:txBody>
      </p:sp>
      <p:sp>
        <p:nvSpPr>
          <p:cNvPr id="57" name="Text Placeholder 56"/>
          <p:cNvSpPr>
            <a:spLocks noGrp="1"/>
          </p:cNvSpPr>
          <p:nvPr>
            <p:ph type="body" sz="quarter" idx="147"/>
          </p:nvPr>
        </p:nvSpPr>
        <p:spPr/>
        <p:txBody>
          <a:bodyPr/>
          <a:lstStyle/>
          <a:p>
            <a:endParaRPr lang="en-US"/>
          </a:p>
        </p:txBody>
      </p:sp>
      <p:sp>
        <p:nvSpPr>
          <p:cNvPr id="59" name="Text Placeholder 58"/>
          <p:cNvSpPr>
            <a:spLocks noGrp="1"/>
          </p:cNvSpPr>
          <p:nvPr>
            <p:ph type="body" sz="quarter" idx="148"/>
          </p:nvPr>
        </p:nvSpPr>
        <p:spPr>
          <a:xfrm>
            <a:off x="922338" y="22390123"/>
            <a:ext cx="13592867" cy="754045"/>
          </a:xfrm>
        </p:spPr>
        <p:txBody>
          <a:bodyPr/>
          <a:lstStyle/>
          <a:p>
            <a:r>
              <a:rPr lang="en-US" dirty="0" smtClean="0"/>
              <a:t>Key Terms</a:t>
            </a:r>
            <a:endParaRPr lang="en-US" dirty="0"/>
          </a:p>
        </p:txBody>
      </p:sp>
      <p:sp>
        <p:nvSpPr>
          <p:cNvPr id="60" name="Text Placeholder 59"/>
          <p:cNvSpPr>
            <a:spLocks noGrp="1"/>
          </p:cNvSpPr>
          <p:nvPr>
            <p:ph type="body" sz="quarter" idx="149"/>
          </p:nvPr>
        </p:nvSpPr>
        <p:spPr>
          <a:xfrm>
            <a:off x="15149243" y="18476593"/>
            <a:ext cx="13605553" cy="754045"/>
          </a:xfrm>
        </p:spPr>
        <p:txBody>
          <a:bodyPr/>
          <a:lstStyle/>
          <a:p>
            <a:r>
              <a:rPr lang="en-US" dirty="0" smtClean="0"/>
              <a:t>Decomposition </a:t>
            </a:r>
            <a:endParaRPr lang="en-US" dirty="0"/>
          </a:p>
        </p:txBody>
      </p:sp>
      <p:sp>
        <p:nvSpPr>
          <p:cNvPr id="69" name="TextBox 68"/>
          <p:cNvSpPr txBox="1"/>
          <p:nvPr/>
        </p:nvSpPr>
        <p:spPr>
          <a:xfrm>
            <a:off x="8043192" y="11622220"/>
            <a:ext cx="184666" cy="1415772"/>
          </a:xfrm>
          <a:prstGeom prst="rect">
            <a:avLst/>
          </a:prstGeom>
          <a:noFill/>
        </p:spPr>
        <p:txBody>
          <a:bodyPr wrap="none" rtlCol="0">
            <a:spAutoFit/>
          </a:bodyPr>
          <a:lstStyle/>
          <a:p>
            <a:endParaRPr lang="en-US" dirty="0"/>
          </a:p>
        </p:txBody>
      </p:sp>
      <p:sp>
        <p:nvSpPr>
          <p:cNvPr id="70" name="TextBox 69"/>
          <p:cNvSpPr txBox="1"/>
          <p:nvPr/>
        </p:nvSpPr>
        <p:spPr>
          <a:xfrm>
            <a:off x="20319644" y="20050254"/>
            <a:ext cx="184666" cy="1415772"/>
          </a:xfrm>
          <a:prstGeom prst="rect">
            <a:avLst/>
          </a:prstGeom>
          <a:noFill/>
        </p:spPr>
        <p:txBody>
          <a:bodyPr wrap="none" rtlCol="0">
            <a:spAutoFit/>
          </a:bodyPr>
          <a:lstStyle/>
          <a:p>
            <a:endParaRPr lang="en-US" dirty="0"/>
          </a:p>
        </p:txBody>
      </p:sp>
      <p:pic>
        <p:nvPicPr>
          <p:cNvPr id="64" name="Picture Placeholder 63"/>
          <p:cNvPicPr>
            <a:picLocks noGrp="1" noChangeAspect="1"/>
          </p:cNvPicPr>
          <p:nvPr>
            <p:ph type="pic" sz="quarter" idx="15"/>
          </p:nvPr>
        </p:nvPicPr>
        <p:blipFill rotWithShape="1">
          <a:blip r:embed="rId4">
            <a:extLst>
              <a:ext uri="{28A0092B-C50C-407E-A947-70E740481C1C}">
                <a14:useLocalDpi xmlns:a14="http://schemas.microsoft.com/office/drawing/2010/main" val="0"/>
              </a:ext>
            </a:extLst>
          </a:blip>
          <a:srcRect l="2688" t="2481" r="5172" b="2879"/>
          <a:stretch/>
        </p:blipFill>
        <p:spPr>
          <a:xfrm>
            <a:off x="419100" y="629616"/>
            <a:ext cx="3657600" cy="3787483"/>
          </a:xfrm>
        </p:spPr>
      </p:pic>
      <p:pic>
        <p:nvPicPr>
          <p:cNvPr id="67" name="Picture Placeholder 66"/>
          <p:cNvPicPr>
            <a:picLocks noGrp="1" noChangeAspect="1"/>
          </p:cNvPicPr>
          <p:nvPr>
            <p:ph type="pic" sz="quarter" idx="18"/>
          </p:nvPr>
        </p:nvPicPr>
        <p:blipFill rotWithShape="1">
          <a:blip r:embed="rId3">
            <a:extLst>
              <a:ext uri="{28A0092B-C50C-407E-A947-70E740481C1C}">
                <a14:useLocalDpi xmlns:a14="http://schemas.microsoft.com/office/drawing/2010/main" val="0"/>
              </a:ext>
            </a:extLst>
          </a:blip>
          <a:srcRect l="334" r="51"/>
          <a:stretch/>
        </p:blipFill>
        <p:spPr>
          <a:xfrm>
            <a:off x="31508700" y="1050882"/>
            <a:ext cx="11887200" cy="2934697"/>
          </a:xfrm>
        </p:spPr>
      </p:pic>
      <p:sp>
        <p:nvSpPr>
          <p:cNvPr id="140" name="Text Placeholder 6"/>
          <p:cNvSpPr txBox="1">
            <a:spLocks/>
          </p:cNvSpPr>
          <p:nvPr/>
        </p:nvSpPr>
        <p:spPr>
          <a:xfrm>
            <a:off x="15149242" y="5254032"/>
            <a:ext cx="13605554" cy="1107988"/>
          </a:xfrm>
          <a:prstGeom prst="rect">
            <a:avLst/>
          </a:prstGeom>
          <a:solidFill>
            <a:schemeClr val="accent5">
              <a:lumMod val="50000"/>
            </a:schemeClr>
          </a:solidFill>
        </p:spPr>
        <p:txBody>
          <a:bodyPr wrap="square" lIns="91436" tIns="91436" rIns="91436" bIns="91436" anchor="ctr">
            <a:spAutoFit/>
          </a:bodyPr>
          <a:lstStyle/>
          <a:p>
            <a:pPr marL="1645838" indent="-1645838" algn="ctr" defTabSz="4388900" fontAlgn="auto">
              <a:spcBef>
                <a:spcPct val="20000"/>
              </a:spcBef>
              <a:spcAft>
                <a:spcPts val="0"/>
              </a:spcAft>
              <a:buFont typeface="Arial" pitchFamily="34" charset="0"/>
              <a:buNone/>
              <a:defRPr/>
            </a:pPr>
            <a:r>
              <a:rPr lang="en-US" sz="6000" b="1" dirty="0" smtClean="0">
                <a:solidFill>
                  <a:schemeClr val="bg1"/>
                </a:solidFill>
                <a:latin typeface="Times New Roman" pitchFamily="18" charset="0"/>
                <a:cs typeface="Times New Roman" pitchFamily="18" charset="0"/>
              </a:rPr>
              <a:t>Example</a:t>
            </a:r>
            <a:endParaRPr lang="en-US" sz="6000" b="1" dirty="0">
              <a:solidFill>
                <a:schemeClr val="bg1"/>
              </a:solidFill>
              <a:latin typeface="Times New Roman" pitchFamily="18" charset="0"/>
              <a:cs typeface="Times New Roman" pitchFamily="18" charset="0"/>
            </a:endParaRPr>
          </a:p>
        </p:txBody>
      </p:sp>
      <p:sp>
        <p:nvSpPr>
          <p:cNvPr id="68" name="Text Placeholder 67"/>
          <p:cNvSpPr>
            <a:spLocks noGrp="1"/>
          </p:cNvSpPr>
          <p:nvPr>
            <p:ph type="body" sz="quarter" idx="19"/>
          </p:nvPr>
        </p:nvSpPr>
        <p:spPr>
          <a:xfrm>
            <a:off x="891480" y="16129805"/>
            <a:ext cx="13592864" cy="6272464"/>
          </a:xfrm>
        </p:spPr>
        <p:txBody>
          <a:bodyPr/>
          <a:lstStyle/>
          <a:p>
            <a:r>
              <a:rPr lang="en-US" sz="3600" dirty="0" smtClean="0"/>
              <a:t>  </a:t>
            </a:r>
            <a:r>
              <a:rPr lang="en-US" sz="2800" dirty="0" smtClean="0"/>
              <a:t>This study has two main goals: </a:t>
            </a:r>
            <a:r>
              <a:rPr lang="en-US" sz="2800" dirty="0"/>
              <a:t>f</a:t>
            </a:r>
            <a:r>
              <a:rPr lang="en-US" sz="2800" dirty="0" smtClean="0"/>
              <a:t>irst to understand Boyce </a:t>
            </a:r>
            <a:r>
              <a:rPr lang="en-US" sz="2800" dirty="0" err="1" smtClean="0"/>
              <a:t>Codd</a:t>
            </a:r>
            <a:r>
              <a:rPr lang="en-US" sz="2800" dirty="0"/>
              <a:t> </a:t>
            </a:r>
            <a:r>
              <a:rPr lang="en-US" sz="2800" dirty="0" smtClean="0"/>
              <a:t>Normal Form and second to create an accompanying computer program</a:t>
            </a:r>
            <a:r>
              <a:rPr lang="en-US" sz="2800" dirty="0" smtClean="0"/>
              <a:t>.</a:t>
            </a:r>
          </a:p>
          <a:p>
            <a:endParaRPr lang="en-US" sz="2800" dirty="0" smtClean="0"/>
          </a:p>
          <a:p>
            <a:pPr marL="457200" indent="-457200">
              <a:buFont typeface="Arial" panose="020B0604020202020204" pitchFamily="34" charset="0"/>
              <a:buChar char="•"/>
            </a:pPr>
            <a:r>
              <a:rPr lang="en-US" sz="2800" dirty="0" smtClean="0"/>
              <a:t> </a:t>
            </a:r>
            <a:r>
              <a:rPr lang="en-US" sz="2800" dirty="0"/>
              <a:t>P</a:t>
            </a:r>
            <a:r>
              <a:rPr lang="en-US" sz="2800" dirty="0" smtClean="0"/>
              <a:t>rogram </a:t>
            </a:r>
            <a:r>
              <a:rPr lang="en-US" sz="2800" dirty="0" smtClean="0"/>
              <a:t>implements an algorithm in which a set of user defined attributes can be normalized in BCNF. </a:t>
            </a:r>
            <a:endParaRPr lang="en-US" sz="2800" dirty="0"/>
          </a:p>
          <a:p>
            <a:pPr marL="457200" indent="-457200">
              <a:buFont typeface="Arial" panose="020B0604020202020204" pitchFamily="34" charset="0"/>
              <a:buChar char="•"/>
            </a:pPr>
            <a:r>
              <a:rPr lang="en-US" sz="2800" dirty="0" smtClean="0"/>
              <a:t>User </a:t>
            </a:r>
            <a:r>
              <a:rPr lang="en-US" sz="2800" dirty="0" smtClean="0"/>
              <a:t>has a choice of up to 26 attributes and an unlimited amount of user defined functional dependencies. </a:t>
            </a:r>
            <a:endParaRPr lang="en-US" sz="2800" dirty="0" smtClean="0"/>
          </a:p>
          <a:p>
            <a:pPr marL="457200" indent="-457200">
              <a:buFont typeface="Arial" panose="020B0604020202020204" pitchFamily="34" charset="0"/>
              <a:buChar char="•"/>
            </a:pPr>
            <a:r>
              <a:rPr lang="en-US" sz="2800" dirty="0" smtClean="0"/>
              <a:t>C</a:t>
            </a:r>
            <a:r>
              <a:rPr lang="en-US" sz="2800" dirty="0" smtClean="0"/>
              <a:t>licking </a:t>
            </a:r>
            <a:r>
              <a:rPr lang="en-US" sz="2800" dirty="0" smtClean="0"/>
              <a:t>“Calculate BCNF</a:t>
            </a:r>
            <a:r>
              <a:rPr lang="en-US" sz="2800" dirty="0" smtClean="0"/>
              <a:t>” </a:t>
            </a:r>
            <a:r>
              <a:rPr lang="en-US" sz="2800" dirty="0" smtClean="0"/>
              <a:t>information is processed and the Decomposition along with the closures are displayed. </a:t>
            </a:r>
            <a:endParaRPr lang="en-US" sz="2800" dirty="0" smtClean="0"/>
          </a:p>
          <a:p>
            <a:pPr marL="457200" indent="-457200">
              <a:buFont typeface="Arial" panose="020B0604020202020204" pitchFamily="34" charset="0"/>
              <a:buChar char="•"/>
            </a:pPr>
            <a:r>
              <a:rPr lang="en-US" sz="2800" dirty="0" smtClean="0"/>
              <a:t>In order to create a likable user interface and have ease of text manipulation the program was coded in C# for windows. </a:t>
            </a:r>
          </a:p>
          <a:p>
            <a:pPr marL="457200" indent="-457200">
              <a:buFont typeface="Arial" panose="020B0604020202020204" pitchFamily="34" charset="0"/>
              <a:buChar char="•"/>
            </a:pPr>
            <a:r>
              <a:rPr lang="en-US" sz="2800" dirty="0" smtClean="0"/>
              <a:t>Its aptly named “BCNF Calculator.”</a:t>
            </a:r>
            <a:endParaRPr lang="en-US" sz="2800" dirty="0"/>
          </a:p>
        </p:txBody>
      </p:sp>
      <p:sp>
        <p:nvSpPr>
          <p:cNvPr id="143" name="Text Placeholder 6"/>
          <p:cNvSpPr txBox="1">
            <a:spLocks/>
          </p:cNvSpPr>
          <p:nvPr/>
        </p:nvSpPr>
        <p:spPr>
          <a:xfrm>
            <a:off x="29392566" y="5251826"/>
            <a:ext cx="13584237" cy="1107988"/>
          </a:xfrm>
          <a:prstGeom prst="rect">
            <a:avLst/>
          </a:prstGeom>
          <a:solidFill>
            <a:schemeClr val="accent5">
              <a:lumMod val="50000"/>
            </a:schemeClr>
          </a:solidFill>
        </p:spPr>
        <p:txBody>
          <a:bodyPr wrap="square" lIns="91436" tIns="91436" rIns="91436" bIns="91436" anchor="ctr">
            <a:spAutoFit/>
          </a:bodyPr>
          <a:lstStyle/>
          <a:p>
            <a:pPr marL="1645838" indent="-1645838" algn="ctr" defTabSz="4388900" fontAlgn="auto">
              <a:spcBef>
                <a:spcPct val="20000"/>
              </a:spcBef>
              <a:spcAft>
                <a:spcPts val="0"/>
              </a:spcAft>
              <a:buFont typeface="Arial" pitchFamily="34" charset="0"/>
              <a:buNone/>
              <a:defRPr/>
            </a:pPr>
            <a:r>
              <a:rPr lang="en-US" sz="6000" b="1" dirty="0" smtClean="0">
                <a:solidFill>
                  <a:schemeClr val="bg1"/>
                </a:solidFill>
                <a:latin typeface="Times New Roman" pitchFamily="18" charset="0"/>
                <a:cs typeface="Times New Roman" pitchFamily="18" charset="0"/>
              </a:rPr>
              <a:t>Algorithmic Implementation</a:t>
            </a:r>
            <a:endParaRPr lang="en-US" sz="6000" b="1" dirty="0">
              <a:solidFill>
                <a:schemeClr val="bg1"/>
              </a:solidFill>
              <a:latin typeface="Times New Roman" pitchFamily="18" charset="0"/>
              <a:cs typeface="Times New Roman" pitchFamily="18" charset="0"/>
            </a:endParaRPr>
          </a:p>
        </p:txBody>
      </p:sp>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154277" y="9630867"/>
            <a:ext cx="13600519" cy="3256722"/>
          </a:xfrm>
          <a:prstGeom prst="rect">
            <a:avLst/>
          </a:prstGeom>
        </p:spPr>
      </p:pic>
      <p:pic>
        <p:nvPicPr>
          <p:cNvPr id="16" name="Picture Placeholder 15"/>
          <p:cNvPicPr>
            <a:picLocks noGrp="1" noChangeAspect="1"/>
          </p:cNvPicPr>
          <p:nvPr>
            <p:ph type="pic" sz="quarter" idx="134"/>
          </p:nvPr>
        </p:nvPicPr>
        <p:blipFill rotWithShape="1">
          <a:blip r:embed="rId7">
            <a:extLst>
              <a:ext uri="{28A0092B-C50C-407E-A947-70E740481C1C}">
                <a14:useLocalDpi xmlns:a14="http://schemas.microsoft.com/office/drawing/2010/main" val="0"/>
              </a:ext>
            </a:extLst>
          </a:blip>
          <a:srcRect l="489" t="2085" r="622" b="3341"/>
          <a:stretch/>
        </p:blipFill>
        <p:spPr>
          <a:xfrm>
            <a:off x="15162216" y="22045976"/>
            <a:ext cx="13571538" cy="3103211"/>
          </a:xfrm>
        </p:spPr>
      </p:pic>
      <p:pic>
        <p:nvPicPr>
          <p:cNvPr id="18" name="Picture Placeholder 17"/>
          <p:cNvPicPr>
            <a:picLocks noGrp="1" noChangeAspect="1"/>
          </p:cNvPicPr>
          <p:nvPr>
            <p:ph type="pic" sz="quarter" idx="133"/>
          </p:nvPr>
        </p:nvPicPr>
        <p:blipFill rotWithShape="1">
          <a:blip r:embed="rId8">
            <a:extLst>
              <a:ext uri="{28A0092B-C50C-407E-A947-70E740481C1C}">
                <a14:useLocalDpi xmlns:a14="http://schemas.microsoft.com/office/drawing/2010/main" val="0"/>
              </a:ext>
            </a:extLst>
          </a:blip>
          <a:srcRect l="642" t="2628" r="1117" b="3241"/>
          <a:stretch/>
        </p:blipFill>
        <p:spPr>
          <a:xfrm>
            <a:off x="15162663" y="28598647"/>
            <a:ext cx="13571086" cy="3119193"/>
          </a:xfrm>
        </p:spPr>
      </p:pic>
      <p:sp>
        <p:nvSpPr>
          <p:cNvPr id="20" name="Picture Placeholder 19"/>
          <p:cNvSpPr>
            <a:spLocks noGrp="1"/>
          </p:cNvSpPr>
          <p:nvPr>
            <p:ph type="pic" sz="quarter" idx="132"/>
          </p:nvPr>
        </p:nvSpPr>
        <p:spPr/>
      </p:sp>
      <p:sp>
        <p:nvSpPr>
          <p:cNvPr id="21" name="Picture Placeholder 20"/>
          <p:cNvSpPr>
            <a:spLocks noGrp="1"/>
          </p:cNvSpPr>
          <p:nvPr>
            <p:ph type="pic" sz="quarter" idx="115"/>
          </p:nvPr>
        </p:nvSpPr>
        <p:spPr/>
      </p:sp>
      <p:sp>
        <p:nvSpPr>
          <p:cNvPr id="23" name="Rectangle 22"/>
          <p:cNvSpPr/>
          <p:nvPr/>
        </p:nvSpPr>
        <p:spPr>
          <a:xfrm>
            <a:off x="891480" y="32131000"/>
            <a:ext cx="2232720" cy="398913"/>
          </a:xfrm>
          <a:prstGeom prst="rect">
            <a:avLst/>
          </a:prstGeom>
          <a:solidFill>
            <a:srgbClr val="E3E8F4"/>
          </a:solidFill>
          <a:effectLst>
            <a:glow>
              <a:srgbClr val="E3E8F4"/>
            </a:glow>
            <a:outerShdw blurRad="50800" dist="50800" dir="5400000" sx="1000" sy="1000" algn="ctr" rotWithShape="0">
              <a:srgbClr val="E3E8F4"/>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osterPresentations.com-36x48-Template-V2b">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Right Highlight">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PosterPresentations.com-36x48-Template-V2b</Template>
  <TotalTime>1393</TotalTime>
  <Words>969</Words>
  <Application>Microsoft Office PowerPoint</Application>
  <PresentationFormat>Custom</PresentationFormat>
  <Paragraphs>90</Paragraphs>
  <Slides>1</Slides>
  <Notes>1</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1</vt:i4>
      </vt:variant>
    </vt:vector>
  </HeadingPairs>
  <TitlesOfParts>
    <vt:vector size="9" baseType="lpstr">
      <vt:lpstr>Arial</vt:lpstr>
      <vt:lpstr>Calibri</vt:lpstr>
      <vt:lpstr>Times New Roman</vt:lpstr>
      <vt:lpstr>Trebuchet MS</vt:lpstr>
      <vt:lpstr>PosterPresentations.com-36x48-Template-V2b</vt:lpstr>
      <vt:lpstr>1_Classic 3 Columns</vt:lpstr>
      <vt:lpstr>Classic - Wide Center</vt:lpstr>
      <vt:lpstr>Right Highlight</vt:lpstr>
      <vt:lpstr>Boyce Codd Normal Form</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PosterPresentations.com - 510.649.3001</dc:creator>
  <dc:description>This template is the property of PosterPresentations.com. Call us if you need help with this poster template._x000d_
1-866-649-3004           _x000d_
 (c)PosterPresentations.com</dc:description>
  <cp:lastModifiedBy>patrick.kevorkian@cix.csi.cuny.edu</cp:lastModifiedBy>
  <cp:revision>150</cp:revision>
  <dcterms:created xsi:type="dcterms:W3CDTF">2013-04-26T04:30:48Z</dcterms:created>
  <dcterms:modified xsi:type="dcterms:W3CDTF">2016-04-11T06:24:38Z</dcterms:modified>
</cp:coreProperties>
</file>