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8"/>
  </p:notesMasterIdLst>
  <p:handoutMasterIdLst>
    <p:handoutMasterId r:id="rId9"/>
  </p:handoutMasterIdLst>
  <p:sldIdLst>
    <p:sldId id="1865" r:id="rId5"/>
    <p:sldId id="1846" r:id="rId6"/>
    <p:sldId id="1845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24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75449"/>
            <a:ext cx="12192000" cy="238089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3"/>
                </a:solidFill>
              </a:rPr>
              <a:t>Project 3: Troubles Data Visualization</a:t>
            </a:r>
            <a:br>
              <a:rPr lang="en-US" altLang="en-US" dirty="0">
                <a:solidFill>
                  <a:schemeClr val="accent3"/>
                </a:solidFill>
              </a:rPr>
            </a:br>
            <a:br>
              <a:rPr lang="en-US" altLang="en-US" sz="2000" dirty="0">
                <a:solidFill>
                  <a:schemeClr val="accent3"/>
                </a:solidFill>
              </a:rPr>
            </a:br>
            <a:r>
              <a:rPr lang="en-US" altLang="en-US" sz="2000" dirty="0">
                <a:solidFill>
                  <a:schemeClr val="accent3"/>
                </a:solidFill>
              </a:rPr>
              <a:t>Pat Martin</a:t>
            </a:r>
            <a:br>
              <a:rPr lang="en-US" altLang="en-US" sz="2000" dirty="0">
                <a:solidFill>
                  <a:schemeClr val="accent3"/>
                </a:solidFill>
              </a:rPr>
            </a:br>
            <a:r>
              <a:rPr lang="en-US" altLang="en-US" sz="2000" dirty="0">
                <a:solidFill>
                  <a:schemeClr val="accent3"/>
                </a:solidFill>
              </a:rPr>
              <a:t>Dean Tolmachoff</a:t>
            </a:r>
            <a:br>
              <a:rPr lang="en-US" altLang="en-US" sz="2000" dirty="0">
                <a:solidFill>
                  <a:schemeClr val="accent3"/>
                </a:solidFill>
              </a:rPr>
            </a:br>
            <a:r>
              <a:rPr lang="en-US" altLang="en-US" sz="2000" dirty="0">
                <a:solidFill>
                  <a:schemeClr val="accent3"/>
                </a:solidFill>
              </a:rPr>
              <a:t>Jonathan Rivera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The Troubles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What were “The Troubles”?</a:t>
            </a:r>
          </a:p>
          <a:p>
            <a:pPr lvl="1"/>
            <a:r>
              <a:rPr lang="en-US" dirty="0"/>
              <a:t>Civil conflict in Northern Ireland from late 1960’s to 1998</a:t>
            </a:r>
          </a:p>
          <a:p>
            <a:pPr lvl="1"/>
            <a:r>
              <a:rPr lang="en-US" altLang="en-US" dirty="0"/>
              <a:t>Primarily a political issue based upon separation from the UK. “Protestants” vs. “Catholics”.</a:t>
            </a:r>
          </a:p>
          <a:p>
            <a:r>
              <a:rPr lang="en-US" altLang="en-US" dirty="0"/>
              <a:t>Data Visualization of Deaths</a:t>
            </a:r>
          </a:p>
          <a:p>
            <a:pPr lvl="1"/>
            <a:r>
              <a:rPr lang="en-US" altLang="en-US" dirty="0"/>
              <a:t>Used JSON file created by Pat and Meggie from Project 2</a:t>
            </a:r>
          </a:p>
          <a:p>
            <a:pPr lvl="1"/>
            <a:r>
              <a:rPr lang="en-US" altLang="en-US" dirty="0"/>
              <a:t>Mapping a visual of all deaths related to the Troubles conflict from 1969 to 2001</a:t>
            </a:r>
          </a:p>
          <a:p>
            <a:pPr marL="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91286"/>
            <a:ext cx="9141397" cy="615553"/>
          </a:xfrm>
        </p:spPr>
        <p:txBody>
          <a:bodyPr/>
          <a:lstStyle/>
          <a:p>
            <a:r>
              <a:rPr lang="en-US" dirty="0"/>
              <a:t>JSON 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FA2F6-6246-499E-99DE-47323BFD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85" y="1580261"/>
            <a:ext cx="3010619" cy="4758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48A32F-1390-44D5-A9FA-40A4B6B0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12" y="1580261"/>
            <a:ext cx="3159284" cy="47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h American Heritage Month_Win32_JC_SL_v3" id="{052E7C4F-5666-46F9-8570-A41CD646D6ED}" vid="{C61524F8-A95A-4D9D-91CE-A1A473CEC1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790B1-FC4B-4DAC-835B-3ECE0F87E0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C569EAA-BB78-4E44-AC8A-A498FF9EE5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4CD556-5EC4-4BCF-B082-619EFABCAB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Irish American Heritage Month presentation</Template>
  <TotalTime>150</TotalTime>
  <Words>88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UI</vt:lpstr>
      <vt:lpstr>Office Theme</vt:lpstr>
      <vt:lpstr>Project 3: Troubles Data Visualization  Pat Martin Dean Tolmachoff Jonathan Rivera</vt:lpstr>
      <vt:lpstr>The Troubles </vt:lpstr>
      <vt:lpstr>JSON DB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Troubles Data Visualization  Pat Martin Dean Tolmachoff Jonathan Rivera</dc:title>
  <dc:subject/>
  <dc:creator>Jonathan Rivera</dc:creator>
  <cp:keywords/>
  <dc:description/>
  <cp:lastModifiedBy>Jonathan Rivera</cp:lastModifiedBy>
  <cp:revision>2</cp:revision>
  <dcterms:created xsi:type="dcterms:W3CDTF">2022-01-14T06:17:02Z</dcterms:created>
  <dcterms:modified xsi:type="dcterms:W3CDTF">2022-01-22T09:53:19Z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