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60" r:id="rId5"/>
    <p:sldId id="258" r:id="rId6"/>
    <p:sldId id="259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081" autoAdjust="0"/>
  </p:normalViewPr>
  <p:slideViewPr>
    <p:cSldViewPr>
      <p:cViewPr varScale="1">
        <p:scale>
          <a:sx n="48" d="100"/>
          <a:sy n="48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E3AF6-1E97-44FE-B65D-99B85923E2D3}" type="datetimeFigureOut">
              <a:rPr lang="fr-FR" smtClean="0"/>
              <a:t>04/04/2016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9261F-DDE8-4A4C-A999-0F7D8B34D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203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i="1" dirty="0" smtClean="0"/>
              <a:t>Il permet le découplage entre le métier (éditeur) et le SEDA (archiviste)</a:t>
            </a:r>
          </a:p>
          <a:p>
            <a:pPr algn="l"/>
            <a:r>
              <a:rPr lang="fr-FR" dirty="0" smtClean="0"/>
              <a:t>	On ne demande plus aux applications métier de gérer le SEDA, le cycle de vie ou des concepts archivistiques</a:t>
            </a:r>
          </a:p>
          <a:p>
            <a:pPr algn="l"/>
            <a:r>
              <a:rPr lang="fr-FR" dirty="0" smtClean="0"/>
              <a:t>	La complexité de production d’un bordereau XML</a:t>
            </a:r>
            <a:r>
              <a:rPr lang="fr-FR" baseline="0" dirty="0" smtClean="0"/>
              <a:t> conforme n’est plus de la responsabilité des éditeurs métier</a:t>
            </a:r>
            <a:endParaRPr lang="fr-FR" dirty="0" smtClean="0"/>
          </a:p>
          <a:p>
            <a:pPr algn="l"/>
            <a:endParaRPr lang="fr-FR" dirty="0" smtClean="0"/>
          </a:p>
          <a:p>
            <a:pPr algn="l"/>
            <a:r>
              <a:rPr lang="fr-FR" i="1" dirty="0" smtClean="0"/>
              <a:t>Il offre la liberté de faire évoluer le profil sans impacter les données métier</a:t>
            </a:r>
          </a:p>
          <a:p>
            <a:pPr algn="l"/>
            <a:r>
              <a:rPr lang="fr-FR" dirty="0" smtClean="0"/>
              <a:t>	De nombreuses</a:t>
            </a:r>
            <a:r>
              <a:rPr lang="fr-FR" baseline="0" dirty="0" smtClean="0"/>
              <a:t> modifications du profil peuvent être faites sans que les données métier aient besoin d’être transformées</a:t>
            </a:r>
          </a:p>
          <a:p>
            <a:pPr algn="l"/>
            <a:r>
              <a:rPr lang="fr-FR" baseline="0" dirty="0" smtClean="0"/>
              <a:t>	Il faut seulement éviter de modifier (éclater ou regrouper) les groupes de documents</a:t>
            </a:r>
            <a:endParaRPr lang="fr-FR" dirty="0" smtClean="0"/>
          </a:p>
          <a:p>
            <a:pPr algn="l"/>
            <a:endParaRPr lang="fr-FR" dirty="0" smtClean="0"/>
          </a:p>
          <a:p>
            <a:pPr algn="l"/>
            <a:r>
              <a:rPr lang="fr-FR" i="1" dirty="0" smtClean="0"/>
              <a:t>La liaison est faite grâce aux typologies documentaires (langage commun entre métier archives)</a:t>
            </a:r>
          </a:p>
          <a:p>
            <a:pPr algn="l"/>
            <a:r>
              <a:rPr lang="fr-FR" dirty="0" smtClean="0"/>
              <a:t>	C’est une convention entre l’éditeur métier et les archives</a:t>
            </a:r>
          </a:p>
          <a:p>
            <a:pPr algn="l"/>
            <a:r>
              <a:rPr lang="fr-FR" dirty="0" smtClean="0"/>
              <a:t>	On rejoint le concept de</a:t>
            </a:r>
            <a:r>
              <a:rPr lang="fr-FR" baseline="0" dirty="0" smtClean="0"/>
              <a:t> tableau de gestion (un type de document avec un cycle de vie)</a:t>
            </a:r>
          </a:p>
          <a:p>
            <a:pPr algn="l"/>
            <a:r>
              <a:rPr lang="fr-FR" baseline="0" dirty="0" smtClean="0"/>
              <a:t>	Il y a aussi quelques termes génériques : </a:t>
            </a:r>
            <a:r>
              <a:rPr lang="fr-FR" baseline="0" dirty="0" err="1" smtClean="0"/>
              <a:t>TransferName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KeywordContent</a:t>
            </a:r>
            <a:endParaRPr lang="fr-FR" dirty="0" smtClean="0"/>
          </a:p>
          <a:p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i="1" dirty="0" smtClean="0"/>
              <a:t>Changement de version du SEDA sans douleur</a:t>
            </a:r>
          </a:p>
          <a:p>
            <a:r>
              <a:rPr lang="fr-FR" dirty="0" smtClean="0"/>
              <a:t>	Seul le profil d’archivage est à modifier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261F-DDE8-4A4C-A999-0F7D8B34DB2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495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profil d’archivage est au format </a:t>
            </a:r>
            <a:r>
              <a:rPr lang="fr-FR" dirty="0" err="1" smtClean="0"/>
              <a:t>RelaxNG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 générateur peut même produire des éléments</a:t>
            </a:r>
            <a:r>
              <a:rPr lang="fr-FR" baseline="0" dirty="0" smtClean="0"/>
              <a:t> relatifs aux documents comme l’empreinte et la taille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261F-DDE8-4A4C-A999-0F7D8B34DB2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495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i="1" dirty="0" smtClean="0"/>
              <a:t>Lors du développement initial ou à chaque évolution</a:t>
            </a:r>
          </a:p>
          <a:p>
            <a:pPr lvl="1" algn="l"/>
            <a:r>
              <a:rPr lang="fr-FR" i="0" dirty="0" smtClean="0"/>
              <a:t>Expliquer les messages d’erreur émis</a:t>
            </a:r>
          </a:p>
          <a:p>
            <a:pPr algn="l"/>
            <a:endParaRPr lang="fr-FR" i="1" dirty="0" smtClean="0"/>
          </a:p>
          <a:p>
            <a:pPr lvl="0" algn="l"/>
            <a:r>
              <a:rPr lang="fr-FR" i="1" dirty="0" smtClean="0"/>
              <a:t>Pratique même pour produire un bordereau unique</a:t>
            </a:r>
          </a:p>
          <a:p>
            <a:pPr lvl="1" algn="l"/>
            <a:r>
              <a:rPr lang="fr-FR" dirty="0" smtClean="0"/>
              <a:t>l’avantage par rapport à l’utilisation d’</a:t>
            </a:r>
            <a:r>
              <a:rPr lang="fr-FR" dirty="0" err="1" smtClean="0"/>
              <a:t>Asalaé</a:t>
            </a:r>
            <a:r>
              <a:rPr lang="fr-FR" baseline="0" dirty="0" smtClean="0"/>
              <a:t> est que l’on peut s’appuyer sur un profil existant</a:t>
            </a:r>
            <a:endParaRPr lang="fr-FR" dirty="0" smtClean="0"/>
          </a:p>
          <a:p>
            <a:pPr algn="l"/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261F-DDE8-4A4C-A999-0F7D8B34DB2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495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404C-A1C5-49DE-BBA2-852AF4B15500}" type="datetimeFigureOut">
              <a:rPr lang="fr-FR" smtClean="0"/>
              <a:t>04/04/2016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F815-3281-4C46-924A-2B71FF052C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6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404C-A1C5-49DE-BBA2-852AF4B15500}" type="datetimeFigureOut">
              <a:rPr lang="fr-FR" smtClean="0"/>
              <a:t>04/04/2016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F815-3281-4C46-924A-2B71FF052C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89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404C-A1C5-49DE-BBA2-852AF4B15500}" type="datetimeFigureOut">
              <a:rPr lang="fr-FR" smtClean="0"/>
              <a:t>04/04/2016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F815-3281-4C46-924A-2B71FF052C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87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404C-A1C5-49DE-BBA2-852AF4B15500}" type="datetimeFigureOut">
              <a:rPr lang="fr-FR" smtClean="0"/>
              <a:t>04/04/2016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F815-3281-4C46-924A-2B71FF052C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0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404C-A1C5-49DE-BBA2-852AF4B15500}" type="datetimeFigureOut">
              <a:rPr lang="fr-FR" smtClean="0"/>
              <a:t>04/04/2016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F815-3281-4C46-924A-2B71FF052C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12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404C-A1C5-49DE-BBA2-852AF4B15500}" type="datetimeFigureOut">
              <a:rPr lang="fr-FR" smtClean="0"/>
              <a:t>04/04/2016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F815-3281-4C46-924A-2B71FF052C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49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404C-A1C5-49DE-BBA2-852AF4B15500}" type="datetimeFigureOut">
              <a:rPr lang="fr-FR" smtClean="0"/>
              <a:t>04/04/2016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F815-3281-4C46-924A-2B71FF052C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53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404C-A1C5-49DE-BBA2-852AF4B15500}" type="datetimeFigureOut">
              <a:rPr lang="fr-FR" smtClean="0"/>
              <a:t>04/04/2016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F815-3281-4C46-924A-2B71FF052C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53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404C-A1C5-49DE-BBA2-852AF4B15500}" type="datetimeFigureOut">
              <a:rPr lang="fr-FR" smtClean="0"/>
              <a:t>04/04/2016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F815-3281-4C46-924A-2B71FF052C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92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404C-A1C5-49DE-BBA2-852AF4B15500}" type="datetimeFigureOut">
              <a:rPr lang="fr-FR" smtClean="0"/>
              <a:t>04/04/2016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F815-3281-4C46-924A-2B71FF052C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84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404C-A1C5-49DE-BBA2-852AF4B15500}" type="datetimeFigureOut">
              <a:rPr lang="fr-FR" smtClean="0"/>
              <a:t>04/04/2016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F815-3281-4C46-924A-2B71FF052C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79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0404C-A1C5-49DE-BBA2-852AF4B15500}" type="datetimeFigureOut">
              <a:rPr lang="fr-FR" smtClean="0"/>
              <a:t>04/04/2016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0F815-3281-4C46-924A-2B71FF052C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88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tPercot/Seda-Generato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edaautogenerator.codeplex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/>
          <a:lstStyle/>
          <a:p>
            <a:r>
              <a:rPr lang="fr-FR" dirty="0" smtClean="0"/>
              <a:t>Le générateur en quelques mots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560" y="1844824"/>
            <a:ext cx="8064896" cy="4104456"/>
          </a:xfrm>
        </p:spPr>
        <p:txBody>
          <a:bodyPr>
            <a:normAutofit fontScale="92500"/>
          </a:bodyPr>
          <a:lstStyle/>
          <a:p>
            <a:pPr algn="l"/>
            <a:r>
              <a:rPr lang="fr-FR" dirty="0" smtClean="0"/>
              <a:t>Il permet le découplage entre le métier (éditeur) et le SEDA (archiviste)</a:t>
            </a:r>
          </a:p>
          <a:p>
            <a:pPr algn="l"/>
            <a:r>
              <a:rPr lang="fr-FR" dirty="0" smtClean="0"/>
              <a:t>Il offre la liberté de faire évoluer le profil sans impacter les données métier</a:t>
            </a:r>
          </a:p>
          <a:p>
            <a:pPr lvl="1" algn="l"/>
            <a:r>
              <a:rPr lang="fr-FR" dirty="0" smtClean="0"/>
              <a:t>La liaison est faite grâce aux typologies documentaires positionnées dans le profil et les données</a:t>
            </a:r>
          </a:p>
          <a:p>
            <a:pPr algn="l"/>
            <a:r>
              <a:rPr lang="fr-FR" dirty="0" smtClean="0"/>
              <a:t>Il permet de changer de version du SEDA sans douleur</a:t>
            </a:r>
          </a:p>
        </p:txBody>
      </p:sp>
    </p:spTree>
    <p:extLst>
      <p:ext uri="{BB962C8B-B14F-4D97-AF65-F5344CB8AC3E}">
        <p14:creationId xmlns:p14="http://schemas.microsoft.com/office/powerpoint/2010/main" val="427323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/>
          <a:lstStyle/>
          <a:p>
            <a:r>
              <a:rPr lang="fr-FR" dirty="0" smtClean="0"/>
              <a:t>Le générateur en un schéma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91214"/>
            <a:ext cx="7164288" cy="507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/>
          <a:lstStyle/>
          <a:p>
            <a:r>
              <a:rPr lang="fr-FR" dirty="0" smtClean="0"/>
              <a:t>Les outils de production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560" y="1844824"/>
            <a:ext cx="8064896" cy="410445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dirty="0" smtClean="0"/>
              <a:t>Lors du développement initial ou à chaque évolution</a:t>
            </a:r>
          </a:p>
          <a:p>
            <a:pPr lvl="1" algn="l"/>
            <a:r>
              <a:rPr lang="fr-FR" dirty="0" smtClean="0"/>
              <a:t>Contrôleur de profil : archiviste</a:t>
            </a:r>
          </a:p>
          <a:p>
            <a:pPr lvl="1" algn="l"/>
            <a:r>
              <a:rPr lang="fr-FR" dirty="0" smtClean="0"/>
              <a:t>Contrôleur de données métier : éditeur</a:t>
            </a:r>
            <a:endParaRPr lang="fr-FR" dirty="0"/>
          </a:p>
          <a:p>
            <a:pPr algn="l"/>
            <a:r>
              <a:rPr lang="fr-FR" dirty="0" smtClean="0"/>
              <a:t>À télécharger : </a:t>
            </a:r>
          </a:p>
          <a:p>
            <a:pPr lvl="1" algn="l"/>
            <a:r>
              <a:rPr lang="fr-FR" dirty="0" smtClean="0">
                <a:hlinkClick r:id="rId3"/>
              </a:rPr>
              <a:t>https://github.com/PatPercot/Seda-Generator</a:t>
            </a:r>
            <a:endParaRPr lang="fr-FR" dirty="0" smtClean="0"/>
          </a:p>
          <a:p>
            <a:pPr lvl="1" algn="l"/>
            <a:r>
              <a:rPr lang="fr-FR" dirty="0" smtClean="0">
                <a:hlinkClick r:id="rId4"/>
              </a:rPr>
              <a:t>https://sedaautogenerator.codeplex.com/</a:t>
            </a:r>
            <a:endParaRPr lang="fr-FR" dirty="0" smtClean="0"/>
          </a:p>
          <a:p>
            <a:pPr algn="l"/>
            <a:r>
              <a:rPr lang="fr-FR" dirty="0" smtClean="0"/>
              <a:t>Installation sans </a:t>
            </a:r>
            <a:r>
              <a:rPr lang="fr-FR" smtClean="0"/>
              <a:t>droits d’administrateur, </a:t>
            </a:r>
            <a:r>
              <a:rPr lang="fr-FR" dirty="0" smtClean="0"/>
              <a:t>mise en œuvre par saisie dans un fichier texte</a:t>
            </a:r>
          </a:p>
          <a:p>
            <a:pPr lvl="1" algn="l"/>
            <a:r>
              <a:rPr lang="fr-FR" dirty="0" smtClean="0"/>
              <a:t>Pratique même pour produire un bordereau unique</a:t>
            </a:r>
          </a:p>
          <a:p>
            <a:pPr algn="l"/>
            <a:endParaRPr lang="fr-FR" dirty="0" smtClean="0"/>
          </a:p>
          <a:p>
            <a:pPr algn="l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5197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B3AF53967D064A8FD5B7F11917232E" ma:contentTypeVersion="8" ma:contentTypeDescription="Crée un document." ma:contentTypeScope="" ma:versionID="3cc390b4578249f52d37cd2e45f1eadb">
  <xsd:schema xmlns:xsd="http://www.w3.org/2001/XMLSchema" xmlns:xs="http://www.w3.org/2001/XMLSchema" xmlns:p="http://schemas.microsoft.com/office/2006/metadata/properties" xmlns:ns2="f14acbeb-ce1d-458d-8670-8f5541d50c4a" xmlns:ns3="51f00386-659f-4419-8a42-e9e93b72e1c3" targetNamespace="http://schemas.microsoft.com/office/2006/metadata/properties" ma:root="true" ma:fieldsID="b861ec90598da2b10a487f00bc1365f2" ns2:_="" ns3:_="">
    <xsd:import namespace="f14acbeb-ce1d-458d-8670-8f5541d50c4a"/>
    <xsd:import namespace="51f00386-659f-4419-8a42-e9e93b72e1c3"/>
    <xsd:element name="properties">
      <xsd:complexType>
        <xsd:sequence>
          <xsd:element name="documentManagement">
            <xsd:complexType>
              <xsd:all>
                <xsd:element ref="ns2:Typologie" minOccurs="0"/>
                <xsd:element ref="ns3:métier" minOccurs="0"/>
                <xsd:element ref="ns3:Type_x0020_de_x0020_collectivité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4acbeb-ce1d-458d-8670-8f5541d50c4a" elementFormDefault="qualified">
    <xsd:import namespace="http://schemas.microsoft.com/office/2006/documentManagement/types"/>
    <xsd:import namespace="http://schemas.microsoft.com/office/infopath/2007/PartnerControls"/>
    <xsd:element name="Typologie" ma:index="2" nillable="true" ma:displayName="Typologie" ma:default="(choisir...)" ma:format="Dropdown" ma:internalName="Typologie" ma:readOnly="false">
      <xsd:simpleType>
        <xsd:restriction base="dms:Choice">
          <xsd:enumeration value="(choisir...)"/>
          <xsd:enumeration value="contrat d'archivage"/>
          <xsd:enumeration value="politique d'archivage"/>
          <xsd:enumeration value="profil d'archivage"/>
          <xsd:enumeration value="documentation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f00386-659f-4419-8a42-e9e93b72e1c3" elementFormDefault="qualified">
    <xsd:import namespace="http://schemas.microsoft.com/office/2006/documentManagement/types"/>
    <xsd:import namespace="http://schemas.microsoft.com/office/infopath/2007/PartnerControls"/>
    <xsd:element name="métier" ma:index="3" nillable="true" ma:displayName="Métier" ma:default="(choisir...)" ma:format="Dropdown" ma:internalName="m_x00e9_tier" ma:readOnly="false">
      <xsd:simpleType>
        <xsd:restriction base="dms:Choice">
          <xsd:enumeration value="(choisir...)"/>
          <xsd:enumeration value="marchés publics"/>
          <xsd:enumeration value="ACTES"/>
          <xsd:enumeration value="PES"/>
          <xsd:enumeration value="archivistique"/>
        </xsd:restriction>
      </xsd:simpleType>
    </xsd:element>
    <xsd:element name="Type_x0020_de_x0020_collectivité" ma:index="4" nillable="true" ma:displayName="Type de collectivité" ma:default="(choisir...)" ma:format="Dropdown" ma:internalName="Type_x0020_de_x0020_collectivit_x00e9_" ma:readOnly="false">
      <xsd:simpleType>
        <xsd:restriction base="dms:Choice">
          <xsd:enumeration value="(choisir...)"/>
          <xsd:enumeration value="Région"/>
          <xsd:enumeration value="Département"/>
          <xsd:enumeration value="Commune"/>
          <xsd:enumeration value="EPCI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Type de contenu"/>
        <xsd:element ref="dc:title" minOccurs="0" maxOccurs="1" ma:index="1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étier xmlns="51f00386-659f-4419-8a42-e9e93b72e1c3">(choisir...)</métier>
    <Typologie xmlns="f14acbeb-ce1d-458d-8670-8f5541d50c4a">(choisir...)</Typologie>
    <Type_x0020_de_x0020_collectivité xmlns="51f00386-659f-4419-8a42-e9e93b72e1c3">(choisir...)</Type_x0020_de_x0020_collectivité>
  </documentManagement>
</p:properties>
</file>

<file path=customXml/itemProps1.xml><?xml version="1.0" encoding="utf-8"?>
<ds:datastoreItem xmlns:ds="http://schemas.openxmlformats.org/officeDocument/2006/customXml" ds:itemID="{87427123-44AE-490B-A9EC-AEF7394322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4acbeb-ce1d-458d-8670-8f5541d50c4a"/>
    <ds:schemaRef ds:uri="51f00386-659f-4419-8a42-e9e93b72e1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5E9B7B-A46F-4956-9C48-DEEDAD2571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77589D-0F75-43BE-AF60-80FCE2F7C6EF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f14acbeb-ce1d-458d-8670-8f5541d50c4a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51f00386-659f-4419-8a42-e9e93b72e1c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195</Words>
  <Application>Microsoft Office PowerPoint</Application>
  <PresentationFormat>Affichage à l'écran (4:3)</PresentationFormat>
  <Paragraphs>43</Paragraphs>
  <Slides>3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Le générateur en quelques mots</vt:lpstr>
      <vt:lpstr>Le générateur en un schéma</vt:lpstr>
      <vt:lpstr>Les outils de production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générateur en quelques mots</dc:title>
  <dc:creator>PERCOT Patrick</dc:creator>
  <cp:lastModifiedBy>PERCOT Patrick</cp:lastModifiedBy>
  <cp:revision>21</cp:revision>
  <dcterms:created xsi:type="dcterms:W3CDTF">2016-03-23T15:41:21Z</dcterms:created>
  <dcterms:modified xsi:type="dcterms:W3CDTF">2016-04-04T14:06:16Z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0x01010024B3AF53967D064A8FD5B7F11917232E</vt:lpwstr>
  </property>
</Properties>
</file>