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1" r:id="rId4"/>
    <p:sldId id="258" r:id="rId5"/>
    <p:sldId id="257" r:id="rId6"/>
    <p:sldId id="276" r:id="rId7"/>
    <p:sldId id="264" r:id="rId8"/>
    <p:sldId id="265" r:id="rId9"/>
    <p:sldId id="266" r:id="rId10"/>
    <p:sldId id="267" r:id="rId11"/>
    <p:sldId id="261" r:id="rId12"/>
    <p:sldId id="262" r:id="rId13"/>
    <p:sldId id="268" r:id="rId14"/>
    <p:sldId id="272" r:id="rId15"/>
    <p:sldId id="274" r:id="rId16"/>
    <p:sldId id="275" r:id="rId1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2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66-4BD5-AF0A-794F69D5501D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66-4BD5-AF0A-794F69D5501D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66-4BD5-AF0A-794F69D550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7488911"/>
        <c:axId val="1227501807"/>
      </c:barChart>
      <c:catAx>
        <c:axId val="1227488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27501807"/>
        <c:crosses val="autoZero"/>
        <c:auto val="1"/>
        <c:lblAlgn val="ctr"/>
        <c:lblOffset val="100"/>
        <c:noMultiLvlLbl val="0"/>
      </c:catAx>
      <c:valAx>
        <c:axId val="1227501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2748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CE-45AF-A4A5-C0777E9475AC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CE-45AF-A4A5-C0777E9475AC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CE-45AF-A4A5-C0777E9475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7488911"/>
        <c:axId val="1227501807"/>
      </c:barChart>
      <c:catAx>
        <c:axId val="1227488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27501807"/>
        <c:crosses val="autoZero"/>
        <c:auto val="1"/>
        <c:lblAlgn val="ctr"/>
        <c:lblOffset val="100"/>
        <c:noMultiLvlLbl val="0"/>
      </c:catAx>
      <c:valAx>
        <c:axId val="1227501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2748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21ABE-0979-4F2C-8B94-DA0C5EFC4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2D5064-E477-4396-8AB1-82F13F1E4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C7F953-8CF3-4C05-86AE-37E3E84B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C119-CB19-4238-AB7F-19ABAA58E6D1}" type="datetimeFigureOut">
              <a:rPr lang="es-PE" smtClean="0"/>
              <a:t>26/03/2022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ACF106-215E-4B6D-9689-DF179065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94B26D-11C6-48DD-8DBE-2F628989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A344-7662-493D-B3C9-FBB00E9D7C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673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4D3B9-8CB9-4161-A4F3-93C4643A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73B411-5EE8-4C63-AFC6-C0C0CB535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EAA85E-DBD4-4BBB-A813-BB651327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C119-CB19-4238-AB7F-19ABAA58E6D1}" type="datetimeFigureOut">
              <a:rPr lang="es-PE" smtClean="0"/>
              <a:t>26/03/2022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EDA24F-1BD3-4B32-B029-EBF9B1BC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E54C83-B605-474A-9482-4821FBE5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A344-7662-493D-B3C9-FBB00E9D7C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294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24A4C8-9059-434F-8873-263A0049F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864AD9-8791-4745-95B4-EADF36868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4A8052-7805-42AC-A8CD-3C0D19E3E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C119-CB19-4238-AB7F-19ABAA58E6D1}" type="datetimeFigureOut">
              <a:rPr lang="es-PE" smtClean="0"/>
              <a:t>26/03/2022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E2CB50-6291-40B9-87AA-E8B39DB1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8E75E2-9064-4B01-B848-623C77B0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A344-7662-493D-B3C9-FBB00E9D7C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623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D9DC2-87C4-4D83-93E1-9C405C57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B2A3AE-49E1-4030-A843-AAD9A4842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2C802F-1F14-4C49-8AE5-F0B61037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C119-CB19-4238-AB7F-19ABAA58E6D1}" type="datetimeFigureOut">
              <a:rPr lang="es-PE" smtClean="0"/>
              <a:t>26/03/2022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96A86F-E1C0-425C-83A6-9B757422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6F87E8-932D-4794-8E55-1736C380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A344-7662-493D-B3C9-FBB00E9D7C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094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072B6-A170-4710-ABCB-BD074B6D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2DD3D6-9C65-4513-ACC4-3858880B5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EFCF6A-4BF2-4CD3-AEB5-F1B23B76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C119-CB19-4238-AB7F-19ABAA58E6D1}" type="datetimeFigureOut">
              <a:rPr lang="es-PE" smtClean="0"/>
              <a:t>26/03/2022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B9C01B-D36C-4D80-A3A1-8B38D4A82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C00D48-D824-4CBE-802B-CAC83154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A344-7662-493D-B3C9-FBB00E9D7C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635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98C87-4063-4EAE-A3AC-6F453737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95D634-DC7F-4D4A-9514-262A1F93E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72800E-AA26-4A27-AB79-ED11549E6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A316A8-2E0E-47BF-B86B-587FB499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C119-CB19-4238-AB7F-19ABAA58E6D1}" type="datetimeFigureOut">
              <a:rPr lang="es-PE" smtClean="0"/>
              <a:t>26/03/2022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6DC21F-EFA3-4C54-899C-47AAF306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A05190-EC3A-4FBF-8837-D655B3FC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A344-7662-493D-B3C9-FBB00E9D7C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736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5828F-56FC-435C-AD76-44530E1CD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A24DC3-9630-4C38-8FF1-A6889F99D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12EF7B-0252-466C-A73A-6C5066DA4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FD12F2-AA18-4E7D-B1EF-2FB92EE58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B6E7EC-6836-4D7D-9E6D-5B6560F17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AD1285-9744-4B4C-A3CA-ED889AA4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C119-CB19-4238-AB7F-19ABAA58E6D1}" type="datetimeFigureOut">
              <a:rPr lang="es-PE" smtClean="0"/>
              <a:t>26/03/2022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6DDD900-F3A5-4530-B49F-51D504A25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7E50E71-4CF8-44AC-B213-154C6227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A344-7662-493D-B3C9-FBB00E9D7C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283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587AB-749F-4D36-94A1-F9C9D43F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3BB0B1-C42A-4638-95B0-2A6D5741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C119-CB19-4238-AB7F-19ABAA58E6D1}" type="datetimeFigureOut">
              <a:rPr lang="es-PE" smtClean="0"/>
              <a:t>26/03/2022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2DD77E6-BEFC-4611-A31E-DFE221FD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54262D-91A3-4867-8EF6-E19655EE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A344-7662-493D-B3C9-FBB00E9D7C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818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6AA4907-2E10-4CED-825D-9E5EBC7F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C119-CB19-4238-AB7F-19ABAA58E6D1}" type="datetimeFigureOut">
              <a:rPr lang="es-PE" smtClean="0"/>
              <a:t>26/03/2022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A1B5C8B-73B4-4700-AE81-02D82202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82613D-473B-46D4-869D-E41A0264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A344-7662-493D-B3C9-FBB00E9D7C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725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FFE88-1092-4EE1-AE4D-2DCA15DD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7F1E13-95B2-4CA1-B429-BC95EC218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A71844-D5E1-4486-AC0B-4A182424B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9E1CCA-3DA5-4107-9CBC-E95E0B38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C119-CB19-4238-AB7F-19ABAA58E6D1}" type="datetimeFigureOut">
              <a:rPr lang="es-PE" smtClean="0"/>
              <a:t>26/03/2022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23AAF2-FF30-4F67-A611-EE9C122D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233BBA-C277-414D-9C17-6C2E2F57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A344-7662-493D-B3C9-FBB00E9D7C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102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B3BDA-AC02-4D86-A458-D7A598ED1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1335956-30A7-4CF5-B8BF-6E5ED561C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7E1BB6-6A50-443A-942A-2C8C9960F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5BA044-7561-47C8-9C45-70F1EA96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C119-CB19-4238-AB7F-19ABAA58E6D1}" type="datetimeFigureOut">
              <a:rPr lang="es-PE" smtClean="0"/>
              <a:t>26/03/2022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74A276-39B5-45AB-B4C8-10D8A673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BA9B5C-D4E5-49A1-81A1-78BF46DA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A344-7662-493D-B3C9-FBB00E9D7C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631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8F6C60-B3C8-4EAF-894E-CE105BBA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45D73C-55DA-4C7A-9C87-D9D1450E9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D79189-2301-4C85-A84B-436406071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6C119-CB19-4238-AB7F-19ABAA58E6D1}" type="datetimeFigureOut">
              <a:rPr lang="es-PE" smtClean="0"/>
              <a:t>26/03/2022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A1511A-F05A-4649-B328-049AB3FF2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740ECE-9D45-47DA-A694-B7C21D9CC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0A344-7662-493D-B3C9-FBB00E9D7C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70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634C7-6958-446D-B6B3-F7B11BE63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ESTRUCTURA DE SMART TALENT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07AC63-6571-473B-A465-AB396A00C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844" y="3665913"/>
            <a:ext cx="7719752" cy="1818834"/>
          </a:xfrm>
        </p:spPr>
        <p:txBody>
          <a:bodyPr>
            <a:normAutofit lnSpcReduction="10000"/>
          </a:bodyPr>
          <a:lstStyle/>
          <a:p>
            <a:pPr algn="l"/>
            <a:r>
              <a:rPr lang="es-PE" dirty="0"/>
              <a:t>Home seria  -&gt;</a:t>
            </a:r>
          </a:p>
          <a:p>
            <a:pPr algn="l"/>
            <a:r>
              <a:rPr lang="es-PE" dirty="0"/>
              <a:t>En la que postulante y empleador ingresan, partiendo de ahí se dividen las vistas para postulante y otro para el empleador, dependiendo del botón que seleccione cada uno.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F1800F-D248-4B63-B6D8-CB1337EF8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596" y="3192087"/>
            <a:ext cx="3364230" cy="229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70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8D66E-C918-4180-AF40-9204CBFD0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535" y="2210551"/>
            <a:ext cx="11188930" cy="1829435"/>
          </a:xfrm>
        </p:spPr>
        <p:txBody>
          <a:bodyPr>
            <a:normAutofit fontScale="90000"/>
          </a:bodyPr>
          <a:lstStyle/>
          <a:p>
            <a:r>
              <a:rPr lang="es-PE" dirty="0"/>
              <a:t>¡Gracias por participar del proceso de reclutamiento!</a:t>
            </a:r>
            <a:br>
              <a:rPr lang="es-PE" dirty="0"/>
            </a:br>
            <a:endParaRPr lang="es-PE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9DADCAC-93F3-4020-8000-8BFB054C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22" y="653709"/>
            <a:ext cx="10198395" cy="1075338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Al dar </a:t>
            </a:r>
            <a:r>
              <a:rPr lang="es-PE" dirty="0" err="1"/>
              <a:t>click</a:t>
            </a:r>
            <a:r>
              <a:rPr lang="es-PE" dirty="0"/>
              <a:t> en el botón finalizar del test psicológico, hacer pagina  de agradecimiento y finaliza la parte del candidato.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6B65AE63-CCF4-46E5-8D50-78B17D5B3065}"/>
              </a:ext>
            </a:extLst>
          </p:cNvPr>
          <p:cNvSpPr txBox="1">
            <a:spLocks/>
          </p:cNvSpPr>
          <p:nvPr/>
        </p:nvSpPr>
        <p:spPr>
          <a:xfrm>
            <a:off x="5006606" y="0"/>
            <a:ext cx="2178788" cy="39901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PE"/>
            </a:defPPr>
            <a:lvl1pPr indent="0" algn="ctr">
              <a:buNone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PE" dirty="0"/>
              <a:t>VISTA DE CANDIDATO</a:t>
            </a:r>
          </a:p>
        </p:txBody>
      </p:sp>
    </p:spTree>
    <p:extLst>
      <p:ext uri="{BB962C8B-B14F-4D97-AF65-F5344CB8AC3E}">
        <p14:creationId xmlns:p14="http://schemas.microsoft.com/office/powerpoint/2010/main" val="2819896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7024E8D3-4332-4374-8B58-FE7F87021997}"/>
              </a:ext>
            </a:extLst>
          </p:cNvPr>
          <p:cNvSpPr/>
          <p:nvPr/>
        </p:nvSpPr>
        <p:spPr>
          <a:xfrm>
            <a:off x="838200" y="2141538"/>
            <a:ext cx="2969029" cy="4351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87AD35-03AD-47B9-81F1-A049EB16D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s-P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PE" dirty="0"/>
              <a:t>Postulantes</a:t>
            </a:r>
          </a:p>
          <a:p>
            <a:r>
              <a:rPr lang="es-PE" dirty="0"/>
              <a:t>..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02B49BF-B4E2-41C4-9624-DD483088E43A}"/>
              </a:ext>
            </a:extLst>
          </p:cNvPr>
          <p:cNvSpPr/>
          <p:nvPr/>
        </p:nvSpPr>
        <p:spPr>
          <a:xfrm>
            <a:off x="3807229" y="2141537"/>
            <a:ext cx="7546571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4116C66-38FD-43A2-8880-E180F7F6250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198395" cy="1784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dirty="0"/>
              <a:t>Cuando </a:t>
            </a:r>
            <a:r>
              <a:rPr lang="es-PE" dirty="0" err="1"/>
              <a:t>rrhh</a:t>
            </a:r>
            <a:r>
              <a:rPr lang="es-PE" dirty="0"/>
              <a:t> inicie sesión mandara a la vista (del </a:t>
            </a:r>
            <a:r>
              <a:rPr lang="es-PE" dirty="0" err="1"/>
              <a:t>dash</a:t>
            </a:r>
            <a:r>
              <a:rPr lang="es-PE" dirty="0"/>
              <a:t> de </a:t>
            </a:r>
            <a:r>
              <a:rPr lang="es-PE" dirty="0" err="1"/>
              <a:t>vic</a:t>
            </a:r>
            <a:r>
              <a:rPr lang="es-PE" dirty="0"/>
              <a:t>), son varias vistas el primero es </a:t>
            </a:r>
            <a:r>
              <a:rPr lang="es-PE" dirty="0" err="1"/>
              <a:t>dashboard</a:t>
            </a:r>
            <a:r>
              <a:rPr lang="es-PE" dirty="0"/>
              <a:t> (</a:t>
            </a:r>
            <a:r>
              <a:rPr lang="es-PE" dirty="0" err="1"/>
              <a:t>graficos</a:t>
            </a:r>
            <a:r>
              <a:rPr lang="es-PE" dirty="0"/>
              <a:t>),</a:t>
            </a:r>
            <a:r>
              <a:rPr lang="es-MX" dirty="0"/>
              <a:t> </a:t>
            </a:r>
            <a:r>
              <a:rPr lang="es-MX" dirty="0" err="1"/>
              <a:t>visualizacion</a:t>
            </a:r>
            <a:r>
              <a:rPr lang="es-MX" dirty="0"/>
              <a:t> grafica de los candidatos, cantidad, </a:t>
            </a:r>
            <a:r>
              <a:rPr lang="es-MX" dirty="0" err="1"/>
              <a:t>area</a:t>
            </a:r>
            <a:r>
              <a:rPr lang="es-MX" dirty="0"/>
              <a:t> cantidad, </a:t>
            </a:r>
            <a:r>
              <a:rPr lang="es-MX" dirty="0" err="1"/>
              <a:t>etc</a:t>
            </a:r>
            <a:r>
              <a:rPr lang="es-MX" dirty="0"/>
              <a:t> .Progreso de candidatos al 100%  y cuantos no han completo.</a:t>
            </a:r>
            <a:endParaRPr lang="es-PE" dirty="0"/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360C4AA1-83EA-4CE7-A60D-595775D968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3046651"/>
              </p:ext>
            </p:extLst>
          </p:nvPr>
        </p:nvGraphicFramePr>
        <p:xfrm>
          <a:off x="4161444" y="2612900"/>
          <a:ext cx="3038763" cy="1704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574681CB-7F2A-4CA1-B438-52E5EDC305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7316521"/>
              </p:ext>
            </p:extLst>
          </p:nvPr>
        </p:nvGraphicFramePr>
        <p:xfrm>
          <a:off x="7580514" y="2612900"/>
          <a:ext cx="3038763" cy="1704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3665C201-F9FC-429C-A239-3903B779B89D}"/>
              </a:ext>
            </a:extLst>
          </p:cNvPr>
          <p:cNvSpPr txBox="1">
            <a:spLocks/>
          </p:cNvSpPr>
          <p:nvPr/>
        </p:nvSpPr>
        <p:spPr>
          <a:xfrm>
            <a:off x="4655127" y="0"/>
            <a:ext cx="2596769" cy="38238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PE"/>
            </a:defPPr>
            <a:lvl1pPr indent="0" algn="ctr">
              <a:buNone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PE" dirty="0"/>
              <a:t>VISTA DE EMPLEADOR</a:t>
            </a:r>
          </a:p>
        </p:txBody>
      </p:sp>
    </p:spTree>
    <p:extLst>
      <p:ext uri="{BB962C8B-B14F-4D97-AF65-F5344CB8AC3E}">
        <p14:creationId xmlns:p14="http://schemas.microsoft.com/office/powerpoint/2010/main" val="774873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B2C4A09-CFC4-41AD-8FFE-A218C06C09C4}"/>
              </a:ext>
            </a:extLst>
          </p:cNvPr>
          <p:cNvSpPr/>
          <p:nvPr/>
        </p:nvSpPr>
        <p:spPr>
          <a:xfrm>
            <a:off x="838200" y="2141538"/>
            <a:ext cx="2969029" cy="4351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44B06BD-8349-4BF9-930E-A42439E04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s-PE" dirty="0" err="1"/>
              <a:t>Dashboard</a:t>
            </a:r>
            <a:endParaRPr lang="es-PE" dirty="0"/>
          </a:p>
          <a:p>
            <a:r>
              <a:rPr lang="es-P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Postulantes</a:t>
            </a:r>
          </a:p>
          <a:p>
            <a:r>
              <a:rPr lang="es-PE" dirty="0"/>
              <a:t>..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A30C9A8-4ED1-42E6-B441-7DEA8C615BE3}"/>
              </a:ext>
            </a:extLst>
          </p:cNvPr>
          <p:cNvSpPr/>
          <p:nvPr/>
        </p:nvSpPr>
        <p:spPr>
          <a:xfrm>
            <a:off x="3807229" y="2141537"/>
            <a:ext cx="7546571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8B094AE-5284-49DF-A713-FD70E61288A6}"/>
              </a:ext>
            </a:extLst>
          </p:cNvPr>
          <p:cNvSpPr/>
          <p:nvPr/>
        </p:nvSpPr>
        <p:spPr>
          <a:xfrm>
            <a:off x="3956858" y="2809702"/>
            <a:ext cx="7215447" cy="3474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F5F8D2E-07B2-429E-A2F9-34E0AB79EDE0}"/>
              </a:ext>
            </a:extLst>
          </p:cNvPr>
          <p:cNvSpPr/>
          <p:nvPr/>
        </p:nvSpPr>
        <p:spPr>
          <a:xfrm>
            <a:off x="4163983" y="3303773"/>
            <a:ext cx="6833062" cy="394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Nombre		puesto	fecha	porcentaje % hecho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1B5EBF5-0F65-439B-B267-4AA0FD018453}"/>
              </a:ext>
            </a:extLst>
          </p:cNvPr>
          <p:cNvSpPr/>
          <p:nvPr/>
        </p:nvSpPr>
        <p:spPr>
          <a:xfrm>
            <a:off x="4163983" y="3850351"/>
            <a:ext cx="6833062" cy="394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8D6D328-3C16-40C2-A83A-784F2523D7DD}"/>
              </a:ext>
            </a:extLst>
          </p:cNvPr>
          <p:cNvSpPr/>
          <p:nvPr/>
        </p:nvSpPr>
        <p:spPr>
          <a:xfrm>
            <a:off x="4148050" y="5166792"/>
            <a:ext cx="6833062" cy="394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2F0B79F-A6AF-4B15-B30B-6F8FA6520208}"/>
              </a:ext>
            </a:extLst>
          </p:cNvPr>
          <p:cNvSpPr/>
          <p:nvPr/>
        </p:nvSpPr>
        <p:spPr>
          <a:xfrm>
            <a:off x="4163983" y="4518516"/>
            <a:ext cx="6833062" cy="394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11899CA8-50B1-48BD-A709-4A53BC6F45C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198395" cy="17848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dirty="0"/>
              <a:t>Cuando </a:t>
            </a:r>
            <a:r>
              <a:rPr lang="es-PE" dirty="0" err="1"/>
              <a:t>rrhh</a:t>
            </a:r>
            <a:r>
              <a:rPr lang="es-PE" dirty="0"/>
              <a:t> inicie sesión mandara a la vista (del </a:t>
            </a:r>
            <a:r>
              <a:rPr lang="es-PE" dirty="0" err="1"/>
              <a:t>dash</a:t>
            </a:r>
            <a:r>
              <a:rPr lang="es-PE" dirty="0"/>
              <a:t> de </a:t>
            </a:r>
            <a:r>
              <a:rPr lang="es-PE" dirty="0" err="1"/>
              <a:t>vic</a:t>
            </a:r>
            <a:r>
              <a:rPr lang="es-PE" dirty="0"/>
              <a:t>), son varias vistas el segundo es postulantes (</a:t>
            </a:r>
            <a:r>
              <a:rPr lang="es-PE" dirty="0" err="1"/>
              <a:t>graficos</a:t>
            </a:r>
            <a:r>
              <a:rPr lang="es-PE" dirty="0"/>
              <a:t>), </a:t>
            </a:r>
            <a:r>
              <a:rPr lang="es-MX" dirty="0"/>
              <a:t>(</a:t>
            </a:r>
            <a:r>
              <a:rPr lang="es-MX" dirty="0" err="1"/>
              <a:t>tablasejemplo</a:t>
            </a:r>
            <a:r>
              <a:rPr lang="es-MX" dirty="0"/>
              <a:t>) : tabla con filas, ranking de personas con </a:t>
            </a:r>
            <a:r>
              <a:rPr lang="es-MX" dirty="0" err="1"/>
              <a:t>informacion</a:t>
            </a:r>
            <a:r>
              <a:rPr lang="es-MX" dirty="0"/>
              <a:t> relevante, colocar progreso del candidato en barra </a:t>
            </a:r>
            <a:r>
              <a:rPr lang="es-MX" dirty="0" err="1"/>
              <a:t>porcentural</a:t>
            </a:r>
            <a:r>
              <a:rPr lang="es-MX" dirty="0"/>
              <a:t> de progreso.   cuando se hace doble </a:t>
            </a:r>
            <a:r>
              <a:rPr lang="es-MX" dirty="0" err="1"/>
              <a:t>click</a:t>
            </a:r>
            <a:r>
              <a:rPr lang="es-MX" dirty="0"/>
              <a:t> aparece el detalle del postulante en un modal (crear  modal , ojo no es nueva vista)</a:t>
            </a:r>
            <a:endParaRPr lang="es-PE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50E43F6-81A7-4A6D-82E3-BEDF9A7543FF}"/>
              </a:ext>
            </a:extLst>
          </p:cNvPr>
          <p:cNvSpPr/>
          <p:nvPr/>
        </p:nvSpPr>
        <p:spPr>
          <a:xfrm>
            <a:off x="9739809" y="1167951"/>
            <a:ext cx="2593571" cy="1529542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/>
              <a:t>Modal con </a:t>
            </a:r>
            <a:r>
              <a:rPr lang="es-PE" sz="2400" dirty="0" err="1"/>
              <a:t>info</a:t>
            </a:r>
            <a:r>
              <a:rPr lang="es-PE" sz="2400" dirty="0"/>
              <a:t> relevante</a:t>
            </a:r>
            <a:endParaRPr lang="es-PE" dirty="0"/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A4903CD3-9D99-43BF-95F4-792886770680}"/>
              </a:ext>
            </a:extLst>
          </p:cNvPr>
          <p:cNvSpPr txBox="1">
            <a:spLocks/>
          </p:cNvSpPr>
          <p:nvPr/>
        </p:nvSpPr>
        <p:spPr>
          <a:xfrm>
            <a:off x="4655127" y="0"/>
            <a:ext cx="2596769" cy="38238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PE"/>
            </a:defPPr>
            <a:lvl1pPr indent="0" algn="ctr">
              <a:buNone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PE" dirty="0"/>
              <a:t>VISTA DE EMPLEADOR</a:t>
            </a:r>
          </a:p>
        </p:txBody>
      </p:sp>
    </p:spTree>
    <p:extLst>
      <p:ext uri="{BB962C8B-B14F-4D97-AF65-F5344CB8AC3E}">
        <p14:creationId xmlns:p14="http://schemas.microsoft.com/office/powerpoint/2010/main" val="2017585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7024E8D3-4332-4374-8B58-FE7F87021997}"/>
              </a:ext>
            </a:extLst>
          </p:cNvPr>
          <p:cNvSpPr/>
          <p:nvPr/>
        </p:nvSpPr>
        <p:spPr>
          <a:xfrm>
            <a:off x="838200" y="2141538"/>
            <a:ext cx="2969029" cy="4351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87AD35-03AD-47B9-81F1-A049EB16D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s-PE" dirty="0" err="1"/>
              <a:t>Dashboard</a:t>
            </a:r>
            <a:endParaRPr lang="es-PE" dirty="0"/>
          </a:p>
          <a:p>
            <a:r>
              <a:rPr lang="es-PE" dirty="0"/>
              <a:t>Postulantes</a:t>
            </a:r>
          </a:p>
          <a:p>
            <a:r>
              <a:rPr lang="es-PE" sz="3200" b="1" dirty="0" err="1"/>
              <a:t>Profile</a:t>
            </a:r>
            <a:endParaRPr lang="es-PE" b="1" dirty="0"/>
          </a:p>
          <a:p>
            <a:r>
              <a:rPr lang="es-PE" dirty="0"/>
              <a:t>CREACION DE JOB</a:t>
            </a:r>
          </a:p>
          <a:p>
            <a:endParaRPr lang="es-PE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02B49BF-B4E2-41C4-9624-DD483088E43A}"/>
              </a:ext>
            </a:extLst>
          </p:cNvPr>
          <p:cNvSpPr/>
          <p:nvPr/>
        </p:nvSpPr>
        <p:spPr>
          <a:xfrm>
            <a:off x="3807229" y="2141536"/>
            <a:ext cx="7546571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4116C66-38FD-43A2-8880-E180F7F6250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198395" cy="1784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dirty="0"/>
              <a:t>Cuando </a:t>
            </a:r>
            <a:r>
              <a:rPr lang="es-PE" dirty="0" err="1"/>
              <a:t>rrhh</a:t>
            </a:r>
            <a:r>
              <a:rPr lang="es-PE" dirty="0"/>
              <a:t> inicie sesión mandara a la vista (del </a:t>
            </a:r>
            <a:r>
              <a:rPr lang="es-PE" dirty="0" err="1"/>
              <a:t>dash</a:t>
            </a:r>
            <a:r>
              <a:rPr lang="es-PE" dirty="0"/>
              <a:t> de </a:t>
            </a:r>
            <a:r>
              <a:rPr lang="es-PE" dirty="0" err="1"/>
              <a:t>vic</a:t>
            </a:r>
            <a:r>
              <a:rPr lang="es-PE" dirty="0"/>
              <a:t>), son varias vistas el primero es </a:t>
            </a:r>
            <a:r>
              <a:rPr lang="es-PE" dirty="0" err="1"/>
              <a:t>dashboard</a:t>
            </a:r>
            <a:r>
              <a:rPr lang="es-PE" dirty="0"/>
              <a:t> (</a:t>
            </a:r>
            <a:r>
              <a:rPr lang="es-PE" dirty="0" err="1"/>
              <a:t>graficos</a:t>
            </a:r>
            <a:r>
              <a:rPr lang="es-PE" dirty="0"/>
              <a:t>),</a:t>
            </a:r>
            <a:r>
              <a:rPr lang="es-MX" dirty="0"/>
              <a:t> </a:t>
            </a:r>
            <a:r>
              <a:rPr lang="es-MX" dirty="0" err="1"/>
              <a:t>visualizacion</a:t>
            </a:r>
            <a:r>
              <a:rPr lang="es-MX" dirty="0"/>
              <a:t> grafica de los candidatos, cantidad, </a:t>
            </a:r>
            <a:r>
              <a:rPr lang="es-MX" dirty="0" err="1"/>
              <a:t>area</a:t>
            </a:r>
            <a:r>
              <a:rPr lang="es-MX" dirty="0"/>
              <a:t> cantidad, </a:t>
            </a:r>
            <a:r>
              <a:rPr lang="es-MX" dirty="0" err="1"/>
              <a:t>etc</a:t>
            </a:r>
            <a:r>
              <a:rPr lang="es-MX" dirty="0"/>
              <a:t> .Progreso de candidatos al 100%  y cuantos no han completo.</a:t>
            </a:r>
            <a:endParaRPr lang="es-PE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3665C201-F9FC-429C-A239-3903B779B89D}"/>
              </a:ext>
            </a:extLst>
          </p:cNvPr>
          <p:cNvSpPr txBox="1">
            <a:spLocks/>
          </p:cNvSpPr>
          <p:nvPr/>
        </p:nvSpPr>
        <p:spPr>
          <a:xfrm>
            <a:off x="4655127" y="0"/>
            <a:ext cx="2596769" cy="38238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PE"/>
            </a:defPPr>
            <a:lvl1pPr indent="0" algn="ctr">
              <a:buNone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PE" dirty="0"/>
              <a:t>VISTA DE EMPLEADOR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507B5AA-555C-4776-B975-23D726DE7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583" y="2610998"/>
            <a:ext cx="4843701" cy="346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03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4116C66-38FD-43A2-8880-E180F7F6250B}"/>
              </a:ext>
            </a:extLst>
          </p:cNvPr>
          <p:cNvSpPr txBox="1">
            <a:spLocks/>
          </p:cNvSpPr>
          <p:nvPr/>
        </p:nvSpPr>
        <p:spPr>
          <a:xfrm>
            <a:off x="854313" y="1377109"/>
            <a:ext cx="10198395" cy="17848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Calcular los porcentajes de los formularios según sus característica ej. Año de experiencia si el postulante tiene 5 a mas = 5 puntos si tiene 1 = 1 estudios completos = 10 estudios / truncos 2 estudiando 5 puntos/ cursos adicionales c/u 2 puntos/ idiomas suma 5 puntos (comprobado) test psicológico 10 puntos /</a:t>
            </a:r>
            <a:endParaRPr lang="es-PE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3665C201-F9FC-429C-A239-3903B779B89D}"/>
              </a:ext>
            </a:extLst>
          </p:cNvPr>
          <p:cNvSpPr txBox="1">
            <a:spLocks/>
          </p:cNvSpPr>
          <p:nvPr/>
        </p:nvSpPr>
        <p:spPr>
          <a:xfrm>
            <a:off x="4655127" y="0"/>
            <a:ext cx="2596769" cy="38238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PE"/>
            </a:defPPr>
            <a:lvl1pPr indent="0" algn="ctr">
              <a:buNone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PE" dirty="0"/>
              <a:t>contador</a:t>
            </a:r>
          </a:p>
        </p:txBody>
      </p:sp>
    </p:spTree>
    <p:extLst>
      <p:ext uri="{BB962C8B-B14F-4D97-AF65-F5344CB8AC3E}">
        <p14:creationId xmlns:p14="http://schemas.microsoft.com/office/powerpoint/2010/main" val="771949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7024E8D3-4332-4374-8B58-FE7F87021997}"/>
              </a:ext>
            </a:extLst>
          </p:cNvPr>
          <p:cNvSpPr/>
          <p:nvPr/>
        </p:nvSpPr>
        <p:spPr>
          <a:xfrm>
            <a:off x="838200" y="2141538"/>
            <a:ext cx="2969029" cy="4351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87AD35-03AD-47B9-81F1-A049EB16D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s-PE" dirty="0"/>
              <a:t>USUARIOS</a:t>
            </a:r>
          </a:p>
          <a:p>
            <a:endParaRPr lang="es-PE" dirty="0"/>
          </a:p>
          <a:p>
            <a:endParaRPr lang="es-PE" b="1" dirty="0"/>
          </a:p>
          <a:p>
            <a:endParaRPr lang="es-PE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02B49BF-B4E2-41C4-9624-DD483088E43A}"/>
              </a:ext>
            </a:extLst>
          </p:cNvPr>
          <p:cNvSpPr/>
          <p:nvPr/>
        </p:nvSpPr>
        <p:spPr>
          <a:xfrm>
            <a:off x="3807229" y="2141536"/>
            <a:ext cx="7546571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4116C66-38FD-43A2-8880-E180F7F6250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198395" cy="17848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dirty="0"/>
              <a:t>SUPER ADMIN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PE" dirty="0"/>
              <a:t>LOGIN ADMIN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P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PE" dirty="0"/>
              <a:t>(OPCIONAL)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3665C201-F9FC-429C-A239-3903B779B89D}"/>
              </a:ext>
            </a:extLst>
          </p:cNvPr>
          <p:cNvSpPr txBox="1">
            <a:spLocks/>
          </p:cNvSpPr>
          <p:nvPr/>
        </p:nvSpPr>
        <p:spPr>
          <a:xfrm>
            <a:off x="4655127" y="0"/>
            <a:ext cx="2596769" cy="38238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PE"/>
            </a:defPPr>
            <a:lvl1pPr indent="0" algn="ctr">
              <a:buNone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PE" dirty="0"/>
              <a:t>VISTA DE SMART TALENT</a:t>
            </a:r>
          </a:p>
        </p:txBody>
      </p:sp>
    </p:spTree>
    <p:extLst>
      <p:ext uri="{BB962C8B-B14F-4D97-AF65-F5344CB8AC3E}">
        <p14:creationId xmlns:p14="http://schemas.microsoft.com/office/powerpoint/2010/main" val="2819356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5790E-E698-4FAD-8950-6D35DC55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9BCDF5-5A9B-4DD7-9E58-B4CBF69AD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Willy – crear guía de estilos para la aplicación – creación de </a:t>
            </a:r>
            <a:r>
              <a:rPr lang="es-ES" dirty="0" err="1"/>
              <a:t>card</a:t>
            </a:r>
            <a:r>
              <a:rPr lang="es-ES" dirty="0"/>
              <a:t> (postulaciones)</a:t>
            </a:r>
          </a:p>
          <a:p>
            <a:r>
              <a:rPr lang="es-ES" dirty="0"/>
              <a:t>Victor – crear pagina de recepción de la empresa</a:t>
            </a:r>
          </a:p>
          <a:p>
            <a:r>
              <a:rPr lang="es-ES" dirty="0"/>
              <a:t>Patricia – base de datos – capturar datos de los formularios – formulario laboral – test</a:t>
            </a:r>
          </a:p>
          <a:p>
            <a:r>
              <a:rPr lang="es-ES" dirty="0"/>
              <a:t>Karen – </a:t>
            </a:r>
            <a:r>
              <a:rPr lang="es-ES" dirty="0" err="1"/>
              <a:t>dashboard</a:t>
            </a:r>
            <a:r>
              <a:rPr lang="es-ES" dirty="0"/>
              <a:t> postulante - </a:t>
            </a:r>
            <a:r>
              <a:rPr lang="es-ES" dirty="0" err="1"/>
              <a:t>login</a:t>
            </a:r>
            <a:endParaRPr lang="es-ES" dirty="0"/>
          </a:p>
          <a:p>
            <a:r>
              <a:rPr lang="es-ES" dirty="0"/>
              <a:t>Karina – formulario (postulante – académico)</a:t>
            </a:r>
          </a:p>
          <a:p>
            <a:r>
              <a:rPr lang="es-ES" dirty="0"/>
              <a:t>Erick – modal del postulante (</a:t>
            </a:r>
            <a:r>
              <a:rPr lang="es-ES" dirty="0" err="1"/>
              <a:t>dashboard</a:t>
            </a:r>
            <a:r>
              <a:rPr lang="es-ES" dirty="0"/>
              <a:t>)</a:t>
            </a:r>
          </a:p>
          <a:p>
            <a:r>
              <a:rPr lang="es-ES" sz="3600" b="1" dirty="0">
                <a:solidFill>
                  <a:srgbClr val="FF0000"/>
                </a:solidFill>
              </a:rPr>
              <a:t>Primera meta el 30/03/22 – reunión 5:30pm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194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320470B-3FDE-42BD-B32E-A2BD1F80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445" y="1470838"/>
            <a:ext cx="6249109" cy="1325563"/>
          </a:xfrm>
        </p:spPr>
        <p:txBody>
          <a:bodyPr/>
          <a:lstStyle/>
          <a:p>
            <a:r>
              <a:rPr lang="es-PE" dirty="0"/>
              <a:t>Bienvenido  a Smart </a:t>
            </a:r>
            <a:r>
              <a:rPr lang="es-PE" dirty="0" err="1"/>
              <a:t>Talent</a:t>
            </a:r>
            <a:br>
              <a:rPr lang="es-PE" dirty="0"/>
            </a:b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7E1E9D6-DEC1-4400-BAC5-C4BA63CCD2D9}"/>
              </a:ext>
            </a:extLst>
          </p:cNvPr>
          <p:cNvSpPr/>
          <p:nvPr/>
        </p:nvSpPr>
        <p:spPr>
          <a:xfrm>
            <a:off x="4857565" y="3800323"/>
            <a:ext cx="2476870" cy="7058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Soy postulante</a:t>
            </a:r>
          </a:p>
          <a:p>
            <a:pPr algn="ctr"/>
            <a:endParaRPr lang="es-PE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1A71AAF-64CC-45B5-817E-C4455A6B166B}"/>
              </a:ext>
            </a:extLst>
          </p:cNvPr>
          <p:cNvSpPr/>
          <p:nvPr/>
        </p:nvSpPr>
        <p:spPr>
          <a:xfrm>
            <a:off x="10181104" y="6372675"/>
            <a:ext cx="2010896" cy="485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s-PE" dirty="0"/>
              <a:t>Soy empleador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06B9AA1-191E-466B-845A-FFC1213BBA55}"/>
              </a:ext>
            </a:extLst>
          </p:cNvPr>
          <p:cNvSpPr txBox="1">
            <a:spLocks/>
          </p:cNvSpPr>
          <p:nvPr/>
        </p:nvSpPr>
        <p:spPr>
          <a:xfrm>
            <a:off x="4036416" y="0"/>
            <a:ext cx="4119168" cy="48532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PE"/>
            </a:defPPr>
            <a:lvl1pPr indent="0" algn="ctr">
              <a:buNone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PE" dirty="0"/>
              <a:t>VISTA PARA CANDIDATO Y EMPLEADOR</a:t>
            </a:r>
          </a:p>
        </p:txBody>
      </p:sp>
    </p:spTree>
    <p:extLst>
      <p:ext uri="{BB962C8B-B14F-4D97-AF65-F5344CB8AC3E}">
        <p14:creationId xmlns:p14="http://schemas.microsoft.com/office/powerpoint/2010/main" val="4106640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CE7D5C94-35C3-42FD-B814-12F8F752DF02}"/>
              </a:ext>
            </a:extLst>
          </p:cNvPr>
          <p:cNvSpPr txBox="1">
            <a:spLocks/>
          </p:cNvSpPr>
          <p:nvPr/>
        </p:nvSpPr>
        <p:spPr>
          <a:xfrm>
            <a:off x="4655127" y="0"/>
            <a:ext cx="2596769" cy="38238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PE"/>
            </a:defPPr>
            <a:lvl1pPr indent="0" algn="ctr">
              <a:buNone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PE" dirty="0"/>
              <a:t>VISTA DE EMPLEADOR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5E2B4DC-6036-4B08-9FED-A67470DBF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196" y="307571"/>
            <a:ext cx="10198395" cy="1075338"/>
          </a:xfrm>
        </p:spPr>
        <p:txBody>
          <a:bodyPr/>
          <a:lstStyle/>
          <a:p>
            <a:pPr marL="0" indent="0">
              <a:buNone/>
            </a:pPr>
            <a:r>
              <a:rPr lang="es-PE" dirty="0" err="1"/>
              <a:t>Login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7D0EE0-7F69-438B-A0CC-EB73F5363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11" y="1028069"/>
            <a:ext cx="11611778" cy="519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3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06B9AA1-191E-466B-845A-FFC1213BBA55}"/>
              </a:ext>
            </a:extLst>
          </p:cNvPr>
          <p:cNvSpPr txBox="1">
            <a:spLocks/>
          </p:cNvSpPr>
          <p:nvPr/>
        </p:nvSpPr>
        <p:spPr>
          <a:xfrm>
            <a:off x="4036416" y="0"/>
            <a:ext cx="4119168" cy="48532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PE"/>
            </a:defPPr>
            <a:lvl1pPr indent="0" algn="ctr">
              <a:buNone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PE" dirty="0"/>
              <a:t>VISTA PARA ELEGIR PUESTO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4F26DD0-8868-4048-BFED-CA2C51933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35" y="881153"/>
            <a:ext cx="11392930" cy="509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5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19381-2F19-4C13-ABD0-EE0788174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568" y="1286191"/>
            <a:ext cx="7321386" cy="1784865"/>
          </a:xfrm>
        </p:spPr>
        <p:txBody>
          <a:bodyPr>
            <a:normAutofit fontScale="90000"/>
          </a:bodyPr>
          <a:lstStyle/>
          <a:p>
            <a:r>
              <a:rPr lang="es-PE" dirty="0"/>
              <a:t>Nos da gusto que quieras formar parte de la familia  Soluciones SAC</a:t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4F7D99-FC01-43A3-B4F7-2F8182A18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8516"/>
            <a:ext cx="10198395" cy="1784866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  <a:p>
            <a:r>
              <a:rPr lang="es-PE" dirty="0"/>
              <a:t>A </a:t>
            </a:r>
            <a:r>
              <a:rPr lang="es-PE" dirty="0" err="1"/>
              <a:t>continuacion</a:t>
            </a:r>
            <a:r>
              <a:rPr lang="es-PE" dirty="0"/>
              <a:t> se te presentarán formularios para  obtener tu información personal, profesional y medir  tus habilidades blandas , por favor Luego </a:t>
            </a:r>
            <a:r>
              <a:rPr lang="es-PE" dirty="0" err="1"/>
              <a:t>click</a:t>
            </a:r>
            <a:r>
              <a:rPr lang="es-PE" dirty="0"/>
              <a:t> en </a:t>
            </a:r>
            <a:r>
              <a:rPr lang="es-PE" dirty="0" err="1"/>
              <a:t>coninutar</a:t>
            </a:r>
            <a:r>
              <a:rPr lang="es-PE" dirty="0"/>
              <a:t> para iniciar 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1230E39-853A-4592-9328-6D5B62677DDE}"/>
              </a:ext>
            </a:extLst>
          </p:cNvPr>
          <p:cNvSpPr txBox="1">
            <a:spLocks/>
          </p:cNvSpPr>
          <p:nvPr/>
        </p:nvSpPr>
        <p:spPr>
          <a:xfrm>
            <a:off x="9168810" y="5366266"/>
            <a:ext cx="2178788" cy="9140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PE"/>
            </a:defPPr>
            <a:lvl1pPr indent="0" algn="ctr">
              <a:buNone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PE" dirty="0"/>
              <a:t>Iniciar prueba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070B91E2-FC5E-47BA-84B9-6895AFA2733A}"/>
              </a:ext>
            </a:extLst>
          </p:cNvPr>
          <p:cNvSpPr txBox="1">
            <a:spLocks/>
          </p:cNvSpPr>
          <p:nvPr/>
        </p:nvSpPr>
        <p:spPr>
          <a:xfrm>
            <a:off x="5006606" y="0"/>
            <a:ext cx="2178788" cy="45701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PE"/>
            </a:defPPr>
            <a:lvl1pPr indent="0" algn="ctr">
              <a:buNone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PE" dirty="0"/>
              <a:t>VISTA DE CANDIDATO</a:t>
            </a:r>
          </a:p>
        </p:txBody>
      </p:sp>
    </p:spTree>
    <p:extLst>
      <p:ext uri="{BB962C8B-B14F-4D97-AF65-F5344CB8AC3E}">
        <p14:creationId xmlns:p14="http://schemas.microsoft.com/office/powerpoint/2010/main" val="11965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14380-1766-4521-934B-56C0A4D6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Esquema de datos (formularios)</a:t>
            </a:r>
            <a:br>
              <a:rPr lang="es-ES" dirty="0"/>
            </a:b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A8A0E53-CBDF-48A7-9170-E8A316D37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62" y="1097563"/>
            <a:ext cx="11291076" cy="562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3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DC462-6601-4AC1-AA6D-104671FC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7" y="365125"/>
            <a:ext cx="10904913" cy="1325563"/>
          </a:xfrm>
        </p:spPr>
        <p:txBody>
          <a:bodyPr>
            <a:normAutofit/>
          </a:bodyPr>
          <a:lstStyle/>
          <a:p>
            <a:r>
              <a:rPr lang="es-PE" dirty="0"/>
              <a:t>Formulario información personal</a:t>
            </a:r>
            <a:br>
              <a:rPr lang="es-PE" dirty="0"/>
            </a:br>
            <a:endParaRPr lang="es-PE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788279B-010D-4196-ACDB-CC3CC7EEBCD6}"/>
              </a:ext>
            </a:extLst>
          </p:cNvPr>
          <p:cNvSpPr/>
          <p:nvPr/>
        </p:nvSpPr>
        <p:spPr>
          <a:xfrm>
            <a:off x="3119864" y="1127186"/>
            <a:ext cx="5669280" cy="53367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26777C4-DFA0-482B-A41C-EB604DFBC3ED}"/>
              </a:ext>
            </a:extLst>
          </p:cNvPr>
          <p:cNvSpPr/>
          <p:nvPr/>
        </p:nvSpPr>
        <p:spPr>
          <a:xfrm>
            <a:off x="3696039" y="1690688"/>
            <a:ext cx="4516933" cy="10183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s-PE" dirty="0"/>
              <a:t>FORMULARIO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89A9E4C-8920-469F-A6BB-BFBF27916077}"/>
              </a:ext>
            </a:extLst>
          </p:cNvPr>
          <p:cNvSpPr/>
          <p:nvPr/>
        </p:nvSpPr>
        <p:spPr>
          <a:xfrm>
            <a:off x="3696039" y="2879583"/>
            <a:ext cx="4516933" cy="7115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1A35880-3F03-4F5B-BB40-7B4EEFC17CDC}"/>
              </a:ext>
            </a:extLst>
          </p:cNvPr>
          <p:cNvSpPr/>
          <p:nvPr/>
        </p:nvSpPr>
        <p:spPr>
          <a:xfrm>
            <a:off x="3696037" y="3844396"/>
            <a:ext cx="4516933" cy="7115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endParaRPr lang="es-PE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E52BD95-E289-4BFD-BE55-6E7BB3A5CC67}"/>
              </a:ext>
            </a:extLst>
          </p:cNvPr>
          <p:cNvSpPr/>
          <p:nvPr/>
        </p:nvSpPr>
        <p:spPr>
          <a:xfrm>
            <a:off x="3696038" y="4729036"/>
            <a:ext cx="4516933" cy="7115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58EBD33-4EA6-4E39-8D87-4E1BF8455363}"/>
              </a:ext>
            </a:extLst>
          </p:cNvPr>
          <p:cNvSpPr/>
          <p:nvPr/>
        </p:nvSpPr>
        <p:spPr>
          <a:xfrm>
            <a:off x="9928329" y="5261042"/>
            <a:ext cx="1626362" cy="7058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s-PE" dirty="0"/>
              <a:t>SIGUIENTE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CF195F00-3E84-4A8E-8EA1-0B4F02F2615E}"/>
              </a:ext>
            </a:extLst>
          </p:cNvPr>
          <p:cNvSpPr txBox="1">
            <a:spLocks/>
          </p:cNvSpPr>
          <p:nvPr/>
        </p:nvSpPr>
        <p:spPr>
          <a:xfrm>
            <a:off x="5006606" y="0"/>
            <a:ext cx="2178788" cy="45701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PE"/>
            </a:defPPr>
            <a:lvl1pPr indent="0" algn="ctr">
              <a:buNone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PE" dirty="0"/>
              <a:t>VISTA DE CANDIDATO</a:t>
            </a:r>
          </a:p>
        </p:txBody>
      </p:sp>
    </p:spTree>
    <p:extLst>
      <p:ext uri="{BB962C8B-B14F-4D97-AF65-F5344CB8AC3E}">
        <p14:creationId xmlns:p14="http://schemas.microsoft.com/office/powerpoint/2010/main" val="2958272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C87B4E4-DD48-4DF3-AE9A-C70D0668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dirty="0"/>
              <a:t>Formulario información profesional</a:t>
            </a:r>
            <a:br>
              <a:rPr lang="es-PE" dirty="0"/>
            </a:br>
            <a:endParaRPr lang="es-PE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D34C197-2C7C-486F-B0B8-8FEF41C1BBD0}"/>
              </a:ext>
            </a:extLst>
          </p:cNvPr>
          <p:cNvSpPr/>
          <p:nvPr/>
        </p:nvSpPr>
        <p:spPr>
          <a:xfrm>
            <a:off x="3119864" y="1127186"/>
            <a:ext cx="5669280" cy="53367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31000C6-D3E9-4361-A99C-50934B5DB37F}"/>
              </a:ext>
            </a:extLst>
          </p:cNvPr>
          <p:cNvSpPr/>
          <p:nvPr/>
        </p:nvSpPr>
        <p:spPr>
          <a:xfrm>
            <a:off x="3696039" y="1690688"/>
            <a:ext cx="4516933" cy="10183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s-PE" dirty="0"/>
              <a:t>FORMULARIO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CF77C0F-19DE-4455-903E-13EC6B05BBD9}"/>
              </a:ext>
            </a:extLst>
          </p:cNvPr>
          <p:cNvSpPr/>
          <p:nvPr/>
        </p:nvSpPr>
        <p:spPr>
          <a:xfrm>
            <a:off x="3696039" y="2879583"/>
            <a:ext cx="4516933" cy="7115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FC045DA-939A-4493-827B-D9AA52FDA505}"/>
              </a:ext>
            </a:extLst>
          </p:cNvPr>
          <p:cNvSpPr/>
          <p:nvPr/>
        </p:nvSpPr>
        <p:spPr>
          <a:xfrm>
            <a:off x="3696037" y="3844396"/>
            <a:ext cx="4516933" cy="7115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endParaRPr lang="es-PE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E152749-EEA4-4281-AC2B-A939B8B90857}"/>
              </a:ext>
            </a:extLst>
          </p:cNvPr>
          <p:cNvSpPr/>
          <p:nvPr/>
        </p:nvSpPr>
        <p:spPr>
          <a:xfrm>
            <a:off x="3696038" y="4729036"/>
            <a:ext cx="4516933" cy="7115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7A643FC-6F43-41C4-A393-D24B8A7B6864}"/>
              </a:ext>
            </a:extLst>
          </p:cNvPr>
          <p:cNvSpPr/>
          <p:nvPr/>
        </p:nvSpPr>
        <p:spPr>
          <a:xfrm>
            <a:off x="9928329" y="5261042"/>
            <a:ext cx="1626362" cy="7058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s-PE" dirty="0"/>
              <a:t>SIGUIENTE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6A75B7CD-E693-4482-92FD-7F8D8E7A1C01}"/>
              </a:ext>
            </a:extLst>
          </p:cNvPr>
          <p:cNvSpPr txBox="1">
            <a:spLocks/>
          </p:cNvSpPr>
          <p:nvPr/>
        </p:nvSpPr>
        <p:spPr>
          <a:xfrm>
            <a:off x="5006606" y="0"/>
            <a:ext cx="2178788" cy="45701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PE"/>
            </a:defPPr>
            <a:lvl1pPr indent="0" algn="ctr">
              <a:buNone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PE" dirty="0"/>
              <a:t>VISTA DE CANDIDATO</a:t>
            </a:r>
          </a:p>
        </p:txBody>
      </p:sp>
    </p:spTree>
    <p:extLst>
      <p:ext uri="{BB962C8B-B14F-4D97-AF65-F5344CB8AC3E}">
        <p14:creationId xmlns:p14="http://schemas.microsoft.com/office/powerpoint/2010/main" val="180836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B217E51-0515-48D7-AC50-D6888B44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dirty="0"/>
              <a:t>Formulario Test psicológico (solo 1) </a:t>
            </a:r>
            <a:br>
              <a:rPr lang="es-PE" dirty="0"/>
            </a:br>
            <a:endParaRPr lang="es-PE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910F349-F3A2-48BF-B848-9C994294BCB5}"/>
              </a:ext>
            </a:extLst>
          </p:cNvPr>
          <p:cNvSpPr/>
          <p:nvPr/>
        </p:nvSpPr>
        <p:spPr>
          <a:xfrm>
            <a:off x="3119864" y="1127186"/>
            <a:ext cx="5669280" cy="53367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8A28F4E-D743-47C7-8AF7-AE03E3ADE6FB}"/>
              </a:ext>
            </a:extLst>
          </p:cNvPr>
          <p:cNvSpPr/>
          <p:nvPr/>
        </p:nvSpPr>
        <p:spPr>
          <a:xfrm>
            <a:off x="3696039" y="1690688"/>
            <a:ext cx="4516933" cy="10183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s-PE" dirty="0"/>
              <a:t>FORMULARIO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D73B37D-09D7-40E4-9158-050EFDEC8079}"/>
              </a:ext>
            </a:extLst>
          </p:cNvPr>
          <p:cNvSpPr/>
          <p:nvPr/>
        </p:nvSpPr>
        <p:spPr>
          <a:xfrm>
            <a:off x="3696039" y="2879583"/>
            <a:ext cx="4516933" cy="7115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CF157A6-D7DA-4B20-A706-0C68DF1DE1E2}"/>
              </a:ext>
            </a:extLst>
          </p:cNvPr>
          <p:cNvSpPr/>
          <p:nvPr/>
        </p:nvSpPr>
        <p:spPr>
          <a:xfrm>
            <a:off x="3696037" y="3844396"/>
            <a:ext cx="4516933" cy="7115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endParaRPr lang="es-PE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FB6418B-2D0C-469B-A9FD-DE7975D57B9F}"/>
              </a:ext>
            </a:extLst>
          </p:cNvPr>
          <p:cNvSpPr/>
          <p:nvPr/>
        </p:nvSpPr>
        <p:spPr>
          <a:xfrm>
            <a:off x="3696038" y="4729036"/>
            <a:ext cx="4516933" cy="7115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3F11ACF-5AC6-4D94-9C16-702AD2603091}"/>
              </a:ext>
            </a:extLst>
          </p:cNvPr>
          <p:cNvSpPr/>
          <p:nvPr/>
        </p:nvSpPr>
        <p:spPr>
          <a:xfrm>
            <a:off x="9928329" y="5261042"/>
            <a:ext cx="1626362" cy="7058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s-PE" dirty="0"/>
              <a:t>FINALIZAR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40B24699-10C1-442F-8F14-9B8550EEF2EB}"/>
              </a:ext>
            </a:extLst>
          </p:cNvPr>
          <p:cNvSpPr txBox="1">
            <a:spLocks/>
          </p:cNvSpPr>
          <p:nvPr/>
        </p:nvSpPr>
        <p:spPr>
          <a:xfrm>
            <a:off x="5006606" y="0"/>
            <a:ext cx="2178788" cy="45701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PE"/>
            </a:defPPr>
            <a:lvl1pPr indent="0" algn="ctr">
              <a:buNone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PE" dirty="0"/>
              <a:t>VISTA DE CANDIDATO</a:t>
            </a:r>
          </a:p>
        </p:txBody>
      </p:sp>
    </p:spTree>
    <p:extLst>
      <p:ext uri="{BB962C8B-B14F-4D97-AF65-F5344CB8AC3E}">
        <p14:creationId xmlns:p14="http://schemas.microsoft.com/office/powerpoint/2010/main" val="12277901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535</Words>
  <Application>Microsoft Office PowerPoint</Application>
  <PresentationFormat>Panorámica</PresentationFormat>
  <Paragraphs>68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ESTRUCTURA DE SMART TALENT</vt:lpstr>
      <vt:lpstr>Bienvenido  a Smart Talent </vt:lpstr>
      <vt:lpstr>Presentación de PowerPoint</vt:lpstr>
      <vt:lpstr>Presentación de PowerPoint</vt:lpstr>
      <vt:lpstr>Nos da gusto que quieras formar parte de la familia  Soluciones SAC </vt:lpstr>
      <vt:lpstr>Esquema de datos (formularios) </vt:lpstr>
      <vt:lpstr>Formulario información personal </vt:lpstr>
      <vt:lpstr>Formulario información profesional </vt:lpstr>
      <vt:lpstr>Formulario Test psicológico (solo 1)  </vt:lpstr>
      <vt:lpstr>¡Gracias por participar del proceso de reclutamiento!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tareas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SMART TALENT</dc:title>
  <dc:creator>karina mendietta</dc:creator>
  <cp:lastModifiedBy>Victor Borjas</cp:lastModifiedBy>
  <cp:revision>6</cp:revision>
  <dcterms:created xsi:type="dcterms:W3CDTF">2022-03-26T03:28:45Z</dcterms:created>
  <dcterms:modified xsi:type="dcterms:W3CDTF">2022-03-26T19:12:51Z</dcterms:modified>
</cp:coreProperties>
</file>