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C52"/>
    <a:srgbClr val="CDA963"/>
    <a:srgbClr val="7C644F"/>
    <a:srgbClr val="A2885A"/>
    <a:srgbClr val="787878"/>
    <a:srgbClr val="4351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1800" y="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89877-CFE8-40AF-9C3C-CE0D730743B0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05193-4E25-439F-800C-A931AA8061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551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05193-4E25-439F-800C-A931AA8061E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505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5645-25CA-429B-9A7B-BA54C7B5B90E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8420-22FB-4338-AF29-26F579D5B8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74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5645-25CA-429B-9A7B-BA54C7B5B90E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8420-22FB-4338-AF29-26F579D5B8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27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5645-25CA-429B-9A7B-BA54C7B5B90E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8420-22FB-4338-AF29-26F579D5B8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37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5645-25CA-429B-9A7B-BA54C7B5B90E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8420-22FB-4338-AF29-26F579D5B8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73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5645-25CA-429B-9A7B-BA54C7B5B90E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8420-22FB-4338-AF29-26F579D5B8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32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5645-25CA-429B-9A7B-BA54C7B5B90E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8420-22FB-4338-AF29-26F579D5B8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88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5645-25CA-429B-9A7B-BA54C7B5B90E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8420-22FB-4338-AF29-26F579D5B8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36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5645-25CA-429B-9A7B-BA54C7B5B90E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8420-22FB-4338-AF29-26F579D5B8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35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5645-25CA-429B-9A7B-BA54C7B5B90E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8420-22FB-4338-AF29-26F579D5B8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9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5645-25CA-429B-9A7B-BA54C7B5B90E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8420-22FB-4338-AF29-26F579D5B8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7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5645-25CA-429B-9A7B-BA54C7B5B90E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8420-22FB-4338-AF29-26F579D5B8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02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B25645-25CA-429B-9A7B-BA54C7B5B90E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918420-22FB-4338-AF29-26F579D5B8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74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67B5D78-EE86-E2FF-D9D7-0E051E702C53}"/>
              </a:ext>
            </a:extLst>
          </p:cNvPr>
          <p:cNvSpPr/>
          <p:nvPr/>
        </p:nvSpPr>
        <p:spPr>
          <a:xfrm>
            <a:off x="40105" y="0"/>
            <a:ext cx="6858000" cy="9906000"/>
          </a:xfrm>
          <a:prstGeom prst="rect">
            <a:avLst/>
          </a:prstGeom>
          <a:solidFill>
            <a:srgbClr val="273C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 descr="Uma imagem contendo Texto">
            <a:extLst>
              <a:ext uri="{FF2B5EF4-FFF2-40B4-BE49-F238E27FC236}">
                <a16:creationId xmlns:a16="http://schemas.microsoft.com/office/drawing/2014/main" id="{25F714A2-58BB-8149-27A7-B848A89C1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0" b="22231"/>
          <a:stretch/>
        </p:blipFill>
        <p:spPr>
          <a:xfrm>
            <a:off x="60158" y="1231404"/>
            <a:ext cx="6797842" cy="653796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A8D4473-B818-7B03-38D6-572A91D596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  <a14:imgEffect>
                      <a14:sharpenSoften amount="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t="65035"/>
          <a:stretch/>
        </p:blipFill>
        <p:spPr>
          <a:xfrm>
            <a:off x="597023" y="2643453"/>
            <a:ext cx="1645919" cy="63970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E87E59E-C5FF-0D9D-7B9A-979BD7C7FAB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2089"/>
          <a:stretch/>
        </p:blipFill>
        <p:spPr>
          <a:xfrm>
            <a:off x="597023" y="1615440"/>
            <a:ext cx="1646063" cy="124206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8F43A1D-A88B-945C-EEF2-D7B71C7696AB}"/>
              </a:ext>
            </a:extLst>
          </p:cNvPr>
          <p:cNvSpPr txBox="1"/>
          <p:nvPr/>
        </p:nvSpPr>
        <p:spPr>
          <a:xfrm>
            <a:off x="60158" y="-51170"/>
            <a:ext cx="6858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n>
                  <a:solidFill>
                    <a:srgbClr val="7C644F"/>
                  </a:solidFill>
                </a:ln>
                <a:solidFill>
                  <a:srgbClr val="CDA96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ahnschrift SemiBold Condensed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"Python Data </a:t>
            </a:r>
            <a:r>
              <a:rPr lang="pt-BR" sz="4000" dirty="0">
                <a:ln>
                  <a:solidFill>
                    <a:srgbClr val="7C644F"/>
                  </a:solidFill>
                </a:ln>
                <a:solidFill>
                  <a:srgbClr val="CDA96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ahnschrift SemiBold Condensed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Divas</a:t>
            </a:r>
            <a:r>
              <a:rPr lang="pt-BR" sz="3600" dirty="0">
                <a:ln>
                  <a:solidFill>
                    <a:srgbClr val="7C644F"/>
                  </a:solidFill>
                </a:ln>
                <a:solidFill>
                  <a:srgbClr val="CDA96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ahnschrift SemiBold Condensed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Capacitando Mulheres na Ciência de Dados"</a:t>
            </a:r>
            <a:endParaRPr lang="pt-BR" sz="3600" dirty="0">
              <a:ln>
                <a:solidFill>
                  <a:srgbClr val="7C644F"/>
                </a:solidFill>
              </a:ln>
              <a:solidFill>
                <a:srgbClr val="CDA963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76E4FFE-A6BC-0963-D6D1-FA6CB45112C6}"/>
              </a:ext>
            </a:extLst>
          </p:cNvPr>
          <p:cNvSpPr txBox="1"/>
          <p:nvPr/>
        </p:nvSpPr>
        <p:spPr>
          <a:xfrm>
            <a:off x="50130" y="7820534"/>
            <a:ext cx="68580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kern="100" dirty="0">
                <a:solidFill>
                  <a:srgbClr val="A2885A"/>
                </a:solidFill>
                <a:effectLst/>
                <a:latin typeface="Bahnschrift SemiBold Condensed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"Além do Código: </a:t>
            </a:r>
            <a:r>
              <a:rPr lang="pt-BR" sz="2800" kern="100" dirty="0">
                <a:solidFill>
                  <a:srgbClr val="A2885A"/>
                </a:solidFill>
                <a:latin typeface="Bahnschrift SemiBold Condensed" panose="020B0502040204020203" pitchFamily="34" charset="0"/>
                <a:cs typeface="Times New Roman" panose="02020603050405020304" pitchFamily="18" charset="0"/>
              </a:rPr>
              <a:t>Mulheres</a:t>
            </a:r>
            <a:r>
              <a:rPr lang="pt-BR" sz="2800" kern="100" dirty="0">
                <a:solidFill>
                  <a:srgbClr val="A2885A"/>
                </a:solidFill>
                <a:effectLst/>
                <a:latin typeface="Bahnschrift SemiBold Condensed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Liderando com Python na Análise de Dados - Desvendando os Segredos da Ciência de Dados"</a:t>
            </a:r>
          </a:p>
          <a:p>
            <a:pPr algn="ctr"/>
            <a:endParaRPr lang="pt-BR" sz="2800" dirty="0">
              <a:solidFill>
                <a:srgbClr val="A2885A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0E42D1-EF68-7ED1-67C5-84494BCF4D07}"/>
              </a:ext>
            </a:extLst>
          </p:cNvPr>
          <p:cNvSpPr txBox="1"/>
          <p:nvPr/>
        </p:nvSpPr>
        <p:spPr>
          <a:xfrm>
            <a:off x="2377440" y="9363974"/>
            <a:ext cx="2103120" cy="369332"/>
          </a:xfrm>
          <a:prstGeom prst="rect">
            <a:avLst/>
          </a:prstGeom>
          <a:solidFill>
            <a:srgbClr val="CDA963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273C52"/>
                </a:solidFill>
              </a:rPr>
              <a:t>“Patricia Queiroz”</a:t>
            </a:r>
          </a:p>
        </p:txBody>
      </p:sp>
    </p:spTree>
    <p:extLst>
      <p:ext uri="{BB962C8B-B14F-4D97-AF65-F5344CB8AC3E}">
        <p14:creationId xmlns:p14="http://schemas.microsoft.com/office/powerpoint/2010/main" val="374886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rpo do texto">
            <a:extLst>
              <a:ext uri="{FF2B5EF4-FFF2-40B4-BE49-F238E27FC236}">
                <a16:creationId xmlns:a16="http://schemas.microsoft.com/office/drawing/2014/main" id="{9E10AA2E-9300-93F4-EF50-45CB8AA94DA8}"/>
              </a:ext>
            </a:extLst>
          </p:cNvPr>
          <p:cNvSpPr txBox="1"/>
          <p:nvPr/>
        </p:nvSpPr>
        <p:spPr>
          <a:xfrm>
            <a:off x="525781" y="4345212"/>
            <a:ext cx="5806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just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1EB60B23-846A-0C63-47E5-F346693F250D}"/>
              </a:ext>
            </a:extLst>
          </p:cNvPr>
          <p:cNvSpPr txBox="1"/>
          <p:nvPr/>
        </p:nvSpPr>
        <p:spPr>
          <a:xfrm>
            <a:off x="0" y="585878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Bahnschrift SemiBold Condensed" panose="020B0502040204020203" pitchFamily="34" charset="0"/>
              </a:rPr>
              <a:t>Lorem ipsum dolor </a:t>
            </a:r>
            <a:r>
              <a:rPr lang="pt-BR" sz="4800" dirty="0" err="1">
                <a:latin typeface="Bahnschrift SemiBold Condensed" panose="020B0502040204020203" pitchFamily="34" charset="0"/>
              </a:rPr>
              <a:t>sit</a:t>
            </a:r>
            <a:r>
              <a:rPr lang="pt-BR" sz="4800" dirty="0">
                <a:latin typeface="Bahnschrift SemiBold Condensed" panose="020B0502040204020203" pitchFamily="34" charset="0"/>
              </a:rPr>
              <a:t> </a:t>
            </a:r>
            <a:r>
              <a:rPr lang="pt-BR" sz="4800" dirty="0" err="1">
                <a:latin typeface="Bahnschrift SemiBold Condensed" panose="020B0502040204020203" pitchFamily="34" charset="0"/>
              </a:rPr>
              <a:t>amet</a:t>
            </a:r>
            <a:endParaRPr lang="pt-BR" sz="4800" dirty="0">
              <a:latin typeface="Bahnschrift SemiBold Condensed" panose="020B0502040204020203" pitchFamily="34" charset="0"/>
            </a:endParaRPr>
          </a:p>
        </p:txBody>
      </p:sp>
      <p:sp>
        <p:nvSpPr>
          <p:cNvPr id="4" name="Subtitulo">
            <a:extLst>
              <a:ext uri="{FF2B5EF4-FFF2-40B4-BE49-F238E27FC236}">
                <a16:creationId xmlns:a16="http://schemas.microsoft.com/office/drawing/2014/main" id="{2E9D79AF-8868-121F-CC69-0C5BFBDEA1B2}"/>
              </a:ext>
            </a:extLst>
          </p:cNvPr>
          <p:cNvSpPr txBox="1"/>
          <p:nvPr/>
        </p:nvSpPr>
        <p:spPr>
          <a:xfrm>
            <a:off x="525780" y="1642809"/>
            <a:ext cx="5806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Bahnschrift Light" panose="020B0502040204020203" pitchFamily="34" charset="0"/>
              </a:rPr>
              <a:t>Lorem ipsum dolor </a:t>
            </a:r>
            <a:r>
              <a:rPr lang="pt-BR" sz="3200" dirty="0" err="1">
                <a:latin typeface="Bahnschrift Light" panose="020B0502040204020203" pitchFamily="34" charset="0"/>
              </a:rPr>
              <a:t>sit</a:t>
            </a:r>
            <a:r>
              <a:rPr lang="pt-BR" sz="3200" dirty="0">
                <a:latin typeface="Bahnschrift Light" panose="020B0502040204020203" pitchFamily="34" charset="0"/>
              </a:rPr>
              <a:t> </a:t>
            </a:r>
            <a:r>
              <a:rPr lang="pt-BR" sz="3200" dirty="0" err="1">
                <a:latin typeface="Bahnschrift Light" panose="020B0502040204020203" pitchFamily="34" charset="0"/>
              </a:rPr>
              <a:t>amet</a:t>
            </a:r>
            <a:endParaRPr lang="pt-BR" sz="32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72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9634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85</Words>
  <Application>Microsoft Office PowerPoint</Application>
  <PresentationFormat>Papel A4 (210 x 297 mm)</PresentationFormat>
  <Paragraphs>7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Aptos</vt:lpstr>
      <vt:lpstr>Aptos Display</vt:lpstr>
      <vt:lpstr>Arial</vt:lpstr>
      <vt:lpstr>Bahnschrift Light</vt:lpstr>
      <vt:lpstr>Bahnschrift SemiBold Condensed</vt:lpstr>
      <vt:lpstr>Calibri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PATRICIA PEREIRA QUEIROZ</dc:creator>
  <cp:lastModifiedBy>PATRICIA PEREIRA QUEIROZ</cp:lastModifiedBy>
  <cp:revision>2</cp:revision>
  <dcterms:created xsi:type="dcterms:W3CDTF">2024-05-14T00:30:24Z</dcterms:created>
  <dcterms:modified xsi:type="dcterms:W3CDTF">2024-05-14T01:34:12Z</dcterms:modified>
</cp:coreProperties>
</file>