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71" r:id="rId4"/>
    <p:sldId id="258" r:id="rId5"/>
    <p:sldId id="265" r:id="rId6"/>
    <p:sldId id="269" r:id="rId7"/>
    <p:sldId id="259" r:id="rId8"/>
    <p:sldId id="262" r:id="rId9"/>
    <p:sldId id="266" r:id="rId10"/>
    <p:sldId id="263" r:id="rId11"/>
    <p:sldId id="264" r:id="rId12"/>
    <p:sldId id="260" r:id="rId13"/>
    <p:sldId id="261" r:id="rId14"/>
    <p:sldId id="272" r:id="rId15"/>
    <p:sldId id="270" r:id="rId1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5056-6429-41AA-9705-91D0F2A6B73D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D72A-6440-40BE-8190-AA60B68D142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4199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5056-6429-41AA-9705-91D0F2A6B73D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D72A-6440-40BE-8190-AA60B68D142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51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5056-6429-41AA-9705-91D0F2A6B73D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D72A-6440-40BE-8190-AA60B68D142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28775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5056-6429-41AA-9705-91D0F2A6B73D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D72A-6440-40BE-8190-AA60B68D142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5432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5056-6429-41AA-9705-91D0F2A6B73D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D72A-6440-40BE-8190-AA60B68D142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37623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5056-6429-41AA-9705-91D0F2A6B73D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D72A-6440-40BE-8190-AA60B68D142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608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5056-6429-41AA-9705-91D0F2A6B73D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D72A-6440-40BE-8190-AA60B68D142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31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5056-6429-41AA-9705-91D0F2A6B73D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D72A-6440-40BE-8190-AA60B68D142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8190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5056-6429-41AA-9705-91D0F2A6B73D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D72A-6440-40BE-8190-AA60B68D142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5498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5056-6429-41AA-9705-91D0F2A6B73D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D72A-6440-40BE-8190-AA60B68D142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2281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5056-6429-41AA-9705-91D0F2A6B73D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D72A-6440-40BE-8190-AA60B68D142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727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5056-6429-41AA-9705-91D0F2A6B73D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D72A-6440-40BE-8190-AA60B68D142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924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5056-6429-41AA-9705-91D0F2A6B73D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D72A-6440-40BE-8190-AA60B68D142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5704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DB95056-6429-41AA-9705-91D0F2A6B73D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DAD72A-6440-40BE-8190-AA60B68D142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5523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DB95056-6429-41AA-9705-91D0F2A6B73D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DAD72A-6440-40BE-8190-AA60B68D142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5600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>
                <a:solidFill>
                  <a:schemeClr val="bg1"/>
                </a:solidFill>
              </a:rPr>
              <a:t>Form di inserimento dati </a:t>
            </a:r>
            <a:r>
              <a:rPr lang="it-CH" dirty="0" err="1" smtClean="0">
                <a:solidFill>
                  <a:schemeClr val="bg1"/>
                </a:solidFill>
              </a:rPr>
              <a:t>Espoprofessioni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Patrick Sartori I3AA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7549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solidFill>
                  <a:schemeClr val="bg1"/>
                </a:solidFill>
              </a:rPr>
              <a:t>Implementazione: Scrivere in </a:t>
            </a:r>
            <a:r>
              <a:rPr lang="it-CH" dirty="0" err="1" smtClean="0">
                <a:solidFill>
                  <a:schemeClr val="bg1"/>
                </a:solidFill>
              </a:rPr>
              <a:t>php</a:t>
            </a:r>
            <a:endParaRPr lang="it-CH" dirty="0">
              <a:solidFill>
                <a:schemeClr val="bg1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0" y="3188956"/>
            <a:ext cx="11366277" cy="1911961"/>
          </a:xfrm>
        </p:spPr>
      </p:pic>
    </p:spTree>
    <p:extLst>
      <p:ext uri="{BB962C8B-B14F-4D97-AF65-F5344CB8AC3E}">
        <p14:creationId xmlns:p14="http://schemas.microsoft.com/office/powerpoint/2010/main" val="403514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solidFill>
                  <a:schemeClr val="bg1"/>
                </a:solidFill>
              </a:rPr>
              <a:t>I Test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Test delle prestazioni:</a:t>
            </a:r>
          </a:p>
          <a:p>
            <a:pPr lvl="1"/>
            <a:r>
              <a:rPr lang="it-CH" dirty="0" smtClean="0"/>
              <a:t>Navigabile senza mouse</a:t>
            </a:r>
          </a:p>
          <a:p>
            <a:pPr lvl="1"/>
            <a:r>
              <a:rPr lang="it-CH" dirty="0" smtClean="0"/>
              <a:t>Velocità</a:t>
            </a:r>
          </a:p>
          <a:p>
            <a:r>
              <a:rPr lang="it-CH" dirty="0" smtClean="0"/>
              <a:t>Test del sistema:</a:t>
            </a:r>
          </a:p>
          <a:p>
            <a:pPr lvl="1"/>
            <a:r>
              <a:rPr lang="it-CH" dirty="0" smtClean="0"/>
              <a:t>Nessun crash</a:t>
            </a:r>
          </a:p>
          <a:p>
            <a:pPr lvl="1"/>
            <a:r>
              <a:rPr lang="it-CH" dirty="0" smtClean="0"/>
              <a:t>Online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6950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solidFill>
                  <a:schemeClr val="bg1"/>
                </a:solidFill>
              </a:rPr>
              <a:t>I Problemi che ho riscontrato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800" dirty="0"/>
              <a:t>L’installazione della vc14 su Windows 8</a:t>
            </a:r>
          </a:p>
          <a:p>
            <a:r>
              <a:rPr lang="it-CH" sz="2800" dirty="0" smtClean="0"/>
              <a:t>L’installazione di Windows 10</a:t>
            </a:r>
          </a:p>
        </p:txBody>
      </p:sp>
    </p:spTree>
    <p:extLst>
      <p:ext uri="{BB962C8B-B14F-4D97-AF65-F5344CB8AC3E}">
        <p14:creationId xmlns:p14="http://schemas.microsoft.com/office/powerpoint/2010/main" val="27973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solidFill>
                  <a:schemeClr val="bg1"/>
                </a:solidFill>
              </a:rPr>
              <a:t>Come ho risolto i problemi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800" dirty="0" smtClean="0"/>
              <a:t>Per il vc14 ho installato Windows 10</a:t>
            </a:r>
          </a:p>
          <a:p>
            <a:r>
              <a:rPr lang="it-CH" sz="2800" dirty="0" smtClean="0"/>
              <a:t>Per Windows 10 l’ho installato su </a:t>
            </a:r>
            <a:r>
              <a:rPr lang="it-CH" sz="2800" dirty="0" err="1" smtClean="0"/>
              <a:t>VirtualBox</a:t>
            </a:r>
            <a:r>
              <a:rPr lang="it-CH" sz="2800" dirty="0" smtClean="0"/>
              <a:t> </a:t>
            </a:r>
            <a:endParaRPr lang="it-CH" sz="2800" dirty="0"/>
          </a:p>
        </p:txBody>
      </p:sp>
    </p:spTree>
    <p:extLst>
      <p:ext uri="{BB962C8B-B14F-4D97-AF65-F5344CB8AC3E}">
        <p14:creationId xmlns:p14="http://schemas.microsoft.com/office/powerpoint/2010/main" val="14051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solidFill>
                  <a:schemeClr val="bg1"/>
                </a:solidFill>
              </a:rPr>
              <a:t>Sviluppi futuri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Selezione tra </a:t>
            </a:r>
            <a:r>
              <a:rPr lang="it-CH" dirty="0" err="1" smtClean="0"/>
              <a:t>csv</a:t>
            </a:r>
            <a:r>
              <a:rPr lang="it-CH" dirty="0" smtClean="0"/>
              <a:t> o XML</a:t>
            </a:r>
          </a:p>
          <a:p>
            <a:r>
              <a:rPr lang="it-CH" dirty="0" smtClean="0"/>
              <a:t>Design dell’interfaccia migliore</a:t>
            </a:r>
          </a:p>
          <a:p>
            <a:r>
              <a:rPr lang="it-CH" dirty="0" smtClean="0"/>
              <a:t>Annullare i valori invalidi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8059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31466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4800" dirty="0" smtClean="0"/>
              <a:t>Domande?</a:t>
            </a:r>
            <a:endParaRPr lang="it-CH" sz="4800" dirty="0"/>
          </a:p>
        </p:txBody>
      </p:sp>
    </p:spTree>
    <p:extLst>
      <p:ext uri="{BB962C8B-B14F-4D97-AF65-F5344CB8AC3E}">
        <p14:creationId xmlns:p14="http://schemas.microsoft.com/office/powerpoint/2010/main" val="199613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solidFill>
                  <a:schemeClr val="bg1"/>
                </a:solidFill>
              </a:rPr>
              <a:t>Analisi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Requisiti:</a:t>
            </a:r>
          </a:p>
          <a:p>
            <a:pPr lvl="1"/>
            <a:r>
              <a:rPr lang="it-CH" dirty="0" smtClean="0"/>
              <a:t>Navigazione facile</a:t>
            </a:r>
          </a:p>
          <a:p>
            <a:pPr lvl="1"/>
            <a:r>
              <a:rPr lang="it-CH" dirty="0" smtClean="0"/>
              <a:t>Salvataggio dati</a:t>
            </a:r>
          </a:p>
          <a:p>
            <a:pPr lvl="1"/>
            <a:r>
              <a:rPr lang="it-CH" dirty="0" smtClean="0"/>
              <a:t>Scrittura su file </a:t>
            </a:r>
            <a:r>
              <a:rPr lang="it-CH" dirty="0" err="1" smtClean="0"/>
              <a:t>csv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500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solidFill>
                  <a:schemeClr val="bg1"/>
                </a:solidFill>
              </a:rPr>
              <a:t>Cos’è un file </a:t>
            </a:r>
            <a:r>
              <a:rPr lang="it-CH" dirty="0" err="1" smtClean="0">
                <a:solidFill>
                  <a:schemeClr val="bg1"/>
                </a:solidFill>
              </a:rPr>
              <a:t>csv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È una serie di dati</a:t>
            </a:r>
          </a:p>
          <a:p>
            <a:r>
              <a:rPr lang="it-CH" dirty="0" smtClean="0"/>
              <a:t>I dati sono separati da «,»</a:t>
            </a:r>
          </a:p>
          <a:p>
            <a:r>
              <a:rPr lang="it-CH" dirty="0" smtClean="0"/>
              <a:t>Da questo viene il nome </a:t>
            </a:r>
            <a:r>
              <a:rPr lang="it-CH" dirty="0" err="1" smtClean="0"/>
              <a:t>csv</a:t>
            </a:r>
            <a:endParaRPr lang="it-CH" dirty="0" smtClean="0"/>
          </a:p>
          <a:p>
            <a:r>
              <a:rPr lang="it-CH" dirty="0" smtClean="0"/>
              <a:t>(Comma </a:t>
            </a:r>
            <a:r>
              <a:rPr lang="it-CH" dirty="0" err="1" smtClean="0"/>
              <a:t>Separated</a:t>
            </a:r>
            <a:r>
              <a:rPr lang="it-CH" dirty="0" smtClean="0"/>
              <a:t> </a:t>
            </a:r>
            <a:r>
              <a:rPr lang="it-CH" dirty="0" err="1" smtClean="0"/>
              <a:t>Values</a:t>
            </a:r>
            <a:r>
              <a:rPr lang="it-CH" dirty="0" smtClean="0"/>
              <a:t>)</a:t>
            </a:r>
          </a:p>
          <a:p>
            <a:r>
              <a:rPr lang="it-CH" dirty="0" smtClean="0"/>
              <a:t>Esempio:</a:t>
            </a:r>
          </a:p>
          <a:p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9" y="4909818"/>
            <a:ext cx="5411507" cy="107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solidFill>
                  <a:schemeClr val="bg1"/>
                </a:solidFill>
              </a:rPr>
              <a:t>Progettazione: </a:t>
            </a:r>
            <a:r>
              <a:rPr lang="it-CH" dirty="0" err="1" smtClean="0">
                <a:solidFill>
                  <a:schemeClr val="bg1"/>
                </a:solidFill>
              </a:rPr>
              <a:t>Gantt</a:t>
            </a:r>
            <a:r>
              <a:rPr lang="it-CH" dirty="0" smtClean="0">
                <a:solidFill>
                  <a:schemeClr val="bg1"/>
                </a:solidFill>
              </a:rPr>
              <a:t> preventivo</a:t>
            </a:r>
            <a:endParaRPr lang="it-CH" dirty="0">
              <a:solidFill>
                <a:schemeClr val="bg1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13" y="1417638"/>
            <a:ext cx="5583171" cy="5152724"/>
          </a:xfrm>
        </p:spPr>
      </p:pic>
    </p:spTree>
    <p:extLst>
      <p:ext uri="{BB962C8B-B14F-4D97-AF65-F5344CB8AC3E}">
        <p14:creationId xmlns:p14="http://schemas.microsoft.com/office/powerpoint/2010/main" val="38652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solidFill>
                  <a:schemeClr val="bg1"/>
                </a:solidFill>
              </a:rPr>
              <a:t>Progettazione: </a:t>
            </a:r>
            <a:r>
              <a:rPr lang="it-CH" dirty="0" err="1" smtClean="0">
                <a:solidFill>
                  <a:schemeClr val="bg1"/>
                </a:solidFill>
              </a:rPr>
              <a:t>Gantt</a:t>
            </a:r>
            <a:r>
              <a:rPr lang="it-CH" dirty="0" smtClean="0">
                <a:solidFill>
                  <a:schemeClr val="bg1"/>
                </a:solidFill>
              </a:rPr>
              <a:t> consuntivo</a:t>
            </a:r>
            <a:endParaRPr lang="it-CH" dirty="0">
              <a:solidFill>
                <a:schemeClr val="bg1"/>
              </a:solidFill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370" y="1417638"/>
            <a:ext cx="6230823" cy="5207280"/>
          </a:xfrm>
        </p:spPr>
      </p:pic>
    </p:spTree>
    <p:extLst>
      <p:ext uri="{BB962C8B-B14F-4D97-AF65-F5344CB8AC3E}">
        <p14:creationId xmlns:p14="http://schemas.microsoft.com/office/powerpoint/2010/main" val="9313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solidFill>
                  <a:schemeClr val="bg1"/>
                </a:solidFill>
              </a:rPr>
              <a:t>Software utilizzati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Apache 2.4.27</a:t>
            </a:r>
          </a:p>
          <a:p>
            <a:r>
              <a:rPr lang="it-CH" dirty="0" err="1" smtClean="0"/>
              <a:t>Php</a:t>
            </a:r>
            <a:r>
              <a:rPr lang="it-CH" dirty="0" smtClean="0"/>
              <a:t> 7.0.7</a:t>
            </a:r>
          </a:p>
          <a:p>
            <a:r>
              <a:rPr lang="it-CH" dirty="0" smtClean="0"/>
              <a:t>Windows 10</a:t>
            </a:r>
          </a:p>
          <a:p>
            <a:r>
              <a:rPr lang="it-CH" dirty="0" err="1" smtClean="0"/>
              <a:t>VirtualBox</a:t>
            </a:r>
            <a:endParaRPr lang="it-CH" dirty="0" smtClean="0"/>
          </a:p>
          <a:p>
            <a:r>
              <a:rPr lang="it-CH" dirty="0" err="1" smtClean="0"/>
              <a:t>Notepad</a:t>
            </a:r>
            <a:r>
              <a:rPr lang="it-CH" dirty="0" smtClean="0"/>
              <a:t>++</a:t>
            </a:r>
          </a:p>
          <a:p>
            <a:r>
              <a:rPr lang="it-CH" dirty="0" smtClean="0"/>
              <a:t>Sublime Text 3</a:t>
            </a:r>
          </a:p>
        </p:txBody>
      </p:sp>
    </p:spTree>
    <p:extLst>
      <p:ext uri="{BB962C8B-B14F-4D97-AF65-F5344CB8AC3E}">
        <p14:creationId xmlns:p14="http://schemas.microsoft.com/office/powerpoint/2010/main" val="9604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solidFill>
                  <a:schemeClr val="bg1"/>
                </a:solidFill>
              </a:rPr>
              <a:t>Il Design della pagina</a:t>
            </a:r>
            <a:endParaRPr lang="it-CH" dirty="0">
              <a:solidFill>
                <a:schemeClr val="bg1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40" y="1417638"/>
            <a:ext cx="9015318" cy="5159801"/>
          </a:xfrm>
        </p:spPr>
      </p:pic>
    </p:spTree>
    <p:extLst>
      <p:ext uri="{BB962C8B-B14F-4D97-AF65-F5344CB8AC3E}">
        <p14:creationId xmlns:p14="http://schemas.microsoft.com/office/powerpoint/2010/main" val="31586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solidFill>
                  <a:schemeClr val="bg1"/>
                </a:solidFill>
              </a:rPr>
              <a:t>Implementazione: I Controlli </a:t>
            </a:r>
            <a:endParaRPr lang="it-CH" dirty="0">
              <a:solidFill>
                <a:schemeClr val="bg1"/>
              </a:solidFill>
            </a:endParaRPr>
          </a:p>
        </p:txBody>
      </p:sp>
      <p:sp>
        <p:nvSpPr>
          <p:cNvPr id="9" name="Segnaposto contenut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Per i caratteri alfabetici: uso un’espressione regolare</a:t>
            </a:r>
          </a:p>
          <a:p>
            <a:r>
              <a:rPr lang="it-CH" dirty="0" smtClean="0"/>
              <a:t>Per i numeri: uso input </a:t>
            </a:r>
            <a:r>
              <a:rPr lang="it-CH" dirty="0" err="1" smtClean="0"/>
              <a:t>type</a:t>
            </a:r>
            <a:r>
              <a:rPr lang="it-CH" dirty="0" smtClean="0"/>
              <a:t> </a:t>
            </a:r>
            <a:r>
              <a:rPr lang="it-CH" dirty="0" err="1" smtClean="0"/>
              <a:t>number</a:t>
            </a:r>
            <a:endParaRPr lang="it-CH" dirty="0" smtClean="0"/>
          </a:p>
          <a:p>
            <a:r>
              <a:rPr lang="it-CH" dirty="0" smtClean="0"/>
              <a:t>Per le email: uso input </a:t>
            </a:r>
            <a:r>
              <a:rPr lang="it-CH" dirty="0" err="1" smtClean="0"/>
              <a:t>type</a:t>
            </a:r>
            <a:r>
              <a:rPr lang="it-CH" dirty="0" smtClean="0"/>
              <a:t> email</a:t>
            </a:r>
          </a:p>
          <a:p>
            <a:r>
              <a:rPr lang="it-CH" dirty="0"/>
              <a:t>Per </a:t>
            </a:r>
            <a:r>
              <a:rPr lang="it-CH" dirty="0" smtClean="0"/>
              <a:t>l’età: uso un metodo 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6827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solidFill>
                  <a:schemeClr val="bg1"/>
                </a:solidFill>
              </a:rPr>
              <a:t>Implementazione: I Controlli </a:t>
            </a:r>
            <a:endParaRPr lang="it-CH" dirty="0">
              <a:solidFill>
                <a:schemeClr val="bg1"/>
              </a:solidFill>
            </a:endParaRP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0" y="2081159"/>
            <a:ext cx="5801535" cy="2772162"/>
          </a:xfr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60" y="5516842"/>
            <a:ext cx="3820058" cy="47631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7" y="2081159"/>
            <a:ext cx="5439534" cy="182905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159" y="5516842"/>
            <a:ext cx="4115374" cy="62873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06660" y="4814047"/>
            <a:ext cx="369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Controllo età</a:t>
            </a:r>
            <a:endParaRPr lang="it-CH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84094" y="5993158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Controllo email</a:t>
            </a:r>
            <a:endParaRPr lang="it-CH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064188" y="3910214"/>
            <a:ext cx="3801036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Controllo valori alfabetici</a:t>
            </a:r>
            <a:endParaRPr lang="it-CH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718612" y="6145580"/>
            <a:ext cx="32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Controllo numero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297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Citazion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170</TotalTime>
  <Words>192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Citazione</vt:lpstr>
      <vt:lpstr>Form di inserimento dati Espoprofessioni</vt:lpstr>
      <vt:lpstr>Analisi</vt:lpstr>
      <vt:lpstr>Cos’è un file csv</vt:lpstr>
      <vt:lpstr>Progettazione: Gantt preventivo</vt:lpstr>
      <vt:lpstr>Progettazione: Gantt consuntivo</vt:lpstr>
      <vt:lpstr>Software utilizzati</vt:lpstr>
      <vt:lpstr>Il Design della pagina</vt:lpstr>
      <vt:lpstr>Implementazione: I Controlli </vt:lpstr>
      <vt:lpstr>Implementazione: I Controlli </vt:lpstr>
      <vt:lpstr>Implementazione: Scrivere in php</vt:lpstr>
      <vt:lpstr>I Test</vt:lpstr>
      <vt:lpstr>I Problemi che ho riscontrato</vt:lpstr>
      <vt:lpstr>Come ho risolto i problemi</vt:lpstr>
      <vt:lpstr>Sviluppi futuri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di inserimento dati Espoprofessioni</dc:title>
  <dc:creator>Utente Windows</dc:creator>
  <cp:lastModifiedBy>Utente Windows</cp:lastModifiedBy>
  <cp:revision>13</cp:revision>
  <dcterms:created xsi:type="dcterms:W3CDTF">2017-10-27T11:09:35Z</dcterms:created>
  <dcterms:modified xsi:type="dcterms:W3CDTF">2017-10-27T13:59:52Z</dcterms:modified>
</cp:coreProperties>
</file>