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01/05/2013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2619722"/>
          </a:xfrm>
        </p:spPr>
        <p:txBody>
          <a:bodyPr/>
          <a:lstStyle/>
          <a:p>
            <a:r>
              <a:rPr lang="fr-CA" dirty="0" smtClean="0"/>
              <a:t>Présentation du fonctionnement du nouveau module </a:t>
            </a:r>
            <a:r>
              <a:rPr lang="fr-CA" dirty="0" err="1" smtClean="0"/>
              <a:t>Webtools</a:t>
            </a:r>
            <a:r>
              <a:rPr lang="fr-CA" dirty="0" smtClean="0"/>
              <a:t> : Option Kits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4683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152128"/>
          </a:xfrm>
        </p:spPr>
        <p:txBody>
          <a:bodyPr/>
          <a:lstStyle/>
          <a:p>
            <a:r>
              <a:rPr lang="fr-CA" dirty="0" smtClean="0"/>
              <a:t>Introduction Option Kits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5660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152128"/>
          </a:xfrm>
        </p:spPr>
        <p:txBody>
          <a:bodyPr/>
          <a:lstStyle/>
          <a:p>
            <a:r>
              <a:rPr lang="fr-CA" dirty="0" smtClean="0"/>
              <a:t>Image Option Kit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5574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152128"/>
          </a:xfrm>
        </p:spPr>
        <p:txBody>
          <a:bodyPr/>
          <a:lstStyle/>
          <a:p>
            <a:r>
              <a:rPr lang="fr-CA" dirty="0" smtClean="0"/>
              <a:t>Ajouter un nouvel Option Kit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5574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152128"/>
          </a:xfrm>
        </p:spPr>
        <p:txBody>
          <a:bodyPr/>
          <a:lstStyle/>
          <a:p>
            <a:r>
              <a:rPr lang="fr-CA" dirty="0" smtClean="0"/>
              <a:t>Sauvegarder un Option Kit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5574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152128"/>
          </a:xfrm>
        </p:spPr>
        <p:txBody>
          <a:bodyPr/>
          <a:lstStyle/>
          <a:p>
            <a:r>
              <a:rPr lang="fr-CA" dirty="0" err="1" smtClean="0"/>
              <a:t>Editer</a:t>
            </a:r>
            <a:r>
              <a:rPr lang="fr-CA" dirty="0" smtClean="0"/>
              <a:t> un Option Kit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5574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152128"/>
          </a:xfrm>
        </p:spPr>
        <p:txBody>
          <a:bodyPr/>
          <a:lstStyle/>
          <a:p>
            <a:r>
              <a:rPr lang="fr-CA" dirty="0" smtClean="0"/>
              <a:t>Supprimer un Option Kit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557415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du fonctionnement du nouveau module Webtools : Option Kits</vt:lpstr>
      <vt:lpstr>Introduction Option Kits</vt:lpstr>
      <vt:lpstr>Image Option Kit</vt:lpstr>
      <vt:lpstr>Ajouter un nouvel Option Kit</vt:lpstr>
      <vt:lpstr>Sauvegarder un Option Kit</vt:lpstr>
      <vt:lpstr>Editer un Option Kit</vt:lpstr>
      <vt:lpstr>Supprimer un Option Kit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fonctionnement du nouveau module Webtools : Option Kits</dc:title>
  <dc:creator>Patrice Voutsinas</dc:creator>
  <cp:lastModifiedBy>Patrice Voutsinas</cp:lastModifiedBy>
  <cp:revision>3</cp:revision>
  <dcterms:created xsi:type="dcterms:W3CDTF">2013-05-01T14:51:57Z</dcterms:created>
  <dcterms:modified xsi:type="dcterms:W3CDTF">2013-05-01T15:04:18Z</dcterms:modified>
</cp:coreProperties>
</file>