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65" r:id="rId5"/>
    <p:sldId id="267" r:id="rId6"/>
    <p:sldId id="259" r:id="rId7"/>
    <p:sldId id="257" r:id="rId8"/>
    <p:sldId id="261" r:id="rId9"/>
    <p:sldId id="258" r:id="rId10"/>
    <p:sldId id="260" r:id="rId11"/>
    <p:sldId id="264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CB5"/>
    <a:srgbClr val="EB7B0B"/>
    <a:srgbClr val="FDC30B"/>
    <a:srgbClr val="FDC300"/>
    <a:srgbClr val="EA5B0C"/>
    <a:srgbClr val="AE0F0A"/>
    <a:srgbClr val="D20A11"/>
    <a:srgbClr val="FF0000"/>
    <a:srgbClr val="FFFF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14" y="174"/>
      </p:cViewPr>
      <p:guideLst>
        <p:guide orient="horz" pos="16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8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0EC59-3F9B-4679-897A-9248B0A89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A2522-7851-49DC-A9C4-8798954AFA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DC570C4C-6802-4175-87C4-D1623162455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70C4C-6802-4175-87C4-D162316245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wuhuadi\Desktop\PPT-需要图\大底图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5741"/>
          </a:xfrm>
          <a:prstGeom prst="rect">
            <a:avLst/>
          </a:prstGeom>
          <a:noFill/>
        </p:spPr>
      </p:pic>
      <p:sp>
        <p:nvSpPr>
          <p:cNvPr id="10" name="TextBox 14"/>
          <p:cNvSpPr txBox="1"/>
          <p:nvPr userDrawn="1"/>
        </p:nvSpPr>
        <p:spPr bwMode="black">
          <a:xfrm>
            <a:off x="6156176" y="4748199"/>
            <a:ext cx="2637252" cy="215440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en-US" sz="800" cap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2017 </a:t>
            </a:r>
            <a:r>
              <a:rPr lang="en-US" sz="800" cap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Hanergy</a:t>
            </a:r>
            <a:r>
              <a:rPr lang="en-US" sz="800" cap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Holding Group all rights reserved</a:t>
            </a:r>
            <a:endParaRPr lang="en-US" sz="800" cap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0" name="Picture 2" descr="C:\Users\wuhuadi\Desktop\PPT-需要图\条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63638"/>
            <a:ext cx="9144000" cy="1304925"/>
          </a:xfrm>
          <a:prstGeom prst="rect">
            <a:avLst/>
          </a:prstGeom>
          <a:noFill/>
        </p:spPr>
      </p:pic>
      <p:pic>
        <p:nvPicPr>
          <p:cNvPr id="11" name="Picture 4" descr="C:\Users\wuhuadi\Desktop\PPT-需要图\底图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00114"/>
            <a:ext cx="9144000" cy="3245627"/>
          </a:xfrm>
          <a:prstGeom prst="rect">
            <a:avLst/>
          </a:prstGeom>
          <a:noFill/>
        </p:spPr>
      </p:pic>
      <p:pic>
        <p:nvPicPr>
          <p:cNvPr id="14" name="Picture 3" descr="C:\Users\wuhuadi\Desktop\PPT-需要图\logo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250" y="339502"/>
            <a:ext cx="1440000" cy="272758"/>
          </a:xfrm>
          <a:prstGeom prst="rect">
            <a:avLst/>
          </a:prstGeom>
          <a:noFill/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66521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63639"/>
            <a:ext cx="7772400" cy="1304924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0" y="0"/>
            <a:ext cx="9144000" cy="450000"/>
          </a:xfrm>
          <a:prstGeom prst="rect">
            <a:avLst/>
          </a:prstGeom>
          <a:gradFill>
            <a:gsLst>
              <a:gs pos="0">
                <a:srgbClr val="EA5B0C"/>
              </a:gs>
              <a:gs pos="100000">
                <a:srgbClr val="AE0F0A"/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0" y="4693500"/>
            <a:ext cx="9144000" cy="450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Box 14"/>
          <p:cNvSpPr txBox="1"/>
          <p:nvPr userDrawn="1"/>
        </p:nvSpPr>
        <p:spPr bwMode="black">
          <a:xfrm>
            <a:off x="6327236" y="4767162"/>
            <a:ext cx="2637252" cy="215440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2017 </a:t>
            </a:r>
            <a:r>
              <a:rPr lang="en-US" sz="800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Hanergy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Holding Group all rights reserved</a:t>
            </a:r>
            <a:endParaRPr lang="en-US" sz="800" cap="none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251520" y="555625"/>
            <a:ext cx="6047903" cy="576263"/>
          </a:xfrm>
        </p:spPr>
        <p:txBody>
          <a:bodyPr/>
          <a:lstStyle>
            <a:lvl1pPr>
              <a:buNone/>
              <a:defRPr sz="3600"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2" y="171128"/>
            <a:ext cx="1078994" cy="210312"/>
          </a:xfrm>
          <a:prstGeom prst="rect">
            <a:avLst/>
          </a:prstGeom>
        </p:spPr>
      </p:pic>
      <p:pic>
        <p:nvPicPr>
          <p:cNvPr id="3" name="图片 2" descr="未标题-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460" y="4836795"/>
            <a:ext cx="1395095" cy="161290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467360" y="4754880"/>
            <a:ext cx="8208645" cy="3244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F2B29F0F-3BEE-4A81-AB1B-7CCD9A509205}" type="slidenum"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总页数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auto">
          <a:xfrm>
            <a:off x="0" y="0"/>
            <a:ext cx="9144000" cy="450000"/>
          </a:xfrm>
          <a:prstGeom prst="rect">
            <a:avLst/>
          </a:prstGeom>
          <a:gradFill>
            <a:gsLst>
              <a:gs pos="0">
                <a:srgbClr val="EA5B0C"/>
              </a:gs>
              <a:gs pos="100000">
                <a:srgbClr val="AE0F0A"/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0" y="4693500"/>
            <a:ext cx="9144000" cy="450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Box 14"/>
          <p:cNvSpPr txBox="1"/>
          <p:nvPr userDrawn="1"/>
        </p:nvSpPr>
        <p:spPr bwMode="black">
          <a:xfrm>
            <a:off x="6327236" y="4767162"/>
            <a:ext cx="2637252" cy="215440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2017 </a:t>
            </a:r>
            <a:r>
              <a:rPr lang="en-US" sz="800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Hanergy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Holding Group all rights reserved</a:t>
            </a:r>
            <a:endParaRPr lang="en-US" sz="800" cap="none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251520" y="555625"/>
            <a:ext cx="6047903" cy="576263"/>
          </a:xfrm>
        </p:spPr>
        <p:txBody>
          <a:bodyPr/>
          <a:lstStyle>
            <a:lvl1pPr>
              <a:buNone/>
              <a:defRPr sz="3600"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3" descr="C:\Users\wuhuadi\Desktop\PPT底图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7734"/>
            <a:ext cx="9144000" cy="2232248"/>
          </a:xfrm>
          <a:prstGeom prst="rect">
            <a:avLst/>
          </a:prstGeom>
          <a:noFill/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467360" y="4754880"/>
            <a:ext cx="8208645" cy="3244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F2B29F0F-3BEE-4A81-AB1B-7CCD9A509205}" type="slidenum"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总页数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2" y="171128"/>
            <a:ext cx="1078994" cy="210312"/>
          </a:xfrm>
          <a:prstGeom prst="rect">
            <a:avLst/>
          </a:prstGeom>
        </p:spPr>
      </p:pic>
      <p:pic>
        <p:nvPicPr>
          <p:cNvPr id="2" name="图片 1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1460" y="4836795"/>
            <a:ext cx="1395095" cy="1612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wuhuadi\Desktop\PPT-需要图\大底图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5741"/>
          </a:xfrm>
          <a:prstGeom prst="rect">
            <a:avLst/>
          </a:prstGeom>
          <a:noFill/>
        </p:spPr>
      </p:pic>
      <p:pic>
        <p:nvPicPr>
          <p:cNvPr id="9" name="Picture 2" descr="C:\Users\wuhuadi\Desktop\PPT-需要图\大底图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5741"/>
          </a:xfrm>
          <a:prstGeom prst="rect">
            <a:avLst/>
          </a:prstGeom>
          <a:noFill/>
        </p:spPr>
      </p:pic>
      <p:pic>
        <p:nvPicPr>
          <p:cNvPr id="10" name="Picture 4" descr="C:\Users\wuhuadi\Desktop\PPT-需要图\底图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00114"/>
            <a:ext cx="9144000" cy="3245627"/>
          </a:xfrm>
          <a:prstGeom prst="rect">
            <a:avLst/>
          </a:prstGeom>
          <a:noFill/>
        </p:spPr>
      </p:pic>
      <p:sp>
        <p:nvSpPr>
          <p:cNvPr id="8" name="TextBox 14"/>
          <p:cNvSpPr txBox="1"/>
          <p:nvPr userDrawn="1"/>
        </p:nvSpPr>
        <p:spPr bwMode="black">
          <a:xfrm>
            <a:off x="6156176" y="4748199"/>
            <a:ext cx="2637252" cy="215440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en-US" sz="800" cap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2017 </a:t>
            </a:r>
            <a:r>
              <a:rPr lang="en-US" sz="800" cap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Hanergy</a:t>
            </a:r>
            <a:r>
              <a:rPr lang="en-US" sz="800" cap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Holding Group all rights reserved</a:t>
            </a:r>
            <a:endParaRPr lang="en-US" sz="800" cap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5816" y="1851670"/>
            <a:ext cx="3312368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pic>
        <p:nvPicPr>
          <p:cNvPr id="11" name="Picture 3" descr="C:\Users\wuhuadi\Desktop\PPT-需要图\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250" y="339502"/>
            <a:ext cx="1440000" cy="27275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0" y="4693500"/>
            <a:ext cx="9144000" cy="450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0"/>
            <a:ext cx="9144000" cy="450000"/>
          </a:xfrm>
          <a:prstGeom prst="rect">
            <a:avLst/>
          </a:prstGeom>
          <a:gradFill>
            <a:gsLst>
              <a:gs pos="0">
                <a:srgbClr val="EA5B0C"/>
              </a:gs>
              <a:gs pos="100000">
                <a:srgbClr val="AE0F0A"/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2" y="171128"/>
            <a:ext cx="1078994" cy="2103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3624" y="51470"/>
            <a:ext cx="4618856" cy="360040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00151"/>
            <a:ext cx="853248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262890" y="555625"/>
            <a:ext cx="8521700" cy="576580"/>
          </a:xfrm>
        </p:spPr>
        <p:txBody>
          <a:bodyPr anchor="ctr" anchorCtr="0"/>
          <a:lstStyle>
            <a:lvl1pPr>
              <a:buNone/>
              <a:defRPr sz="2400"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8" name="TextBox 14"/>
          <p:cNvSpPr txBox="1"/>
          <p:nvPr userDrawn="1"/>
        </p:nvSpPr>
        <p:spPr bwMode="black">
          <a:xfrm>
            <a:off x="6327236" y="4767162"/>
            <a:ext cx="2637252" cy="215440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2017 </a:t>
            </a:r>
            <a:r>
              <a:rPr lang="en-US" sz="800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Hanergy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Holding Group all rights reserved</a:t>
            </a:r>
            <a:endParaRPr lang="en-US" sz="800" cap="none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" name="图片 9" descr="未标题-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460" y="4836795"/>
            <a:ext cx="1395095" cy="161290"/>
          </a:xfrm>
          <a:prstGeom prst="rect">
            <a:avLst/>
          </a:prstGeom>
        </p:spPr>
      </p:pic>
      <p:sp>
        <p:nvSpPr>
          <p:cNvPr id="13" name="Rectangle 6"/>
          <p:cNvSpPr txBox="1">
            <a:spLocks noChangeArrowheads="1"/>
          </p:cNvSpPr>
          <p:nvPr userDrawn="1"/>
        </p:nvSpPr>
        <p:spPr bwMode="auto">
          <a:xfrm>
            <a:off x="467360" y="4754880"/>
            <a:ext cx="8208645" cy="3244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F2B29F0F-3BEE-4A81-AB1B-7CCD9A509205}" type="slidenum"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总页数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0"/>
            <a:ext cx="9144000" cy="450000"/>
          </a:xfrm>
          <a:prstGeom prst="rect">
            <a:avLst/>
          </a:prstGeom>
          <a:gradFill>
            <a:gsLst>
              <a:gs pos="0">
                <a:srgbClr val="EA5B0C"/>
              </a:gs>
              <a:gs pos="100000">
                <a:srgbClr val="AE0F0A"/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0" y="4693500"/>
            <a:ext cx="9144000" cy="450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14"/>
          <p:cNvSpPr txBox="1"/>
          <p:nvPr userDrawn="1"/>
        </p:nvSpPr>
        <p:spPr bwMode="black">
          <a:xfrm>
            <a:off x="6327236" y="4767162"/>
            <a:ext cx="2637252" cy="215440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2017 </a:t>
            </a:r>
            <a:r>
              <a:rPr lang="en-US" sz="800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Hanergy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Holding Group all rights reserved</a:t>
            </a:r>
            <a:endParaRPr lang="en-US" sz="800" cap="none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3624" y="51470"/>
            <a:ext cx="4618856" cy="360040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00151"/>
            <a:ext cx="853248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262890" y="555625"/>
            <a:ext cx="8521700" cy="576580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marL="342900" marR="0" lvl="0" indent="-3429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buNone/>
              <a:defRPr kumimoji="0" lang="zh-CN" altLang="en-US" sz="2400" b="1" i="0" u="none" strike="noStrike" kern="0" cap="none" spc="0" normalizeH="0" baseline="0" noProof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2" y="171128"/>
            <a:ext cx="1078994" cy="210312"/>
          </a:xfrm>
          <a:prstGeom prst="rect">
            <a:avLst/>
          </a:prstGeom>
        </p:spPr>
      </p:pic>
      <p:pic>
        <p:nvPicPr>
          <p:cNvPr id="9" name="图片 8" descr="未标题-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460" y="4836795"/>
            <a:ext cx="1395095" cy="161290"/>
          </a:xfrm>
          <a:prstGeom prst="rect">
            <a:avLst/>
          </a:prstGeom>
        </p:spPr>
      </p:pic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467360" y="4754880"/>
            <a:ext cx="8208645" cy="3244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F2B29F0F-3BEE-4A81-AB1B-7CCD9A509205}" type="slidenum"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总页数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auto">
          <a:xfrm>
            <a:off x="0" y="0"/>
            <a:ext cx="9144000" cy="450000"/>
          </a:xfrm>
          <a:prstGeom prst="rect">
            <a:avLst/>
          </a:prstGeom>
          <a:gradFill>
            <a:gsLst>
              <a:gs pos="0">
                <a:srgbClr val="EA5B0C"/>
              </a:gs>
              <a:gs pos="100000">
                <a:srgbClr val="AE0F0A"/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4693500"/>
            <a:ext cx="9144000" cy="450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14"/>
          <p:cNvSpPr txBox="1"/>
          <p:nvPr userDrawn="1"/>
        </p:nvSpPr>
        <p:spPr bwMode="black">
          <a:xfrm>
            <a:off x="6327236" y="4767162"/>
            <a:ext cx="2637252" cy="215440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2017 </a:t>
            </a:r>
            <a:r>
              <a:rPr lang="en-US" sz="800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Hanergy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Holding Group all rights reserved</a:t>
            </a:r>
            <a:endParaRPr lang="en-US" sz="800" cap="none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3624" y="51470"/>
            <a:ext cx="4618856" cy="360040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00151"/>
            <a:ext cx="853248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262890" y="555625"/>
            <a:ext cx="8521700" cy="576580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marL="342900" marR="0" lvl="0" indent="-3429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buNone/>
              <a:defRPr kumimoji="0" lang="zh-CN" altLang="en-US" sz="2400" b="1" i="0" u="none" strike="noStrike" kern="0" cap="none" spc="0" normalizeH="0" baseline="0" noProof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pic>
        <p:nvPicPr>
          <p:cNvPr id="8" name="Picture 3" descr="C:\Users\wuhuadi\Desktop\PPT底图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7734"/>
            <a:ext cx="9144000" cy="2232248"/>
          </a:xfrm>
          <a:prstGeom prst="rect">
            <a:avLst/>
          </a:prstGeom>
          <a:noFill/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2" y="171128"/>
            <a:ext cx="1078994" cy="210312"/>
          </a:xfrm>
          <a:prstGeom prst="rect">
            <a:avLst/>
          </a:prstGeom>
        </p:spPr>
      </p:pic>
      <p:pic>
        <p:nvPicPr>
          <p:cNvPr id="9" name="图片 8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1460" y="4836795"/>
            <a:ext cx="1395095" cy="161290"/>
          </a:xfrm>
          <a:prstGeom prst="rect">
            <a:avLst/>
          </a:prstGeom>
        </p:spPr>
      </p:pic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467360" y="4754880"/>
            <a:ext cx="8208645" cy="3244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F2B29F0F-3BEE-4A81-AB1B-7CCD9A509205}" type="slidenum"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总页数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wuhuadi\Desktop\PPT-需要图\大底图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5741"/>
          </a:xfrm>
          <a:prstGeom prst="rect">
            <a:avLst/>
          </a:prstGeom>
          <a:noFill/>
        </p:spPr>
      </p:pic>
      <p:pic>
        <p:nvPicPr>
          <p:cNvPr id="9" name="Picture 2" descr="C:\Users\wuhuadi\Desktop\PPT-需要图\条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35646"/>
            <a:ext cx="9144000" cy="2232248"/>
          </a:xfrm>
          <a:prstGeom prst="rect">
            <a:avLst/>
          </a:prstGeom>
          <a:noFill/>
        </p:spPr>
      </p:pic>
      <p:pic>
        <p:nvPicPr>
          <p:cNvPr id="8" name="Picture 4" descr="C:\Users\wuhuadi\Desktop\PPT-需要图\底图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435846"/>
            <a:ext cx="9144000" cy="171215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040" y="2760787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0040" y="163564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4" name="TextBox 14"/>
          <p:cNvSpPr txBox="1"/>
          <p:nvPr userDrawn="1"/>
        </p:nvSpPr>
        <p:spPr bwMode="black">
          <a:xfrm>
            <a:off x="6327236" y="4767162"/>
            <a:ext cx="2637252" cy="215440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en-US" sz="800" cap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2017 </a:t>
            </a:r>
            <a:r>
              <a:rPr lang="en-US" sz="800" cap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Hanergy</a:t>
            </a:r>
            <a:r>
              <a:rPr lang="en-US" sz="800" cap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Holding Group all rights reserved</a:t>
            </a:r>
            <a:endParaRPr lang="en-US" sz="800" cap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" name="Picture 3" descr="C:\Users\wuhuadi\Desktop\PPT-需要图\logo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250" y="339502"/>
            <a:ext cx="1440000" cy="272758"/>
          </a:xfrm>
          <a:prstGeom prst="rect">
            <a:avLst/>
          </a:prstGeom>
          <a:noFill/>
        </p:spPr>
      </p:pic>
      <p:sp>
        <p:nvSpPr>
          <p:cNvPr id="10" name="TextBox 8"/>
          <p:cNvSpPr txBox="1"/>
          <p:nvPr userDrawn="1"/>
        </p:nvSpPr>
        <p:spPr>
          <a:xfrm>
            <a:off x="7380312" y="4531888"/>
            <a:ext cx="1584176" cy="18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30" dirty="0" smtClean="0">
                <a:solidFill>
                  <a:srgbClr val="F1CC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密级（请在幻灯片母版主页内修改）</a:t>
            </a:r>
            <a:endParaRPr lang="zh-CN" altLang="en-US" sz="630" dirty="0">
              <a:solidFill>
                <a:srgbClr val="F1CC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467544" y="4536505"/>
            <a:ext cx="8208912" cy="4835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F2B29F0F-3BEE-4A81-AB1B-7CCD9A509205}" type="slidenum"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总页数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auto">
          <a:xfrm>
            <a:off x="0" y="0"/>
            <a:ext cx="9144000" cy="450000"/>
          </a:xfrm>
          <a:prstGeom prst="rect">
            <a:avLst/>
          </a:prstGeom>
          <a:gradFill>
            <a:gsLst>
              <a:gs pos="0">
                <a:srgbClr val="EA5B0C"/>
              </a:gs>
              <a:gs pos="100000">
                <a:srgbClr val="AE0F0A"/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0" y="4693500"/>
            <a:ext cx="9144000" cy="450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 bwMode="black">
          <a:xfrm>
            <a:off x="6327236" y="4767162"/>
            <a:ext cx="2637252" cy="215440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2017 </a:t>
            </a:r>
            <a:r>
              <a:rPr lang="en-US" sz="800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Hanergy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Holding Group all rights reserved</a:t>
            </a:r>
            <a:endParaRPr lang="en-US" sz="800" cap="none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84524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8444" y="1200151"/>
            <a:ext cx="4184524" cy="3394472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273624" y="51470"/>
            <a:ext cx="4618856" cy="360040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262890" y="555625"/>
            <a:ext cx="8510270" cy="576580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marL="342900" marR="0" lvl="0" indent="-3429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buNone/>
              <a:defRPr kumimoji="0" lang="zh-CN" altLang="en-US" sz="2400" b="1" i="0" u="none" strike="noStrike" kern="0" cap="none" spc="0" normalizeH="0" baseline="0" noProof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2" y="171128"/>
            <a:ext cx="1078994" cy="210312"/>
          </a:xfrm>
          <a:prstGeom prst="rect">
            <a:avLst/>
          </a:prstGeom>
        </p:spPr>
      </p:pic>
      <p:pic>
        <p:nvPicPr>
          <p:cNvPr id="5" name="图片 4" descr="未标题-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460" y="4836795"/>
            <a:ext cx="1395095" cy="161290"/>
          </a:xfrm>
          <a:prstGeom prst="rect">
            <a:avLst/>
          </a:prstGeom>
        </p:spPr>
      </p:pic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467360" y="4754880"/>
            <a:ext cx="8208645" cy="3244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F2B29F0F-3BEE-4A81-AB1B-7CCD9A509205}" type="slidenum"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总页数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auto">
          <a:xfrm>
            <a:off x="0" y="0"/>
            <a:ext cx="9144000" cy="450000"/>
          </a:xfrm>
          <a:prstGeom prst="rect">
            <a:avLst/>
          </a:prstGeom>
          <a:gradFill>
            <a:gsLst>
              <a:gs pos="0">
                <a:srgbClr val="EA5B0C"/>
              </a:gs>
              <a:gs pos="100000">
                <a:srgbClr val="AE0F0A"/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0" y="4693500"/>
            <a:ext cx="9144000" cy="450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 bwMode="black">
          <a:xfrm>
            <a:off x="6327236" y="4767162"/>
            <a:ext cx="2637252" cy="215440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2017 </a:t>
            </a:r>
            <a:r>
              <a:rPr lang="en-US" sz="800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Hanergy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Holding Group all rights reserved</a:t>
            </a:r>
            <a:endParaRPr lang="en-US" sz="800" cap="none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84524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8444" y="1200151"/>
            <a:ext cx="4184524" cy="3394472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273624" y="51470"/>
            <a:ext cx="4618856" cy="360040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262632" y="555625"/>
            <a:ext cx="6047903" cy="576263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marL="342900" marR="0" lvl="0" indent="-3429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buNone/>
              <a:defRPr kumimoji="0" lang="zh-CN" altLang="en-US" sz="2400" b="1" i="0" u="none" strike="noStrike" kern="0" cap="none" spc="0" normalizeH="0" baseline="0" noProof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2" y="171128"/>
            <a:ext cx="1078994" cy="210312"/>
          </a:xfrm>
          <a:prstGeom prst="rect">
            <a:avLst/>
          </a:prstGeom>
        </p:spPr>
      </p:pic>
      <p:pic>
        <p:nvPicPr>
          <p:cNvPr id="5" name="图片 4" descr="未标题-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460" y="4836795"/>
            <a:ext cx="1395095" cy="161290"/>
          </a:xfrm>
          <a:prstGeom prst="rect">
            <a:avLst/>
          </a:prstGeom>
        </p:spPr>
      </p:pic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467360" y="4754880"/>
            <a:ext cx="8208645" cy="3244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F2B29F0F-3BEE-4A81-AB1B-7CCD9A509205}" type="slidenum"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总页数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auto">
          <a:xfrm>
            <a:off x="0" y="0"/>
            <a:ext cx="9144000" cy="450000"/>
          </a:xfrm>
          <a:prstGeom prst="rect">
            <a:avLst/>
          </a:prstGeom>
          <a:gradFill>
            <a:gsLst>
              <a:gs pos="0">
                <a:srgbClr val="EA5B0C"/>
              </a:gs>
              <a:gs pos="100000">
                <a:srgbClr val="AE0F0A"/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4693500"/>
            <a:ext cx="9144000" cy="450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14"/>
          <p:cNvSpPr txBox="1"/>
          <p:nvPr userDrawn="1"/>
        </p:nvSpPr>
        <p:spPr bwMode="black">
          <a:xfrm>
            <a:off x="6327236" y="4767162"/>
            <a:ext cx="2637252" cy="215440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2017 </a:t>
            </a:r>
            <a:r>
              <a:rPr lang="en-US" sz="800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Hanergy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Holding Group all rights reserved</a:t>
            </a:r>
            <a:endParaRPr lang="en-US" sz="800" cap="none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84524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8444" y="1200151"/>
            <a:ext cx="4184524" cy="3394472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273624" y="51470"/>
            <a:ext cx="4618856" cy="360040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262632" y="555625"/>
            <a:ext cx="6047903" cy="576263"/>
          </a:xfr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marL="342900" marR="0" lvl="0" indent="-3429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buNone/>
              <a:defRPr kumimoji="0" lang="zh-CN" altLang="en-US" sz="2400" b="1" i="0" u="none" strike="noStrike" kern="0" cap="none" spc="0" normalizeH="0" baseline="0" noProof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pic>
        <p:nvPicPr>
          <p:cNvPr id="8" name="Picture 3" descr="C:\Users\wuhuadi\Desktop\PPT底图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7734"/>
            <a:ext cx="9144000" cy="2232248"/>
          </a:xfrm>
          <a:prstGeom prst="rect">
            <a:avLst/>
          </a:prstGeom>
          <a:noFill/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2" y="171128"/>
            <a:ext cx="1078994" cy="210312"/>
          </a:xfrm>
          <a:prstGeom prst="rect">
            <a:avLst/>
          </a:prstGeom>
        </p:spPr>
      </p:pic>
      <p:pic>
        <p:nvPicPr>
          <p:cNvPr id="5" name="图片 4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1460" y="4836795"/>
            <a:ext cx="1395095" cy="161290"/>
          </a:xfrm>
          <a:prstGeom prst="rect">
            <a:avLst/>
          </a:prstGeom>
        </p:spPr>
      </p:pic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467360" y="4754880"/>
            <a:ext cx="8208645" cy="3244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F2B29F0F-3BEE-4A81-AB1B-7CCD9A509205}" type="slidenum"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总页数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0"/>
            <a:ext cx="9144000" cy="450000"/>
          </a:xfrm>
          <a:prstGeom prst="rect">
            <a:avLst/>
          </a:prstGeom>
          <a:gradFill>
            <a:gsLst>
              <a:gs pos="0">
                <a:srgbClr val="EA5B0C"/>
              </a:gs>
              <a:gs pos="100000">
                <a:srgbClr val="AE0F0A"/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0" y="4693500"/>
            <a:ext cx="9144000" cy="450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14"/>
          <p:cNvSpPr txBox="1"/>
          <p:nvPr userDrawn="1"/>
        </p:nvSpPr>
        <p:spPr bwMode="black">
          <a:xfrm>
            <a:off x="6327236" y="4767162"/>
            <a:ext cx="2637252" cy="215440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2017 </a:t>
            </a:r>
            <a:r>
              <a:rPr lang="en-US" sz="800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Hanergy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Holding Group all rights reserved</a:t>
            </a:r>
            <a:endParaRPr lang="en-US" sz="800" cap="none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251520" y="555625"/>
            <a:ext cx="6047903" cy="576263"/>
          </a:xfrm>
        </p:spPr>
        <p:txBody>
          <a:bodyPr/>
          <a:lstStyle>
            <a:lvl1pPr>
              <a:buNone/>
              <a:defRPr sz="3600" b="1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2" y="171128"/>
            <a:ext cx="1078994" cy="210312"/>
          </a:xfrm>
          <a:prstGeom prst="rect">
            <a:avLst/>
          </a:prstGeom>
        </p:spPr>
      </p:pic>
      <p:pic>
        <p:nvPicPr>
          <p:cNvPr id="2" name="图片 1" descr="未标题-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460" y="4836795"/>
            <a:ext cx="1395095" cy="161290"/>
          </a:xfrm>
          <a:prstGeom prst="rect">
            <a:avLst/>
          </a:prstGeom>
        </p:spPr>
      </p:pic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467360" y="4754880"/>
            <a:ext cx="8208645" cy="3244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F2B29F0F-3BEE-4A81-AB1B-7CCD9A509205}" type="slidenum"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总页数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第二级</a:t>
            </a:r>
            <a:endParaRPr lang="zh-CN" dirty="0" smtClean="0"/>
          </a:p>
          <a:p>
            <a:pPr lvl="2"/>
            <a:r>
              <a:rPr lang="zh-CN" dirty="0" smtClean="0"/>
              <a:t>第三级</a:t>
            </a:r>
            <a:endParaRPr lang="zh-CN" dirty="0" smtClean="0"/>
          </a:p>
          <a:p>
            <a:pPr lvl="3"/>
            <a:r>
              <a:rPr lang="zh-CN" dirty="0" smtClean="0"/>
              <a:t>第四级</a:t>
            </a:r>
            <a:endParaRPr lang="zh-CN" dirty="0" smtClean="0"/>
          </a:p>
          <a:p>
            <a:pPr lvl="4"/>
            <a:r>
              <a:rPr lang="zh-CN" dirty="0" smtClean="0"/>
              <a:t>第五级</a:t>
            </a:r>
            <a:endParaRPr lang="zh-CN" dirty="0" smtClean="0"/>
          </a:p>
        </p:txBody>
      </p:sp>
      <p:sp>
        <p:nvSpPr>
          <p:cNvPr id="5" name="TextBox 8"/>
          <p:cNvSpPr txBox="1"/>
          <p:nvPr userDrawn="1"/>
        </p:nvSpPr>
        <p:spPr>
          <a:xfrm>
            <a:off x="7380312" y="4531888"/>
            <a:ext cx="1584176" cy="18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30" dirty="0" smtClean="0">
                <a:solidFill>
                  <a:srgbClr val="F1CC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密级（请在幻灯片母版主页内修改）</a:t>
            </a:r>
            <a:endParaRPr lang="zh-CN" altLang="en-US" sz="630" dirty="0">
              <a:solidFill>
                <a:srgbClr val="F1CC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467544" y="4536505"/>
            <a:ext cx="8208912" cy="4835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F2B29F0F-3BEE-4A81-AB1B-7CCD9A509205}" type="slidenum"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总页数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未标题-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1460" y="4836795"/>
            <a:ext cx="1395095" cy="161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汉能</a:t>
            </a:r>
            <a:r>
              <a:rPr lang="en-US" altLang="zh-CN" dirty="0" smtClean="0"/>
              <a:t>2017PPT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1400" dirty="0" smtClean="0"/>
              <a:t>幻灯片比例固定位：</a:t>
            </a:r>
            <a:r>
              <a:rPr lang="en-US" altLang="zh-CN" sz="1400" dirty="0" smtClean="0"/>
              <a:t>16: 9  </a:t>
            </a:r>
            <a:endParaRPr lang="en-US" altLang="zh-CN" sz="1400" dirty="0" smtClean="0"/>
          </a:p>
        </p:txBody>
      </p:sp>
      <p:sp>
        <p:nvSpPr>
          <p:cNvPr id="6" name="TextBox 4"/>
          <p:cNvSpPr txBox="1"/>
          <p:nvPr/>
        </p:nvSpPr>
        <p:spPr>
          <a:xfrm>
            <a:off x="8241217" y="262993"/>
            <a:ext cx="71287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4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★密级</a:t>
            </a:r>
            <a:endParaRPr lang="zh-CN" altLang="en-US" sz="144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1200151"/>
            <a:ext cx="8532480" cy="331581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00151"/>
            <a:ext cx="8532480" cy="331581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章节标题页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内容描述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文本内容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Picture 2" descr="C:\Users\wangdanning\Desktop\上市公司路演PPT\图片\主席图书组合（中繁英）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4846" y="1899612"/>
            <a:ext cx="3645307" cy="199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内页展示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wangdanning\Desktop\上市公司路演PPT\图片\主席图书组合（中繁英）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846" y="1899612"/>
            <a:ext cx="3645307" cy="199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文本内容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内页展示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528" y="1200151"/>
            <a:ext cx="4038600" cy="339447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月份重点工作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588444" y="1200151"/>
            <a:ext cx="4184524" cy="331581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内页展示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文本内容</a:t>
            </a:r>
            <a:endParaRPr lang="zh-CN" altLang="en-US" dirty="0"/>
          </a:p>
        </p:txBody>
      </p:sp>
      <p:pic>
        <p:nvPicPr>
          <p:cNvPr id="6" name="Picture 2" descr="F:\图片库\01 BIPV\BIPV屋顶2.jp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550330"/>
            <a:ext cx="4038600" cy="269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内页展示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全屏显示(16:9)</PresentationFormat>
  <Paragraphs>37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默认设计模板</vt:lpstr>
      <vt:lpstr>汉能2017PPT模板</vt:lpstr>
      <vt:lpstr>PowerPoint 演示文稿</vt:lpstr>
      <vt:lpstr>PowerPoint 演示文稿</vt:lpstr>
      <vt:lpstr>章节标题页</vt:lpstr>
      <vt:lpstr>内页展示</vt:lpstr>
      <vt:lpstr>内页展示</vt:lpstr>
      <vt:lpstr>内页展示</vt:lpstr>
      <vt:lpstr>内页展示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Yanghongping</cp:lastModifiedBy>
  <cp:revision>60</cp:revision>
  <dcterms:created xsi:type="dcterms:W3CDTF">2012-06-06T01:30:00Z</dcterms:created>
  <dcterms:modified xsi:type="dcterms:W3CDTF">2017-04-17T11:54:45Z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