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5" r:id="rId2"/>
    <p:sldMasterId id="2147483759" r:id="rId3"/>
    <p:sldMasterId id="2147483717" r:id="rId4"/>
    <p:sldMasterId id="2147483743" r:id="rId5"/>
    <p:sldMasterId id="2147483681" r:id="rId6"/>
  </p:sldMasterIdLst>
  <p:notesMasterIdLst>
    <p:notesMasterId r:id="rId11"/>
  </p:notesMasterIdLst>
  <p:handoutMasterIdLst>
    <p:handoutMasterId r:id="rId12"/>
  </p:handoutMasterIdLst>
  <p:sldIdLst>
    <p:sldId id="262" r:id="rId7"/>
    <p:sldId id="263" r:id="rId8"/>
    <p:sldId id="275" r:id="rId9"/>
    <p:sldId id="267" r:id="rId10"/>
  </p:sldIdLst>
  <p:sldSz cx="9144000" cy="5143500" type="screen16x9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D633"/>
    <a:srgbClr val="858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llanmörkt format 4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5" autoAdjust="0"/>
    <p:restoredTop sz="94676" autoAdjust="0"/>
  </p:normalViewPr>
  <p:slideViewPr>
    <p:cSldViewPr>
      <p:cViewPr>
        <p:scale>
          <a:sx n="100" d="100"/>
          <a:sy n="100" d="100"/>
        </p:scale>
        <p:origin x="-1278" y="-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8F49-8CC0-4BB1-BC54-5C6A38AED9A1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15980-C6F5-4F06-BFA6-4779B23B64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70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48C56-9EA3-45B7-8890-1579EAB86A0B}" type="datetimeFigureOut">
              <a:rPr lang="sv-SE" smtClean="0"/>
              <a:t>2016-10-26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27798-9B2E-4082-8994-CD810BB07C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69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748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7944" y="4747609"/>
            <a:ext cx="2133600" cy="274637"/>
          </a:xfrm>
          <a:prstGeom prst="rect">
            <a:avLst/>
          </a:prstGeom>
        </p:spPr>
        <p:txBody>
          <a:bodyPr/>
          <a:lstStyle/>
          <a:p>
            <a:fld id="{BE7E5B1F-7110-4DB2-94CA-0CDB49687FF4}" type="slidenum">
              <a:rPr lang="sv-SE" smtClean="0"/>
              <a:t>‹#›</a:t>
            </a:fld>
            <a:endParaRPr lang="sv-S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699792" y="473015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798E-AB95-48CF-87D4-E761A0E197D9}" type="datetime1">
              <a:rPr lang="en-US" smtClean="0"/>
              <a:t>10/26/2016</a:t>
            </a:fld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31196"/>
            <a:ext cx="812304" cy="8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E7E5B1F-7110-4DB2-94CA-0CDB49687FF4}" type="slidenum">
              <a:rPr lang="sv-SE" smtClean="0"/>
              <a:t>‹#›</a:t>
            </a:fld>
            <a:endParaRPr lang="sv-S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144" y="477145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D471-EA08-4FBC-A3E5-9C38081F6CA8}" type="datetime1">
              <a:rPr lang="en-US" smtClean="0"/>
              <a:t>10/26/2016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701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7D53-305A-4376-8C57-A4E20A4B717E}" type="slidenum">
              <a:rPr lang="sv-SE" smtClean="0"/>
              <a:t>‹#›</a:t>
            </a:fld>
            <a:endParaRPr lang="sv-S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144" y="477145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7642-71BC-499C-BDB8-F4E36CF53C49}" type="datetime1">
              <a:rPr lang="en-US" smtClean="0"/>
              <a:t>10/26/2016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718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0D8F-772B-4825-8CD0-B8F6EE44B114}" type="slidenum">
              <a:rPr lang="sv-SE" smtClean="0"/>
              <a:t>‹#›</a:t>
            </a:fld>
            <a:endParaRPr lang="sv-S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4144" y="477145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B7C57-99D9-4578-9CEA-91A151E2576C}" type="datetime1">
              <a:rPr lang="en-US" smtClean="0"/>
              <a:t>10/26/2016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001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9652-CB1B-4259-B206-9D0D1686DAC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34144" y="477145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1083-0357-4F00-A3C6-8BF0281AEC4D}" type="datetime1">
              <a:rPr lang="en-US" smtClean="0"/>
              <a:t>10/26/2016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659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slide" Target="../slides/slide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slide" Target="../slides/slide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slide" Target="../slides/slide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27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7D53-305A-4376-8C57-A4E20A4B717E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544677-A046-4203-A880-A6686969388F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6110" y="3886152"/>
            <a:ext cx="593652" cy="170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ktangel 5"/>
          <p:cNvSpPr/>
          <p:nvPr/>
        </p:nvSpPr>
        <p:spPr>
          <a:xfrm rot="10800000">
            <a:off x="543782" y="541441"/>
            <a:ext cx="7920000" cy="230107"/>
          </a:xfrm>
          <a:prstGeom prst="rect">
            <a:avLst/>
          </a:prstGeom>
          <a:gradFill flip="none" rotWithShape="1"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dirty="0" smtClean="0"/>
              <a:t>   </a:t>
            </a:r>
            <a:endParaRPr lang="sv-SE" sz="2800" dirty="0"/>
          </a:p>
        </p:txBody>
      </p:sp>
      <p:sp>
        <p:nvSpPr>
          <p:cNvPr id="12" name="Action Button: Back or Previous 11">
            <a:hlinkClick r:id="" action="ppaction://hlinkshowjump?jump=previousslide" highlightClick="1"/>
          </p:cNvPr>
          <p:cNvSpPr/>
          <p:nvPr/>
        </p:nvSpPr>
        <p:spPr>
          <a:xfrm>
            <a:off x="7452320" y="120711"/>
            <a:ext cx="360000" cy="319373"/>
          </a:xfrm>
          <a:prstGeom prst="actionButtonBackPrevious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7809145" y="119684"/>
            <a:ext cx="360000" cy="320400"/>
          </a:xfrm>
          <a:prstGeom prst="actionButtonForwardNext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15" name="Action Button: Custom 14">
            <a:hlinkClick r:id="" action="ppaction://hlinkshowjump?jump=endshow" highlightClick="1"/>
          </p:cNvPr>
          <p:cNvSpPr/>
          <p:nvPr/>
        </p:nvSpPr>
        <p:spPr>
          <a:xfrm>
            <a:off x="8523258" y="120713"/>
            <a:ext cx="509857" cy="319372"/>
          </a:xfrm>
          <a:prstGeom prst="actionButtonBlank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i="0" dirty="0" smtClean="0">
                <a:ln>
                  <a:noFill/>
                </a:ln>
                <a:solidFill>
                  <a:srgbClr val="858CA9"/>
                </a:solidFill>
                <a:latin typeface="+mn-lt"/>
                <a:cs typeface="Arial" pitchFamily="34" charset="0"/>
              </a:rPr>
              <a:t>END</a:t>
            </a:r>
            <a:endParaRPr lang="sv-SE" sz="1600" b="1" i="0" dirty="0">
              <a:ln>
                <a:noFill/>
              </a:ln>
              <a:solidFill>
                <a:srgbClr val="858CA9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Action Button: Home 20">
            <a:hlinkClick r:id="" action="ppaction://noaction" highlightClick="1"/>
          </p:cNvPr>
          <p:cNvSpPr/>
          <p:nvPr/>
        </p:nvSpPr>
        <p:spPr>
          <a:xfrm>
            <a:off x="8165970" y="120712"/>
            <a:ext cx="360464" cy="319373"/>
          </a:xfrm>
          <a:prstGeom prst="actionButtonHome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  <a:solidFill>
                <a:srgbClr val="FFD6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34144" y="477145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09D0-B7CA-4A59-B9F9-C4AA050F8384}" type="datetime1">
              <a:rPr lang="en-US" smtClean="0"/>
              <a:t>10/26/2016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5769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7D53-305A-4376-8C57-A4E20A4B717E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544677-A046-4203-A880-A6686969388F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6110" y="3886152"/>
            <a:ext cx="593652" cy="170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ktangel 5"/>
          <p:cNvSpPr/>
          <p:nvPr/>
        </p:nvSpPr>
        <p:spPr>
          <a:xfrm rot="10800000">
            <a:off x="543782" y="541441"/>
            <a:ext cx="7920000" cy="230107"/>
          </a:xfrm>
          <a:prstGeom prst="rect">
            <a:avLst/>
          </a:prstGeom>
          <a:gradFill flip="none" rotWithShape="1"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dirty="0" smtClean="0"/>
              <a:t>   </a:t>
            </a:r>
            <a:endParaRPr lang="sv-SE" sz="2800" dirty="0"/>
          </a:p>
        </p:txBody>
      </p:sp>
      <p:sp>
        <p:nvSpPr>
          <p:cNvPr id="22" name="Rektangel 8">
            <a:hlinkClick r:id="" action="ppaction://noaction"/>
          </p:cNvPr>
          <p:cNvSpPr/>
          <p:nvPr/>
        </p:nvSpPr>
        <p:spPr>
          <a:xfrm>
            <a:off x="1730724" y="261057"/>
            <a:ext cx="1188000" cy="285728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ysClr val="windowText" lastClr="000000"/>
                </a:solidFill>
              </a:rPr>
              <a:t>Products</a:t>
            </a:r>
            <a:endParaRPr lang="sv-SE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ktangel 8">
            <a:hlinkClick r:id="" action="ppaction://noaction"/>
          </p:cNvPr>
          <p:cNvSpPr/>
          <p:nvPr/>
        </p:nvSpPr>
        <p:spPr>
          <a:xfrm>
            <a:off x="2917667" y="270741"/>
            <a:ext cx="1188000" cy="285728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ysClr val="windowText" lastClr="000000"/>
                </a:solidFill>
              </a:rPr>
              <a:t>Technology</a:t>
            </a:r>
            <a:endParaRPr lang="sv-SE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ktangel 7">
            <a:hlinkClick r:id="rId4" action="ppaction://hlinksldjump"/>
          </p:cNvPr>
          <p:cNvSpPr/>
          <p:nvPr/>
        </p:nvSpPr>
        <p:spPr>
          <a:xfrm>
            <a:off x="543781" y="257040"/>
            <a:ext cx="1188000" cy="284400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Midsummer</a:t>
            </a:r>
            <a:endParaRPr lang="sv-SE" sz="1050" b="1" dirty="0">
              <a:solidFill>
                <a:schemeClr val="tx1"/>
              </a:solidFill>
            </a:endParaRPr>
          </a:p>
        </p:txBody>
      </p:sp>
      <p:sp>
        <p:nvSpPr>
          <p:cNvPr id="30" name="Action Button: Back or Previous 29">
            <a:hlinkClick r:id="" action="ppaction://hlinkshowjump?jump=previousslide" highlightClick="1"/>
          </p:cNvPr>
          <p:cNvSpPr/>
          <p:nvPr/>
        </p:nvSpPr>
        <p:spPr>
          <a:xfrm>
            <a:off x="7452320" y="120711"/>
            <a:ext cx="360000" cy="319373"/>
          </a:xfrm>
          <a:prstGeom prst="actionButtonBackPrevious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31" name="Action Button: Forward or Next 30">
            <a:hlinkClick r:id="" action="ppaction://hlinkshowjump?jump=nextslide" highlightClick="1"/>
          </p:cNvPr>
          <p:cNvSpPr/>
          <p:nvPr/>
        </p:nvSpPr>
        <p:spPr>
          <a:xfrm>
            <a:off x="7809145" y="119684"/>
            <a:ext cx="360000" cy="320400"/>
          </a:xfrm>
          <a:prstGeom prst="actionButtonForwardNext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32" name="Action Button: Custom 31">
            <a:hlinkClick r:id="" action="ppaction://hlinkshowjump?jump=endshow" highlightClick="1"/>
          </p:cNvPr>
          <p:cNvSpPr/>
          <p:nvPr/>
        </p:nvSpPr>
        <p:spPr>
          <a:xfrm>
            <a:off x="8523258" y="120713"/>
            <a:ext cx="509857" cy="319372"/>
          </a:xfrm>
          <a:prstGeom prst="actionButtonBlank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i="0" dirty="0" smtClean="0">
                <a:ln>
                  <a:noFill/>
                </a:ln>
                <a:solidFill>
                  <a:srgbClr val="858CA9"/>
                </a:solidFill>
                <a:latin typeface="+mn-lt"/>
                <a:cs typeface="Arial" pitchFamily="34" charset="0"/>
              </a:rPr>
              <a:t>END</a:t>
            </a:r>
            <a:endParaRPr lang="sv-SE" sz="1600" b="1" i="0" dirty="0">
              <a:ln>
                <a:noFill/>
              </a:ln>
              <a:solidFill>
                <a:srgbClr val="858CA9"/>
              </a:solidFill>
              <a:latin typeface="+mn-lt"/>
              <a:cs typeface="Arial" pitchFamily="34" charset="0"/>
            </a:endParaRPr>
          </a:p>
        </p:txBody>
      </p:sp>
      <p:sp>
        <p:nvSpPr>
          <p:cNvPr id="33" name="Action Button: Home 32">
            <a:hlinkClick r:id="" action="ppaction://noaction" highlightClick="1"/>
          </p:cNvPr>
          <p:cNvSpPr/>
          <p:nvPr/>
        </p:nvSpPr>
        <p:spPr>
          <a:xfrm>
            <a:off x="8165970" y="120712"/>
            <a:ext cx="360464" cy="319373"/>
          </a:xfrm>
          <a:prstGeom prst="actionButtonHome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  <a:solidFill>
                <a:srgbClr val="FFD633"/>
              </a:solidFill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34144" y="477145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95E3D-0EE2-4841-B935-1DAFD4793623}" type="datetime1">
              <a:rPr lang="en-US" smtClean="0"/>
              <a:t>10/26/2016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907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7D53-305A-4376-8C57-A4E20A4B717E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544677-A046-4203-A880-A6686969388F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6110" y="3886152"/>
            <a:ext cx="593652" cy="170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Rektangel 8">
            <a:hlinkClick r:id="" action="ppaction://noaction"/>
          </p:cNvPr>
          <p:cNvSpPr/>
          <p:nvPr/>
        </p:nvSpPr>
        <p:spPr>
          <a:xfrm>
            <a:off x="1727551" y="261057"/>
            <a:ext cx="1188000" cy="285728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ysClr val="windowText" lastClr="000000"/>
                </a:solidFill>
              </a:rPr>
              <a:t>Products</a:t>
            </a:r>
            <a:endParaRPr lang="sv-SE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ktangel 8">
            <a:hlinkClick r:id="" action="ppaction://noaction"/>
          </p:cNvPr>
          <p:cNvSpPr/>
          <p:nvPr/>
        </p:nvSpPr>
        <p:spPr>
          <a:xfrm>
            <a:off x="2915551" y="270741"/>
            <a:ext cx="1188000" cy="285728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ysClr val="windowText" lastClr="000000"/>
                </a:solidFill>
              </a:rPr>
              <a:t>Technology</a:t>
            </a:r>
            <a:endParaRPr lang="sv-SE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ktangel 5"/>
          <p:cNvSpPr/>
          <p:nvPr/>
        </p:nvSpPr>
        <p:spPr>
          <a:xfrm rot="10800000">
            <a:off x="543782" y="541441"/>
            <a:ext cx="7920000" cy="230107"/>
          </a:xfrm>
          <a:prstGeom prst="rect">
            <a:avLst/>
          </a:prstGeom>
          <a:gradFill flip="none" rotWithShape="1"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dirty="0" smtClean="0"/>
              <a:t>   </a:t>
            </a:r>
            <a:endParaRPr lang="sv-SE" sz="2800" dirty="0"/>
          </a:p>
        </p:txBody>
      </p:sp>
      <p:sp>
        <p:nvSpPr>
          <p:cNvPr id="15" name="Rektangel 7">
            <a:hlinkClick r:id="rId4" action="ppaction://hlinksldjump"/>
          </p:cNvPr>
          <p:cNvSpPr/>
          <p:nvPr/>
        </p:nvSpPr>
        <p:spPr>
          <a:xfrm>
            <a:off x="539551" y="145441"/>
            <a:ext cx="1188000" cy="396000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b="1" dirty="0" smtClean="0">
                <a:solidFill>
                  <a:schemeClr val="tx1"/>
                </a:solidFill>
              </a:rPr>
              <a:t>Midsummer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7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7452320" y="120711"/>
            <a:ext cx="360000" cy="319373"/>
          </a:xfrm>
          <a:prstGeom prst="actionButtonBackPrevious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18" name="Action Button: Forward or Next 17">
            <a:hlinkClick r:id="" action="ppaction://hlinkshowjump?jump=nextslide" highlightClick="1"/>
          </p:cNvPr>
          <p:cNvSpPr/>
          <p:nvPr/>
        </p:nvSpPr>
        <p:spPr>
          <a:xfrm>
            <a:off x="7809145" y="119684"/>
            <a:ext cx="360000" cy="320400"/>
          </a:xfrm>
          <a:prstGeom prst="actionButtonForwardNext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19" name="Action Button: Custom 18">
            <a:hlinkClick r:id="" action="ppaction://hlinkshowjump?jump=endshow" highlightClick="1"/>
          </p:cNvPr>
          <p:cNvSpPr/>
          <p:nvPr/>
        </p:nvSpPr>
        <p:spPr>
          <a:xfrm>
            <a:off x="8523258" y="120713"/>
            <a:ext cx="509857" cy="319372"/>
          </a:xfrm>
          <a:prstGeom prst="actionButtonBlank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i="0" dirty="0" smtClean="0">
                <a:ln>
                  <a:noFill/>
                </a:ln>
                <a:solidFill>
                  <a:srgbClr val="858CA9"/>
                </a:solidFill>
                <a:latin typeface="+mn-lt"/>
                <a:cs typeface="Arial" pitchFamily="34" charset="0"/>
              </a:rPr>
              <a:t>END</a:t>
            </a:r>
            <a:endParaRPr lang="sv-SE" sz="1600" b="1" i="0" dirty="0">
              <a:ln>
                <a:noFill/>
              </a:ln>
              <a:solidFill>
                <a:srgbClr val="858CA9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8165970" y="120712"/>
            <a:ext cx="360464" cy="319373"/>
          </a:xfrm>
          <a:prstGeom prst="actionButtonHome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  <a:solidFill>
                <a:srgbClr val="FFD633"/>
              </a:solidFill>
            </a:endParaRP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134144" y="477145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6009-6BA7-4C6B-A7C0-EB98D814EAA9}" type="datetime1">
              <a:rPr lang="en-US" smtClean="0"/>
              <a:t>10/26/2016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1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0D8F-772B-4825-8CD0-B8F6EE44B114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544677-A046-4203-A880-A6686969388F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6110" y="3886152"/>
            <a:ext cx="593652" cy="170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ktangel 8">
            <a:hlinkClick r:id="" action="ppaction://noaction"/>
          </p:cNvPr>
          <p:cNvSpPr/>
          <p:nvPr/>
        </p:nvSpPr>
        <p:spPr>
          <a:xfrm>
            <a:off x="2916015" y="257197"/>
            <a:ext cx="1188000" cy="285728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ysClr val="windowText" lastClr="000000"/>
                </a:solidFill>
              </a:rPr>
              <a:t>Technology</a:t>
            </a:r>
            <a:endParaRPr lang="sv-SE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ktangel 7">
            <a:hlinkClick r:id="rId4" action="ppaction://hlinksldjump"/>
          </p:cNvPr>
          <p:cNvSpPr/>
          <p:nvPr/>
        </p:nvSpPr>
        <p:spPr>
          <a:xfrm>
            <a:off x="540015" y="256854"/>
            <a:ext cx="1188000" cy="284400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Midsummer</a:t>
            </a:r>
            <a:endParaRPr lang="sv-SE" sz="1050" b="1" dirty="0">
              <a:solidFill>
                <a:schemeClr val="tx1"/>
              </a:solidFill>
            </a:endParaRPr>
          </a:p>
        </p:txBody>
      </p:sp>
      <p:sp>
        <p:nvSpPr>
          <p:cNvPr id="19" name="Rektangel 5"/>
          <p:cNvSpPr/>
          <p:nvPr/>
        </p:nvSpPr>
        <p:spPr>
          <a:xfrm rot="10800000">
            <a:off x="539552" y="541442"/>
            <a:ext cx="7920000" cy="230107"/>
          </a:xfrm>
          <a:prstGeom prst="rect">
            <a:avLst/>
          </a:prstGeom>
          <a:gradFill flip="none" rotWithShape="1"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dirty="0" smtClean="0"/>
              <a:t>   </a:t>
            </a:r>
            <a:endParaRPr lang="sv-SE" sz="2800" dirty="0"/>
          </a:p>
        </p:txBody>
      </p:sp>
      <p:sp>
        <p:nvSpPr>
          <p:cNvPr id="15" name="Rektangel 8">
            <a:hlinkClick r:id="" action="ppaction://noaction"/>
          </p:cNvPr>
          <p:cNvSpPr/>
          <p:nvPr/>
        </p:nvSpPr>
        <p:spPr>
          <a:xfrm>
            <a:off x="1728015" y="145254"/>
            <a:ext cx="1188000" cy="396000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b="1" dirty="0" smtClean="0">
                <a:solidFill>
                  <a:sysClr val="windowText" lastClr="000000"/>
                </a:solidFill>
              </a:rPr>
              <a:t>Products</a:t>
            </a:r>
            <a:endParaRPr lang="sv-SE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Action Button: Back or Previous 21">
            <a:hlinkClick r:id="" action="ppaction://hlinkshowjump?jump=previousslide" highlightClick="1"/>
          </p:cNvPr>
          <p:cNvSpPr/>
          <p:nvPr/>
        </p:nvSpPr>
        <p:spPr>
          <a:xfrm>
            <a:off x="7452320" y="120711"/>
            <a:ext cx="360000" cy="319373"/>
          </a:xfrm>
          <a:prstGeom prst="actionButtonBackPrevious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/>
        </p:nvSpPr>
        <p:spPr>
          <a:xfrm>
            <a:off x="7809145" y="119684"/>
            <a:ext cx="360000" cy="320400"/>
          </a:xfrm>
          <a:prstGeom prst="actionButtonForwardNext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24" name="Action Button: Custom 23">
            <a:hlinkClick r:id="" action="ppaction://hlinkshowjump?jump=endshow" highlightClick="1"/>
          </p:cNvPr>
          <p:cNvSpPr/>
          <p:nvPr/>
        </p:nvSpPr>
        <p:spPr>
          <a:xfrm>
            <a:off x="8523258" y="120713"/>
            <a:ext cx="509857" cy="319372"/>
          </a:xfrm>
          <a:prstGeom prst="actionButtonBlank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i="0" dirty="0" smtClean="0">
                <a:ln>
                  <a:noFill/>
                </a:ln>
                <a:solidFill>
                  <a:srgbClr val="858CA9"/>
                </a:solidFill>
                <a:latin typeface="+mn-lt"/>
                <a:cs typeface="Arial" pitchFamily="34" charset="0"/>
              </a:rPr>
              <a:t>END</a:t>
            </a:r>
            <a:endParaRPr lang="sv-SE" sz="1600" b="1" i="0" dirty="0">
              <a:ln>
                <a:noFill/>
              </a:ln>
              <a:solidFill>
                <a:srgbClr val="858CA9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Action Button: Home 24">
            <a:hlinkClick r:id="" action="ppaction://noaction" highlightClick="1"/>
          </p:cNvPr>
          <p:cNvSpPr/>
          <p:nvPr/>
        </p:nvSpPr>
        <p:spPr>
          <a:xfrm>
            <a:off x="8165970" y="120712"/>
            <a:ext cx="360464" cy="319373"/>
          </a:xfrm>
          <a:prstGeom prst="actionButtonHome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  <a:solidFill>
                <a:srgbClr val="FFD633"/>
              </a:solidFill>
            </a:endParaRPr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134144" y="477145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BCC7-0E6C-4720-95FD-013A62267FB1}" type="datetime1">
              <a:rPr lang="en-US" smtClean="0"/>
              <a:t>10/26/2016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10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9652-CB1B-4259-B206-9D0D1686DAC5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544677-A046-4203-A880-A6686969388F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6110" y="3886152"/>
            <a:ext cx="593652" cy="170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Rektangel 8">
            <a:hlinkClick r:id="" action="ppaction://noaction"/>
          </p:cNvPr>
          <p:cNvSpPr/>
          <p:nvPr/>
        </p:nvSpPr>
        <p:spPr>
          <a:xfrm>
            <a:off x="1727551" y="257197"/>
            <a:ext cx="1188000" cy="285728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ysClr val="windowText" lastClr="000000"/>
                </a:solidFill>
              </a:rPr>
              <a:t>Products</a:t>
            </a:r>
            <a:endParaRPr lang="sv-SE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ktangel 7">
            <a:hlinkClick r:id="rId4" action="ppaction://hlinksldjump"/>
          </p:cNvPr>
          <p:cNvSpPr/>
          <p:nvPr/>
        </p:nvSpPr>
        <p:spPr>
          <a:xfrm>
            <a:off x="539551" y="257041"/>
            <a:ext cx="1188000" cy="284400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Midsummer</a:t>
            </a:r>
            <a:endParaRPr lang="sv-SE" sz="1050" b="1" dirty="0">
              <a:solidFill>
                <a:schemeClr val="tx1"/>
              </a:solidFill>
            </a:endParaRPr>
          </a:p>
        </p:txBody>
      </p:sp>
      <p:sp>
        <p:nvSpPr>
          <p:cNvPr id="19" name="Rektangel 5"/>
          <p:cNvSpPr/>
          <p:nvPr/>
        </p:nvSpPr>
        <p:spPr>
          <a:xfrm rot="10800000">
            <a:off x="539552" y="541442"/>
            <a:ext cx="7920000" cy="230107"/>
          </a:xfrm>
          <a:prstGeom prst="rect">
            <a:avLst/>
          </a:prstGeom>
          <a:gradFill flip="none" rotWithShape="1"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dirty="0" smtClean="0"/>
              <a:t>   </a:t>
            </a:r>
            <a:endParaRPr lang="sv-SE" sz="2800" dirty="0"/>
          </a:p>
        </p:txBody>
      </p:sp>
      <p:sp>
        <p:nvSpPr>
          <p:cNvPr id="15" name="Rektangel 8">
            <a:hlinkClick r:id="" action="ppaction://noaction"/>
          </p:cNvPr>
          <p:cNvSpPr/>
          <p:nvPr/>
        </p:nvSpPr>
        <p:spPr>
          <a:xfrm>
            <a:off x="2915551" y="145441"/>
            <a:ext cx="1188000" cy="396000"/>
          </a:xfrm>
          <a:prstGeom prst="round1Rect">
            <a:avLst/>
          </a:prstGeom>
          <a:gradFill>
            <a:gsLst>
              <a:gs pos="0">
                <a:srgbClr val="FFD633"/>
              </a:gs>
              <a:gs pos="50000">
                <a:srgbClr val="FFD633">
                  <a:lumMod val="50000"/>
                  <a:lumOff val="50000"/>
                </a:srgb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b="1" dirty="0" smtClean="0">
                <a:solidFill>
                  <a:sysClr val="windowText" lastClr="000000"/>
                </a:solidFill>
              </a:rPr>
              <a:t>Technology</a:t>
            </a:r>
            <a:endParaRPr lang="sv-SE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7452320" y="120711"/>
            <a:ext cx="360000" cy="319373"/>
          </a:xfrm>
          <a:prstGeom prst="actionButtonBackPrevious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21" name="Action Button: Forward or Next 20">
            <a:hlinkClick r:id="" action="ppaction://hlinkshowjump?jump=nextslide" highlightClick="1"/>
          </p:cNvPr>
          <p:cNvSpPr/>
          <p:nvPr/>
        </p:nvSpPr>
        <p:spPr>
          <a:xfrm>
            <a:off x="7809145" y="119684"/>
            <a:ext cx="360000" cy="320400"/>
          </a:xfrm>
          <a:prstGeom prst="actionButtonForwardNext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D633"/>
              </a:solidFill>
            </a:endParaRPr>
          </a:p>
        </p:txBody>
      </p:sp>
      <p:sp>
        <p:nvSpPr>
          <p:cNvPr id="23" name="Action Button: Custom 22">
            <a:hlinkClick r:id="" action="ppaction://hlinkshowjump?jump=endshow" highlightClick="1"/>
          </p:cNvPr>
          <p:cNvSpPr/>
          <p:nvPr/>
        </p:nvSpPr>
        <p:spPr>
          <a:xfrm>
            <a:off x="8523258" y="120713"/>
            <a:ext cx="509857" cy="319372"/>
          </a:xfrm>
          <a:prstGeom prst="actionButtonBlank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i="0" dirty="0" smtClean="0">
                <a:ln>
                  <a:noFill/>
                </a:ln>
                <a:solidFill>
                  <a:srgbClr val="858CA9"/>
                </a:solidFill>
                <a:latin typeface="+mn-lt"/>
                <a:cs typeface="Arial" pitchFamily="34" charset="0"/>
              </a:rPr>
              <a:t>END</a:t>
            </a:r>
            <a:endParaRPr lang="sv-SE" sz="1600" b="1" i="0" dirty="0">
              <a:ln>
                <a:noFill/>
              </a:ln>
              <a:solidFill>
                <a:srgbClr val="858CA9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Action Button: Home 23">
            <a:hlinkClick r:id="" action="ppaction://noaction" highlightClick="1"/>
          </p:cNvPr>
          <p:cNvSpPr/>
          <p:nvPr/>
        </p:nvSpPr>
        <p:spPr>
          <a:xfrm>
            <a:off x="8165970" y="120712"/>
            <a:ext cx="360464" cy="319373"/>
          </a:xfrm>
          <a:prstGeom prst="actionButtonHome">
            <a:avLst/>
          </a:prstGeom>
          <a:solidFill>
            <a:srgbClr val="FFD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  <a:solidFill>
                <a:srgbClr val="FFD633"/>
              </a:solidFill>
            </a:endParaRPr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134144" y="477145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42CF-5BFF-40CF-A59A-7CD84CFB0CA5}" type="datetime1">
              <a:rPr lang="en-US" smtClean="0"/>
              <a:t>10/26/2016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299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08831" y="2526164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i="1" dirty="0" err="1"/>
              <a:t>s</a:t>
            </a:r>
            <a:r>
              <a:rPr lang="sv-SE" sz="2800" b="1" i="1" dirty="0" err="1" smtClean="0"/>
              <a:t>olar_cell_uniformiPy</a:t>
            </a:r>
            <a:endParaRPr lang="en-US" sz="2800" dirty="0"/>
          </a:p>
        </p:txBody>
      </p:sp>
      <p:sp>
        <p:nvSpPr>
          <p:cNvPr id="6" name="textruta 5"/>
          <p:cNvSpPr txBox="1"/>
          <p:nvPr/>
        </p:nvSpPr>
        <p:spPr>
          <a:xfrm>
            <a:off x="1592796" y="1059582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b="1" dirty="0" err="1" smtClean="0"/>
              <a:t>Python</a:t>
            </a:r>
            <a:endParaRPr lang="en-US" sz="6000" b="1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00364D-4905-4607-9DDD-91C493D5619C}" type="datetime1">
              <a:rPr lang="en-US" smtClean="0"/>
              <a:t>10/26/2016</a:t>
            </a:fld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B1F-7110-4DB2-94CA-0CDB49687FF4}" type="slidenum">
              <a:rPr lang="sv-SE" smtClean="0"/>
              <a:t>1</a:t>
            </a:fld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3609020" y="3672244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Patrice </a:t>
            </a:r>
            <a:r>
              <a:rPr lang="sv-SE" dirty="0" err="1" smtClean="0"/>
              <a:t>Bras</a:t>
            </a:r>
            <a:endParaRPr lang="sv-SE" dirty="0" smtClean="0"/>
          </a:p>
          <a:p>
            <a:pPr algn="ctr"/>
            <a:r>
              <a:rPr lang="sv-SE" sz="1200" i="1" dirty="0" smtClean="0"/>
              <a:t>Solid </a:t>
            </a:r>
            <a:r>
              <a:rPr lang="sv-SE" sz="1200" i="1" dirty="0"/>
              <a:t>S</a:t>
            </a:r>
            <a:r>
              <a:rPr lang="sv-SE" sz="1200" i="1" dirty="0" smtClean="0"/>
              <a:t>tate </a:t>
            </a:r>
            <a:r>
              <a:rPr lang="sv-SE" sz="1200" i="1" dirty="0"/>
              <a:t>E</a:t>
            </a:r>
            <a:r>
              <a:rPr lang="sv-SE" sz="1200" i="1" dirty="0" smtClean="0"/>
              <a:t>lectronics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1537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>
          <a:xfrm>
            <a:off x="748680" y="627534"/>
            <a:ext cx="7772400" cy="864096"/>
          </a:xfrm>
        </p:spPr>
        <p:txBody>
          <a:bodyPr/>
          <a:lstStyle/>
          <a:p>
            <a:r>
              <a:rPr lang="sv-SE" sz="3200" dirty="0" smtClean="0"/>
              <a:t>A </a:t>
            </a:r>
            <a:r>
              <a:rPr lang="sv-SE" sz="3200" dirty="0" err="1" smtClean="0"/>
              <a:t>little</a:t>
            </a:r>
            <a:r>
              <a:rPr lang="sv-SE" sz="3200" dirty="0" smtClean="0"/>
              <a:t> bit </a:t>
            </a:r>
            <a:r>
              <a:rPr lang="sv-SE" sz="3200" dirty="0" err="1" smtClean="0"/>
              <a:t>of</a:t>
            </a:r>
            <a:r>
              <a:rPr lang="sv-SE" sz="3200" dirty="0" smtClean="0"/>
              <a:t> </a:t>
            </a:r>
            <a:r>
              <a:rPr lang="sv-SE" sz="3200" dirty="0" err="1" smtClean="0"/>
              <a:t>background</a:t>
            </a:r>
            <a:r>
              <a:rPr lang="sv-SE" sz="3200" dirty="0" smtClean="0"/>
              <a:t> on solar cells</a:t>
            </a:r>
            <a:endParaRPr lang="en-US" sz="3200" dirty="0"/>
          </a:p>
        </p:txBody>
      </p:sp>
      <p:sp>
        <p:nvSpPr>
          <p:cNvPr id="35" name="Platshållare för datum 34"/>
          <p:cNvSpPr>
            <a:spLocks noGrp="1"/>
          </p:cNvSpPr>
          <p:nvPr>
            <p:ph type="dt" sz="half" idx="2"/>
          </p:nvPr>
        </p:nvSpPr>
        <p:spPr>
          <a:xfrm>
            <a:off x="1979712" y="4731990"/>
            <a:ext cx="2133600" cy="274637"/>
          </a:xfrm>
        </p:spPr>
        <p:txBody>
          <a:bodyPr/>
          <a:lstStyle/>
          <a:p>
            <a:fld id="{12962524-B61C-4253-AD68-F94876707110}" type="datetime1">
              <a:rPr lang="en-US" smtClean="0"/>
              <a:t>10/26/2016</a:t>
            </a:fld>
            <a:endParaRPr lang="sv-SE" dirty="0"/>
          </a:p>
        </p:txBody>
      </p:sp>
      <p:sp>
        <p:nvSpPr>
          <p:cNvPr id="36" name="Platshållare för bildnummer 35"/>
          <p:cNvSpPr>
            <a:spLocks noGrp="1"/>
          </p:cNvSpPr>
          <p:nvPr>
            <p:ph type="sldNum" sz="quarter" idx="12"/>
          </p:nvPr>
        </p:nvSpPr>
        <p:spPr>
          <a:xfrm>
            <a:off x="4327519" y="4748781"/>
            <a:ext cx="2133600" cy="274637"/>
          </a:xfrm>
        </p:spPr>
        <p:txBody>
          <a:bodyPr/>
          <a:lstStyle/>
          <a:p>
            <a:fld id="{BE7E5B1F-7110-4DB2-94CA-0CDB49687FF4}" type="slidenum">
              <a:rPr lang="sv-SE" smtClean="0"/>
              <a:t>2</a:t>
            </a:fld>
            <a:endParaRPr lang="sv-SE" dirty="0"/>
          </a:p>
        </p:txBody>
      </p:sp>
      <p:pic>
        <p:nvPicPr>
          <p:cNvPr id="37" name="Bildobjekt 3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3" r="12207"/>
          <a:stretch/>
        </p:blipFill>
        <p:spPr>
          <a:xfrm>
            <a:off x="364332" y="1302028"/>
            <a:ext cx="3096344" cy="2987972"/>
          </a:xfrm>
          <a:prstGeom prst="rect">
            <a:avLst/>
          </a:prstGeom>
        </p:spPr>
      </p:pic>
      <p:pic>
        <p:nvPicPr>
          <p:cNvPr id="38" name="Bildobjekt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30" y="1835274"/>
            <a:ext cx="3149971" cy="2295328"/>
          </a:xfrm>
          <a:prstGeom prst="rect">
            <a:avLst/>
          </a:prstGeom>
        </p:spPr>
      </p:pic>
      <p:sp>
        <p:nvSpPr>
          <p:cNvPr id="3" name="textruta 2"/>
          <p:cNvSpPr txBox="1"/>
          <p:nvPr/>
        </p:nvSpPr>
        <p:spPr>
          <a:xfrm>
            <a:off x="528886" y="4409940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 full size solar cell divided into 184 small cells</a:t>
            </a:r>
            <a:endParaRPr lang="en-US" sz="1100" dirty="0"/>
          </a:p>
        </p:txBody>
      </p:sp>
      <p:sp>
        <p:nvSpPr>
          <p:cNvPr id="39" name="textruta 38"/>
          <p:cNvSpPr txBox="1"/>
          <p:nvPr/>
        </p:nvSpPr>
        <p:spPr>
          <a:xfrm>
            <a:off x="3582341" y="4290000"/>
            <a:ext cx="324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Current-voltage curve of a solar cell</a:t>
            </a:r>
            <a:endParaRPr lang="en-US" sz="1100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69536"/>
              </p:ext>
            </p:extLst>
          </p:nvPr>
        </p:nvGraphicFramePr>
        <p:xfrm>
          <a:off x="7164289" y="1954732"/>
          <a:ext cx="1656184" cy="2148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Main parameters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Voc</a:t>
                      </a:r>
                      <a:r>
                        <a:rPr lang="sv-SE" sz="1400" dirty="0" smtClean="0"/>
                        <a:t> </a:t>
                      </a:r>
                      <a:r>
                        <a:rPr lang="sv-SE" sz="1400" baseline="0" dirty="0" smtClean="0"/>
                        <a:t>: </a:t>
                      </a:r>
                      <a:r>
                        <a:rPr lang="sv-SE" sz="1400" baseline="0" dirty="0" err="1" smtClean="0"/>
                        <a:t>open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baseline="0" dirty="0" err="1" smtClean="0"/>
                        <a:t>circuit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baseline="0" dirty="0" err="1" smtClean="0"/>
                        <a:t>voltage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Isc</a:t>
                      </a:r>
                      <a:r>
                        <a:rPr lang="sv-SE" sz="1400" dirty="0" smtClean="0"/>
                        <a:t> : short </a:t>
                      </a:r>
                      <a:r>
                        <a:rPr lang="sv-SE" sz="1400" dirty="0" err="1" smtClean="0"/>
                        <a:t>circuit</a:t>
                      </a:r>
                      <a:r>
                        <a:rPr lang="sv-SE" sz="1400" dirty="0" smtClean="0"/>
                        <a:t> </a:t>
                      </a:r>
                      <a:r>
                        <a:rPr lang="sv-SE" sz="1400" dirty="0" err="1" smtClean="0"/>
                        <a:t>current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FF : </a:t>
                      </a:r>
                      <a:r>
                        <a:rPr lang="sv-SE" sz="1400" dirty="0" err="1" smtClean="0"/>
                        <a:t>fill</a:t>
                      </a:r>
                      <a:r>
                        <a:rPr lang="sv-SE" sz="1400" dirty="0" smtClean="0"/>
                        <a:t> </a:t>
                      </a:r>
                      <a:r>
                        <a:rPr lang="sv-SE" sz="1400" dirty="0" err="1" smtClean="0"/>
                        <a:t>factor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Eta</a:t>
                      </a:r>
                      <a:r>
                        <a:rPr lang="sv-SE" sz="1400" dirty="0" smtClean="0"/>
                        <a:t> : </a:t>
                      </a:r>
                      <a:r>
                        <a:rPr lang="sv-SE" sz="1400" dirty="0" err="1" smtClean="0"/>
                        <a:t>efficiency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B1F-7110-4DB2-94CA-0CDB49687FF4}" type="slidenum">
              <a:rPr lang="sv-SE" smtClean="0"/>
              <a:t>3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BF798E-AB95-48CF-87D4-E761A0E197D9}" type="datetime1">
              <a:rPr lang="en-US" smtClean="0"/>
              <a:t>10/26/2016</a:t>
            </a:fld>
            <a:endParaRPr lang="sv-SE" dirty="0"/>
          </a:p>
        </p:txBody>
      </p:sp>
      <p:sp>
        <p:nvSpPr>
          <p:cNvPr id="7" name="Rubrik 3"/>
          <p:cNvSpPr>
            <a:spLocks noGrp="1"/>
          </p:cNvSpPr>
          <p:nvPr>
            <p:ph type="ctrTitle"/>
          </p:nvPr>
        </p:nvSpPr>
        <p:spPr>
          <a:xfrm>
            <a:off x="755576" y="843558"/>
            <a:ext cx="7772400" cy="864096"/>
          </a:xfrm>
        </p:spPr>
        <p:txBody>
          <a:bodyPr/>
          <a:lstStyle/>
          <a:p>
            <a:r>
              <a:rPr lang="sv-SE" sz="3200" b="1" i="1" dirty="0" err="1"/>
              <a:t>solar_cell_uniformiPy</a:t>
            </a:r>
            <a:endParaRPr lang="en-US" sz="3200" dirty="0"/>
          </a:p>
        </p:txBody>
      </p:sp>
      <p:pic>
        <p:nvPicPr>
          <p:cNvPr id="9" name="Bildobjekt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3" r="12207"/>
          <a:stretch/>
        </p:blipFill>
        <p:spPr>
          <a:xfrm>
            <a:off x="539552" y="1635646"/>
            <a:ext cx="2551484" cy="2510338"/>
          </a:xfrm>
          <a:prstGeom prst="rect">
            <a:avLst/>
          </a:prstGeom>
        </p:spPr>
      </p:pic>
      <p:pic>
        <p:nvPicPr>
          <p:cNvPr id="1026" name="Picture 2" descr="C:\Users\Patrice.Bras\Dropbox\PhD\Courses\Python\Project\Fow_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48506"/>
            <a:ext cx="4896544" cy="23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3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B1F-7110-4DB2-94CA-0CDB49687FF4}" type="slidenum">
              <a:rPr lang="sv-SE" smtClean="0"/>
              <a:t>4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BF798E-AB95-48CF-87D4-E761A0E197D9}" type="datetime1">
              <a:rPr lang="en-US" smtClean="0"/>
              <a:t>10/26/2016</a:t>
            </a:fld>
            <a:endParaRPr lang="sv-SE" dirty="0"/>
          </a:p>
        </p:txBody>
      </p:sp>
      <p:sp>
        <p:nvSpPr>
          <p:cNvPr id="6" name="Rubrik 3"/>
          <p:cNvSpPr txBox="1">
            <a:spLocks/>
          </p:cNvSpPr>
          <p:nvPr/>
        </p:nvSpPr>
        <p:spPr>
          <a:xfrm>
            <a:off x="539552" y="699542"/>
            <a:ext cx="777240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sv-SE" sz="4000" dirty="0" err="1" smtClean="0"/>
              <a:t>Expected</a:t>
            </a:r>
            <a:r>
              <a:rPr lang="sv-SE" sz="4000" dirty="0" smtClean="0"/>
              <a:t> output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3716" r="52672" b="46099"/>
          <a:stretch/>
        </p:blipFill>
        <p:spPr bwMode="auto">
          <a:xfrm>
            <a:off x="2339752" y="1707654"/>
            <a:ext cx="3888432" cy="26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ean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om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dsum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rodu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nolog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61</Words>
  <Application>Microsoft Office PowerPoint</Application>
  <PresentationFormat>Bildspel på skärmen 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Bildrubriker</vt:lpstr>
      </vt:variant>
      <vt:variant>
        <vt:i4>4</vt:i4>
      </vt:variant>
    </vt:vector>
  </HeadingPairs>
  <TitlesOfParts>
    <vt:vector size="10" baseType="lpstr">
      <vt:lpstr>White</vt:lpstr>
      <vt:lpstr>Clean Slide</vt:lpstr>
      <vt:lpstr>Home Slide</vt:lpstr>
      <vt:lpstr>Midsummer</vt:lpstr>
      <vt:lpstr>Products</vt:lpstr>
      <vt:lpstr>Technology</vt:lpstr>
      <vt:lpstr>PowerPoint-presentation</vt:lpstr>
      <vt:lpstr>A little bit of background on solar cells</vt:lpstr>
      <vt:lpstr>solar_cell_uniformiPy</vt:lpstr>
      <vt:lpstr>PowerPoint-presentation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rocky.vuong</dc:creator>
  <cp:lastModifiedBy>Patrice.Bras</cp:lastModifiedBy>
  <cp:revision>349</cp:revision>
  <dcterms:created xsi:type="dcterms:W3CDTF">2013-08-14T12:51:02Z</dcterms:created>
  <dcterms:modified xsi:type="dcterms:W3CDTF">2016-10-26T09:21:51Z</dcterms:modified>
</cp:coreProperties>
</file>