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6" r:id="rId7"/>
    <p:sldId id="274" r:id="rId8"/>
    <p:sldId id="261" r:id="rId9"/>
    <p:sldId id="262" r:id="rId10"/>
    <p:sldId id="267" r:id="rId11"/>
    <p:sldId id="263" r:id="rId12"/>
    <p:sldId id="264" r:id="rId13"/>
    <p:sldId id="265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92A88-7BA3-48F5-959B-ED63330EF56A}" type="datetimeFigureOut">
              <a:rPr lang="en-AU" smtClean="0"/>
              <a:t>21/09/2018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E7266-AD59-41B8-A9CA-4D6B60EF6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13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Verbal and Maths have positive relationship.</a:t>
            </a:r>
          </a:p>
          <a:p>
            <a:r>
              <a:rPr lang="en-AU" dirty="0"/>
              <a:t>Rate have negative relationship with both Verbal and Maths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E7266-AD59-41B8-A9CA-4D6B60EF60C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4160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DC has lowest score and IA has highest score based on the stack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E7266-AD59-41B8-A9CA-4D6B60EF60C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13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Using box plot to compare and show the IQR, min, max and median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E7266-AD59-41B8-A9CA-4D6B60EF60C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21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both distribution of single variables and relationships between two variables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E7266-AD59-41B8-A9CA-4D6B60EF60C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1122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Confirm Positive Relationship between Verbal and Maths using Pearson and Spearman Coefficient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E7266-AD59-41B8-A9CA-4D6B60EF60C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359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E7266-AD59-41B8-A9CA-4D6B60EF60C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732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USAGE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E7266-AD59-41B8-A9CA-4D6B60EF60C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78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5252-CA8B-480E-B12A-366B441DB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effectLst/>
              </a:rPr>
              <a:t>Exploratory Data Analysis (EDA) - </a:t>
            </a:r>
            <a:r>
              <a:rPr lang="en-AU" dirty="0"/>
              <a:t>Sat and Drug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8C419-F766-46C8-9CC3-49F851D6D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By Pataree (Gib) Ngamwongwan</a:t>
            </a:r>
          </a:p>
        </p:txBody>
      </p:sp>
    </p:spTree>
    <p:extLst>
      <p:ext uri="{BB962C8B-B14F-4D97-AF65-F5344CB8AC3E}">
        <p14:creationId xmlns:p14="http://schemas.microsoft.com/office/powerpoint/2010/main" val="134419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23D3E2-1195-4353-8EAE-3FD4C13D4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209550"/>
            <a:ext cx="65722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0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9A5D-ACDA-4BDF-B656-0D048C5B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DRUG FREQUENCY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E7C2A5-03DB-4DAA-9C2C-2B56DFF2A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661739"/>
            <a:ext cx="10006647" cy="450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6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28E5-4224-45A4-8D13-83CCC415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DRUG FREQUENCY MEAN by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559A4A-202A-445D-8A13-F08EABD18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742163"/>
            <a:ext cx="9905997" cy="44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4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FD8D-A141-465F-A933-C6E77A42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 5 drug consumption by age group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34D958-68CD-405B-B02F-5B2C420CF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8945559" cy="396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8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939C4D-A672-4834-85C0-1E05A014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409700"/>
            <a:ext cx="120205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3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8EA608-3CBD-4C17-959D-D87507E9A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49" y="1219200"/>
            <a:ext cx="8812213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17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E855CA-BC90-4995-9A18-5AB7EB4C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138237"/>
            <a:ext cx="115252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41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C300-11F5-4015-85D1-83E122E3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>
                <a:effectLst/>
              </a:rPr>
              <a:t>ReportS</a:t>
            </a:r>
            <a:r>
              <a:rPr lang="en-AU" b="1" dirty="0">
                <a:effectLst/>
              </a:rPr>
              <a:t> AND FINDINGS</a:t>
            </a:r>
            <a:br>
              <a:rPr lang="en-AU" dirty="0">
                <a:effectLst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80F1-403E-49E0-8072-848770A9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>
                <a:effectLst/>
              </a:rPr>
              <a:t>Control usage mean (Prescription and Illegal Drugs) is 25.14117647058823 Non-Control (Alcohol) usage mean is 55.42941176470588 </a:t>
            </a:r>
            <a:r>
              <a:rPr lang="en-AU" dirty="0" err="1">
                <a:effectLst/>
              </a:rPr>
              <a:t>T_Stat.statistic</a:t>
            </a:r>
            <a:r>
              <a:rPr lang="en-AU" dirty="0">
                <a:effectLst/>
              </a:rPr>
              <a:t> is 3.94701673 P Value is 0.00020318 (for each tail)</a:t>
            </a:r>
          </a:p>
          <a:p>
            <a:r>
              <a:rPr lang="en-AU" dirty="0">
                <a:effectLst/>
              </a:rPr>
              <a:t>We reject our null hypothesis and conclude that the true mean of Non-Control (in this case only alcohol) Drug Usage value is the same as the mean of All (12 different types of drugs combine) Control Drug Usage value.</a:t>
            </a:r>
          </a:p>
          <a:p>
            <a:r>
              <a:rPr lang="en-AU" dirty="0">
                <a:effectLst/>
              </a:rPr>
              <a:t>This highlight how effective control drug usage compare to the non-control drug.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850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F881-B768-4F2B-AE40-0DE0B599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Sat pair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0884CA-2F44-48F0-896A-D99B6693C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9046" y="2249488"/>
            <a:ext cx="389073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CBEA-72EB-4B8F-96AA-1F3508D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SAT Highest and lowest score by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5A7EE4-7A3E-4738-87C3-8FBE6DD92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6010" y="2249488"/>
            <a:ext cx="7236805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0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5A55-0A61-4512-8EE1-9F924661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SAT Normalised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944D9-1489-4BE8-A78C-DDD36CB2D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E7260-2AFF-497B-A90F-3AC5EAA76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2344292"/>
            <a:ext cx="5261610" cy="34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8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B1CE-71EA-4EE2-A26A-358ED990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SAT Pair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9DC9E2-2B1D-462D-9DF0-7D72ADC5A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4325" y="2249488"/>
            <a:ext cx="4040175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9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CE79-C356-4B56-B37F-EF5D520D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Heat map showing high correlations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7C808D-A3BE-4B44-9A59-78F6D19AF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062" y="2249488"/>
            <a:ext cx="498270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8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28F7-DA22-4781-947B-B72B54DA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SAT Correlation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71887F-61B9-458F-9416-79FC13733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1866900"/>
            <a:ext cx="7245928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6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A3C7-8AFD-4B26-BD04-1204D892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DRUG Usage per age Group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AEE8FB-1847-41E3-847F-3E6F296ED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7300" y="1816294"/>
            <a:ext cx="8723517" cy="397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1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7D85-AA8B-4B62-BBAC-0714C073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DRUG MEAN USAGE BY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F31F5-7B17-4782-B66C-29805C990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9BDFF7-849D-4B46-9596-C8131561B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39" y="1684021"/>
            <a:ext cx="9965371" cy="4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89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190</TotalTime>
  <Words>235</Words>
  <Application>Microsoft Office PowerPoint</Application>
  <PresentationFormat>Widescreen</PresentationFormat>
  <Paragraphs>31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</vt:lpstr>
      <vt:lpstr>Exploratory Data Analysis (EDA) - Sat and Drug</vt:lpstr>
      <vt:lpstr>Sat pair Plot</vt:lpstr>
      <vt:lpstr>SAT Highest and lowest score by state</vt:lpstr>
      <vt:lpstr>SAT Normalised</vt:lpstr>
      <vt:lpstr>SAT Pair Plot</vt:lpstr>
      <vt:lpstr>Heat map showing high correlations</vt:lpstr>
      <vt:lpstr>SAT Correlation</vt:lpstr>
      <vt:lpstr>DRUG Usage per age Group</vt:lpstr>
      <vt:lpstr>DRUG MEAN USAGE BY TYPE</vt:lpstr>
      <vt:lpstr>PowerPoint Presentation</vt:lpstr>
      <vt:lpstr>DRUG FREQUENCY</vt:lpstr>
      <vt:lpstr>DRUG FREQUENCY MEAN by TYPE</vt:lpstr>
      <vt:lpstr>Top 5 drug consumption by age group</vt:lpstr>
      <vt:lpstr>PowerPoint Presentation</vt:lpstr>
      <vt:lpstr>PowerPoint Presentation</vt:lpstr>
      <vt:lpstr>PowerPoint Presentation</vt:lpstr>
      <vt:lpstr>ReportS AND FINDINGS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and Drug</dc:title>
  <dc:creator>Chen Tze Chiang</dc:creator>
  <cp:lastModifiedBy>Chen Tze Chiang</cp:lastModifiedBy>
  <cp:revision>22</cp:revision>
  <dcterms:created xsi:type="dcterms:W3CDTF">2018-09-21T01:19:01Z</dcterms:created>
  <dcterms:modified xsi:type="dcterms:W3CDTF">2018-09-21T04:29:56Z</dcterms:modified>
</cp:coreProperties>
</file>