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6" r:id="rId4"/>
    <p:sldMasterId id="2147483777" r:id="rId5"/>
    <p:sldMasterId id="2147483778" r:id="rId6"/>
    <p:sldMasterId id="214748377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Archivo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Lato-boldItalic.fntdata"/><Relationship Id="rId23" Type="http://schemas.openxmlformats.org/officeDocument/2006/relationships/font" Target="fonts/ArchivoBlack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g3352100ef16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5" name="Google Shape;3775;g3352100ef16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33529aca9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33529aca9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g33529aca911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Google Shape;3917;g33529aca911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331097f0d24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Google Shape;3952;g331097f0d24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35422de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35422de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Google Shape;4112;g33529aca911_0_3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Google Shape;4113;g33529aca911_0_3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33529aca911_0_4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33529aca911_0_4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g33529aca911_0_7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3" name="Google Shape;4173;g33529aca911_0_7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g33529aca911_0_9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3" name="Google Shape;4213;g33529aca911_0_9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www.freepik.com/" TargetMode="Externa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0788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702905" y="224350"/>
            <a:ext cx="3738190" cy="5905198"/>
            <a:chOff x="2724688" y="224350"/>
            <a:chExt cx="3738190" cy="5905198"/>
          </a:xfrm>
        </p:grpSpPr>
        <p:sp>
          <p:nvSpPr>
            <p:cNvPr id="11" name="Google Shape;11;p2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00385" y="3802808"/>
              <a:ext cx="666972" cy="447435"/>
            </a:xfrm>
            <a:custGeom>
              <a:rect b="b" l="l" r="r" t="t"/>
              <a:pathLst>
                <a:path extrusionOk="0" h="6903" w="10290">
                  <a:moveTo>
                    <a:pt x="7434" y="1"/>
                  </a:moveTo>
                  <a:cubicBezTo>
                    <a:pt x="6151" y="1"/>
                    <a:pt x="5145" y="1367"/>
                    <a:pt x="5145" y="1367"/>
                  </a:cubicBezTo>
                  <a:cubicBezTo>
                    <a:pt x="5145" y="1367"/>
                    <a:pt x="4136" y="8"/>
                    <a:pt x="2846" y="8"/>
                  </a:cubicBezTo>
                  <a:cubicBezTo>
                    <a:pt x="2498" y="8"/>
                    <a:pt x="2129" y="107"/>
                    <a:pt x="1755" y="358"/>
                  </a:cubicBezTo>
                  <a:cubicBezTo>
                    <a:pt x="0" y="1549"/>
                    <a:pt x="1727" y="5203"/>
                    <a:pt x="5145" y="6902"/>
                  </a:cubicBezTo>
                  <a:cubicBezTo>
                    <a:pt x="8563" y="5221"/>
                    <a:pt x="10290" y="1549"/>
                    <a:pt x="8526" y="358"/>
                  </a:cubicBezTo>
                  <a:cubicBezTo>
                    <a:pt x="8152" y="102"/>
                    <a:pt x="7783" y="1"/>
                    <a:pt x="7434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23420" y="3774743"/>
              <a:ext cx="517308" cy="503762"/>
            </a:xfrm>
            <a:custGeom>
              <a:rect b="b" l="l" r="r" t="t"/>
              <a:pathLst>
                <a:path extrusionOk="0" h="7772" w="7981">
                  <a:moveTo>
                    <a:pt x="3991" y="0"/>
                  </a:moveTo>
                  <a:cubicBezTo>
                    <a:pt x="1800" y="0"/>
                    <a:pt x="0" y="1527"/>
                    <a:pt x="0" y="3409"/>
                  </a:cubicBezTo>
                  <a:cubicBezTo>
                    <a:pt x="0" y="5227"/>
                    <a:pt x="1691" y="6726"/>
                    <a:pt x="3809" y="6808"/>
                  </a:cubicBezTo>
                  <a:cubicBezTo>
                    <a:pt x="3891" y="7608"/>
                    <a:pt x="3954" y="7672"/>
                    <a:pt x="4000" y="7726"/>
                  </a:cubicBezTo>
                  <a:lnTo>
                    <a:pt x="4072" y="7772"/>
                  </a:lnTo>
                  <a:lnTo>
                    <a:pt x="4127" y="7772"/>
                  </a:lnTo>
                  <a:cubicBezTo>
                    <a:pt x="4500" y="7772"/>
                    <a:pt x="7345" y="6345"/>
                    <a:pt x="7872" y="4118"/>
                  </a:cubicBezTo>
                  <a:lnTo>
                    <a:pt x="7890" y="4045"/>
                  </a:lnTo>
                  <a:cubicBezTo>
                    <a:pt x="7899" y="3963"/>
                    <a:pt x="7917" y="3899"/>
                    <a:pt x="7935" y="3818"/>
                  </a:cubicBezTo>
                  <a:cubicBezTo>
                    <a:pt x="7935" y="3790"/>
                    <a:pt x="7945" y="3754"/>
                    <a:pt x="7945" y="3709"/>
                  </a:cubicBezTo>
                  <a:cubicBezTo>
                    <a:pt x="7954" y="3600"/>
                    <a:pt x="7963" y="3500"/>
                    <a:pt x="7963" y="3400"/>
                  </a:cubicBezTo>
                  <a:cubicBezTo>
                    <a:pt x="7981" y="1527"/>
                    <a:pt x="6181" y="0"/>
                    <a:pt x="3991" y="0"/>
                  </a:cubicBezTo>
                  <a:close/>
                </a:path>
              </a:pathLst>
            </a:custGeom>
            <a:solidFill>
              <a:srgbClr val="CF724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5760" y="3774160"/>
              <a:ext cx="536170" cy="504345"/>
            </a:xfrm>
            <a:custGeom>
              <a:rect b="b" l="l" r="r" t="t"/>
              <a:pathLst>
                <a:path extrusionOk="0" h="7781" w="8272">
                  <a:moveTo>
                    <a:pt x="8272" y="0"/>
                  </a:moveTo>
                  <a:lnTo>
                    <a:pt x="0" y="2800"/>
                  </a:lnTo>
                  <a:lnTo>
                    <a:pt x="3945" y="3999"/>
                  </a:lnTo>
                  <a:lnTo>
                    <a:pt x="5208" y="7781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 rot="10800000">
              <a:off x="3283492" y="294404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0" y="4394600"/>
            <a:ext cx="9144000" cy="7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3126300" y="1246400"/>
            <a:ext cx="28914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3429000" y="3027050"/>
            <a:ext cx="22860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/>
          <p:nvPr/>
        </p:nvSpPr>
        <p:spPr>
          <a:xfrm>
            <a:off x="0" y="4695975"/>
            <a:ext cx="9144000" cy="44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 txBox="1"/>
          <p:nvPr>
            <p:ph hasCustomPrompt="1" type="title"/>
          </p:nvPr>
        </p:nvSpPr>
        <p:spPr>
          <a:xfrm>
            <a:off x="1465278" y="2832425"/>
            <a:ext cx="6213300" cy="1295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4" name="Google Shape;324;p11"/>
          <p:cNvSpPr txBox="1"/>
          <p:nvPr>
            <p:ph idx="1" type="subTitle"/>
          </p:nvPr>
        </p:nvSpPr>
        <p:spPr>
          <a:xfrm>
            <a:off x="3204450" y="4161200"/>
            <a:ext cx="27351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104"/>
          <p:cNvSpPr/>
          <p:nvPr/>
        </p:nvSpPr>
        <p:spPr>
          <a:xfrm>
            <a:off x="0" y="1539688"/>
            <a:ext cx="9144000" cy="3570125"/>
          </a:xfrm>
          <a:prstGeom prst="flowChartManualInpu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104"/>
          <p:cNvSpPr/>
          <p:nvPr/>
        </p:nvSpPr>
        <p:spPr>
          <a:xfrm flipH="1">
            <a:off x="0" y="3201313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104"/>
          <p:cNvSpPr txBox="1"/>
          <p:nvPr>
            <p:ph idx="1" type="subTitle"/>
          </p:nvPr>
        </p:nvSpPr>
        <p:spPr>
          <a:xfrm>
            <a:off x="2348928" y="1790087"/>
            <a:ext cx="16002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6" name="Google Shape;2866;p104"/>
          <p:cNvSpPr txBox="1"/>
          <p:nvPr>
            <p:ph idx="2" type="subTitle"/>
          </p:nvPr>
        </p:nvSpPr>
        <p:spPr>
          <a:xfrm>
            <a:off x="6008777" y="1790087"/>
            <a:ext cx="16029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7" name="Google Shape;2867;p104"/>
          <p:cNvSpPr txBox="1"/>
          <p:nvPr>
            <p:ph idx="3" type="subTitle"/>
          </p:nvPr>
        </p:nvSpPr>
        <p:spPr>
          <a:xfrm>
            <a:off x="1205100" y="2297250"/>
            <a:ext cx="30813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8" name="Google Shape;2868;p104"/>
          <p:cNvSpPr txBox="1"/>
          <p:nvPr>
            <p:ph idx="4" type="subTitle"/>
          </p:nvPr>
        </p:nvSpPr>
        <p:spPr>
          <a:xfrm>
            <a:off x="4862465" y="2297250"/>
            <a:ext cx="30816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9" name="Google Shape;2869;p10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1" name="Google Shape;2871;p105"/>
          <p:cNvGrpSpPr/>
          <p:nvPr/>
        </p:nvGrpSpPr>
        <p:grpSpPr>
          <a:xfrm>
            <a:off x="-254590" y="-137713"/>
            <a:ext cx="822180" cy="5418926"/>
            <a:chOff x="-102190" y="-137713"/>
            <a:chExt cx="822180" cy="5418926"/>
          </a:xfrm>
        </p:grpSpPr>
        <p:grpSp>
          <p:nvGrpSpPr>
            <p:cNvPr id="2872" name="Google Shape;2872;p105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2873" name="Google Shape;2873;p105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874" name="Google Shape;2874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875" name="Google Shape;2875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6" name="Google Shape;2876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7" name="Google Shape;2877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8" name="Google Shape;2878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9" name="Google Shape;2879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80" name="Google Shape;2880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881" name="Google Shape;2881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2" name="Google Shape;2882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3" name="Google Shape;2883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4" name="Google Shape;2884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5" name="Google Shape;2885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86" name="Google Shape;2886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887" name="Google Shape;2887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8" name="Google Shape;2888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9" name="Google Shape;2889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0" name="Google Shape;2890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1" name="Google Shape;2891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92" name="Google Shape;2892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893" name="Google Shape;2893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4" name="Google Shape;2894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5" name="Google Shape;2895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6" name="Google Shape;2896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97" name="Google Shape;2897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98" name="Google Shape;2898;p105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899" name="Google Shape;2899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00" name="Google Shape;2900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1" name="Google Shape;2901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2" name="Google Shape;2902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3" name="Google Shape;2903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4" name="Google Shape;2904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05" name="Google Shape;2905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06" name="Google Shape;2906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7" name="Google Shape;2907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8" name="Google Shape;2908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9" name="Google Shape;2909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0" name="Google Shape;2910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11" name="Google Shape;2911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12" name="Google Shape;2912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3" name="Google Shape;2913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4" name="Google Shape;2914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5" name="Google Shape;2915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6" name="Google Shape;2916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17" name="Google Shape;2917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18" name="Google Shape;2918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9" name="Google Shape;2919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0" name="Google Shape;2920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1" name="Google Shape;2921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2" name="Google Shape;2922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923" name="Google Shape;2923;p105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2924" name="Google Shape;2924;p105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925" name="Google Shape;2925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26" name="Google Shape;2926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7" name="Google Shape;2927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8" name="Google Shape;2928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9" name="Google Shape;2929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0" name="Google Shape;2930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31" name="Google Shape;2931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32" name="Google Shape;2932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3" name="Google Shape;2933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4" name="Google Shape;2934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5" name="Google Shape;2935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6" name="Google Shape;2936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37" name="Google Shape;2937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38" name="Google Shape;2938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9" name="Google Shape;2939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0" name="Google Shape;2940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1" name="Google Shape;2941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2" name="Google Shape;2942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43" name="Google Shape;2943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44" name="Google Shape;2944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5" name="Google Shape;2945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6" name="Google Shape;2946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7" name="Google Shape;2947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8" name="Google Shape;2948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49" name="Google Shape;2949;p105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950" name="Google Shape;2950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51" name="Google Shape;2951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2" name="Google Shape;2952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3" name="Google Shape;2953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4" name="Google Shape;2954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5" name="Google Shape;2955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56" name="Google Shape;2956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57" name="Google Shape;2957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8" name="Google Shape;2958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9" name="Google Shape;2959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0" name="Google Shape;2960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1" name="Google Shape;2961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62" name="Google Shape;2962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63" name="Google Shape;2963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4" name="Google Shape;2964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5" name="Google Shape;2965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6" name="Google Shape;2966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7" name="Google Shape;2967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68" name="Google Shape;2968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69" name="Google Shape;2969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0" name="Google Shape;2970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1" name="Google Shape;2971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2" name="Google Shape;2972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3" name="Google Shape;2973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974" name="Google Shape;2974;p105"/>
          <p:cNvGrpSpPr/>
          <p:nvPr/>
        </p:nvGrpSpPr>
        <p:grpSpPr>
          <a:xfrm>
            <a:off x="8581310" y="-137713"/>
            <a:ext cx="822180" cy="5418926"/>
            <a:chOff x="-102190" y="-137713"/>
            <a:chExt cx="822180" cy="5418926"/>
          </a:xfrm>
        </p:grpSpPr>
        <p:grpSp>
          <p:nvGrpSpPr>
            <p:cNvPr id="2975" name="Google Shape;2975;p105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2976" name="Google Shape;2976;p105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977" name="Google Shape;2977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78" name="Google Shape;2978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9" name="Google Shape;2979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0" name="Google Shape;2980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1" name="Google Shape;2981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2" name="Google Shape;2982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83" name="Google Shape;2983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84" name="Google Shape;2984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5" name="Google Shape;2985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6" name="Google Shape;2986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7" name="Google Shape;2987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8" name="Google Shape;2988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89" name="Google Shape;2989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90" name="Google Shape;2990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1" name="Google Shape;2991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2" name="Google Shape;2992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3" name="Google Shape;2993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4" name="Google Shape;2994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95" name="Google Shape;2995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996" name="Google Shape;2996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7" name="Google Shape;2997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8" name="Google Shape;2998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9" name="Google Shape;2999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0" name="Google Shape;3000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01" name="Google Shape;3001;p105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3002" name="Google Shape;3002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03" name="Google Shape;3003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4" name="Google Shape;3004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5" name="Google Shape;3005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6" name="Google Shape;3006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7" name="Google Shape;3007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08" name="Google Shape;3008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09" name="Google Shape;3009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0" name="Google Shape;3010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1" name="Google Shape;3011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2" name="Google Shape;3012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3" name="Google Shape;3013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14" name="Google Shape;3014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15" name="Google Shape;3015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6" name="Google Shape;3016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7" name="Google Shape;3017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8" name="Google Shape;3018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9" name="Google Shape;3019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20" name="Google Shape;3020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21" name="Google Shape;3021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2" name="Google Shape;3022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3" name="Google Shape;3023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4" name="Google Shape;3024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5" name="Google Shape;3025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026" name="Google Shape;3026;p105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3027" name="Google Shape;3027;p105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3028" name="Google Shape;3028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29" name="Google Shape;3029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0" name="Google Shape;3030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1" name="Google Shape;3031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2" name="Google Shape;3032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3" name="Google Shape;3033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34" name="Google Shape;3034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35" name="Google Shape;3035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6" name="Google Shape;3036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7" name="Google Shape;3037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8" name="Google Shape;3038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9" name="Google Shape;3039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40" name="Google Shape;3040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41" name="Google Shape;3041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2" name="Google Shape;3042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3" name="Google Shape;3043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4" name="Google Shape;3044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5" name="Google Shape;3045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46" name="Google Shape;3046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47" name="Google Shape;3047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8" name="Google Shape;3048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9" name="Google Shape;3049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0" name="Google Shape;3050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1" name="Google Shape;3051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052" name="Google Shape;3052;p105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3053" name="Google Shape;3053;p105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54" name="Google Shape;3054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5" name="Google Shape;3055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6" name="Google Shape;3056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7" name="Google Shape;3057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8" name="Google Shape;3058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59" name="Google Shape;3059;p105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60" name="Google Shape;3060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1" name="Google Shape;3061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2" name="Google Shape;3062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3" name="Google Shape;3063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4" name="Google Shape;3064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65" name="Google Shape;3065;p105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66" name="Google Shape;3066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7" name="Google Shape;3067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8" name="Google Shape;3068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9" name="Google Shape;3069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0" name="Google Shape;3070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71" name="Google Shape;3071;p105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3072" name="Google Shape;3072;p105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3" name="Google Shape;3073;p105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4" name="Google Shape;3074;p105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5" name="Google Shape;3075;p105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6" name="Google Shape;3076;p105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3077" name="Google Shape;3077;p10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106"/>
          <p:cNvSpPr/>
          <p:nvPr/>
        </p:nvSpPr>
        <p:spPr>
          <a:xfrm>
            <a:off x="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106"/>
          <p:cNvSpPr txBox="1"/>
          <p:nvPr>
            <p:ph type="title"/>
          </p:nvPr>
        </p:nvSpPr>
        <p:spPr>
          <a:xfrm>
            <a:off x="720000" y="1249725"/>
            <a:ext cx="4067100" cy="4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1" name="Google Shape;3081;p106"/>
          <p:cNvSpPr txBox="1"/>
          <p:nvPr>
            <p:ph idx="1" type="body"/>
          </p:nvPr>
        </p:nvSpPr>
        <p:spPr>
          <a:xfrm>
            <a:off x="720000" y="2238975"/>
            <a:ext cx="36000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107"/>
          <p:cNvSpPr/>
          <p:nvPr/>
        </p:nvSpPr>
        <p:spPr>
          <a:xfrm rot="5400000">
            <a:off x="100" y="0"/>
            <a:ext cx="4196100" cy="4196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107"/>
          <p:cNvSpPr/>
          <p:nvPr/>
        </p:nvSpPr>
        <p:spPr>
          <a:xfrm rot="-5400000">
            <a:off x="4947900" y="947400"/>
            <a:ext cx="4196100" cy="41961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107"/>
          <p:cNvSpPr txBox="1"/>
          <p:nvPr>
            <p:ph type="title"/>
          </p:nvPr>
        </p:nvSpPr>
        <p:spPr>
          <a:xfrm>
            <a:off x="2210100" y="1645085"/>
            <a:ext cx="4723800" cy="19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p108"/>
          <p:cNvSpPr/>
          <p:nvPr/>
        </p:nvSpPr>
        <p:spPr>
          <a:xfrm>
            <a:off x="0" y="459940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8" name="Google Shape;3088;p108"/>
          <p:cNvGrpSpPr/>
          <p:nvPr/>
        </p:nvGrpSpPr>
        <p:grpSpPr>
          <a:xfrm>
            <a:off x="5819054" y="-9974"/>
            <a:ext cx="5637319" cy="4356106"/>
            <a:chOff x="5205006" y="-20065"/>
            <a:chExt cx="5978069" cy="4619412"/>
          </a:xfrm>
        </p:grpSpPr>
        <p:sp>
          <p:nvSpPr>
            <p:cNvPr id="3089" name="Google Shape;3089;p108"/>
            <p:cNvSpPr/>
            <p:nvPr/>
          </p:nvSpPr>
          <p:spPr>
            <a:xfrm flipH="1">
              <a:off x="5205006" y="2473575"/>
              <a:ext cx="4291769" cy="2125773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3090" name="Google Shape;3090;p108"/>
            <p:cNvSpPr/>
            <p:nvPr/>
          </p:nvSpPr>
          <p:spPr>
            <a:xfrm rot="10800000">
              <a:off x="6149028" y="-20065"/>
              <a:ext cx="5034047" cy="2493590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3091" name="Google Shape;3091;p108"/>
          <p:cNvGrpSpPr/>
          <p:nvPr/>
        </p:nvGrpSpPr>
        <p:grpSpPr>
          <a:xfrm>
            <a:off x="65274" y="4006730"/>
            <a:ext cx="5637460" cy="339497"/>
            <a:chOff x="-37025" y="4000475"/>
            <a:chExt cx="5739625" cy="345650"/>
          </a:xfrm>
        </p:grpSpPr>
        <p:grpSp>
          <p:nvGrpSpPr>
            <p:cNvPr id="3092" name="Google Shape;3092;p108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093" name="Google Shape;3093;p108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094" name="Google Shape;3094;p108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5" name="Google Shape;3095;p108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6" name="Google Shape;3096;p108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7" name="Google Shape;3097;p108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8" name="Google Shape;3098;p108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9" name="Google Shape;3099;p108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0" name="Google Shape;3100;p108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1" name="Google Shape;3101;p108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102" name="Google Shape;3102;p108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3" name="Google Shape;3103;p108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4" name="Google Shape;3104;p108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5" name="Google Shape;3105;p108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6" name="Google Shape;3106;p108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7" name="Google Shape;3107;p108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8" name="Google Shape;3108;p108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09" name="Google Shape;3109;p108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110" name="Google Shape;3110;p108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111" name="Google Shape;3111;p108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2" name="Google Shape;3112;p108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3" name="Google Shape;3113;p108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4" name="Google Shape;3114;p108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5" name="Google Shape;3115;p108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6" name="Google Shape;3116;p108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7" name="Google Shape;3117;p108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8" name="Google Shape;3118;p108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119" name="Google Shape;3119;p108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0" name="Google Shape;3120;p108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1" name="Google Shape;3121;p108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2" name="Google Shape;3122;p108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3" name="Google Shape;3123;p108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4" name="Google Shape;3124;p108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5" name="Google Shape;3125;p108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26" name="Google Shape;3126;p108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127" name="Google Shape;3127;p108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128" name="Google Shape;3128;p108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9" name="Google Shape;3129;p108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0" name="Google Shape;3130;p108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1" name="Google Shape;3131;p108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2" name="Google Shape;3132;p108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3" name="Google Shape;3133;p108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4" name="Google Shape;3134;p108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35" name="Google Shape;3135;p108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136" name="Google Shape;3136;p108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7" name="Google Shape;3137;p108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8" name="Google Shape;3138;p108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9" name="Google Shape;3139;p108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0" name="Google Shape;3140;p108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1" name="Google Shape;3141;p108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2" name="Google Shape;3142;p108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43" name="Google Shape;3143;p108"/>
          <p:cNvSpPr txBox="1"/>
          <p:nvPr>
            <p:ph type="title"/>
          </p:nvPr>
        </p:nvSpPr>
        <p:spPr>
          <a:xfrm>
            <a:off x="720000" y="1153200"/>
            <a:ext cx="4065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44" name="Google Shape;3144;p108"/>
          <p:cNvSpPr txBox="1"/>
          <p:nvPr>
            <p:ph idx="1" type="subTitle"/>
          </p:nvPr>
        </p:nvSpPr>
        <p:spPr>
          <a:xfrm>
            <a:off x="715100" y="2314100"/>
            <a:ext cx="4102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109"/>
          <p:cNvSpPr txBox="1"/>
          <p:nvPr>
            <p:ph type="title"/>
          </p:nvPr>
        </p:nvSpPr>
        <p:spPr>
          <a:xfrm>
            <a:off x="753200" y="858725"/>
            <a:ext cx="2675700" cy="18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110"/>
          <p:cNvSpPr/>
          <p:nvPr/>
        </p:nvSpPr>
        <p:spPr>
          <a:xfrm>
            <a:off x="0" y="4695975"/>
            <a:ext cx="9144000" cy="44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110"/>
          <p:cNvSpPr txBox="1"/>
          <p:nvPr>
            <p:ph hasCustomPrompt="1" type="title"/>
          </p:nvPr>
        </p:nvSpPr>
        <p:spPr>
          <a:xfrm>
            <a:off x="1465278" y="2832425"/>
            <a:ext cx="6213300" cy="1295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50" name="Google Shape;3150;p110"/>
          <p:cNvSpPr txBox="1"/>
          <p:nvPr>
            <p:ph idx="1" type="subTitle"/>
          </p:nvPr>
        </p:nvSpPr>
        <p:spPr>
          <a:xfrm>
            <a:off x="3204450" y="4161200"/>
            <a:ext cx="27351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15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112"/>
          <p:cNvSpPr/>
          <p:nvPr/>
        </p:nvSpPr>
        <p:spPr>
          <a:xfrm>
            <a:off x="0" y="0"/>
            <a:ext cx="9144000" cy="2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112"/>
          <p:cNvSpPr/>
          <p:nvPr/>
        </p:nvSpPr>
        <p:spPr>
          <a:xfrm>
            <a:off x="0" y="3055288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112"/>
          <p:cNvSpPr txBox="1"/>
          <p:nvPr>
            <p:ph hasCustomPrompt="1" type="title"/>
          </p:nvPr>
        </p:nvSpPr>
        <p:spPr>
          <a:xfrm>
            <a:off x="6477362" y="1306634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6" name="Google Shape;3156;p112"/>
          <p:cNvSpPr txBox="1"/>
          <p:nvPr>
            <p:ph idx="1" type="subTitle"/>
          </p:nvPr>
        </p:nvSpPr>
        <p:spPr>
          <a:xfrm>
            <a:off x="2675100" y="1627842"/>
            <a:ext cx="3793800" cy="31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7" name="Google Shape;3157;p112"/>
          <p:cNvSpPr txBox="1"/>
          <p:nvPr>
            <p:ph hasCustomPrompt="1" idx="2" type="title"/>
          </p:nvPr>
        </p:nvSpPr>
        <p:spPr>
          <a:xfrm>
            <a:off x="1745692" y="2180985"/>
            <a:ext cx="900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8" name="Google Shape;3158;p112"/>
          <p:cNvSpPr txBox="1"/>
          <p:nvPr>
            <p:ph idx="3" type="subTitle"/>
          </p:nvPr>
        </p:nvSpPr>
        <p:spPr>
          <a:xfrm>
            <a:off x="2674650" y="2490386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9" name="Google Shape;3159;p112"/>
          <p:cNvSpPr txBox="1"/>
          <p:nvPr>
            <p:ph hasCustomPrompt="1" idx="4" type="title"/>
          </p:nvPr>
        </p:nvSpPr>
        <p:spPr>
          <a:xfrm>
            <a:off x="6477362" y="3046440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0" name="Google Shape;3160;p112"/>
          <p:cNvSpPr txBox="1"/>
          <p:nvPr>
            <p:ph idx="5" type="subTitle"/>
          </p:nvPr>
        </p:nvSpPr>
        <p:spPr>
          <a:xfrm>
            <a:off x="2674650" y="3357154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1" name="Google Shape;3161;p112"/>
          <p:cNvSpPr txBox="1"/>
          <p:nvPr>
            <p:ph hasCustomPrompt="1" idx="6" type="title"/>
          </p:nvPr>
        </p:nvSpPr>
        <p:spPr>
          <a:xfrm>
            <a:off x="1745692" y="3911936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2" name="Google Shape;3162;p112"/>
          <p:cNvSpPr txBox="1"/>
          <p:nvPr>
            <p:ph idx="7" type="subTitle"/>
          </p:nvPr>
        </p:nvSpPr>
        <p:spPr>
          <a:xfrm>
            <a:off x="2674650" y="4224578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3" name="Google Shape;3163;p112"/>
          <p:cNvSpPr txBox="1"/>
          <p:nvPr>
            <p:ph idx="8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4" name="Google Shape;3164;p112"/>
          <p:cNvSpPr txBox="1"/>
          <p:nvPr>
            <p:ph idx="9" type="subTitle"/>
          </p:nvPr>
        </p:nvSpPr>
        <p:spPr>
          <a:xfrm>
            <a:off x="2673750" y="1279165"/>
            <a:ext cx="3796500" cy="35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5" name="Google Shape;3165;p112"/>
          <p:cNvSpPr txBox="1"/>
          <p:nvPr>
            <p:ph idx="13" type="subTitle"/>
          </p:nvPr>
        </p:nvSpPr>
        <p:spPr>
          <a:xfrm>
            <a:off x="2674650" y="2144843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6" name="Google Shape;3166;p112"/>
          <p:cNvSpPr txBox="1"/>
          <p:nvPr>
            <p:ph idx="14" type="subTitle"/>
          </p:nvPr>
        </p:nvSpPr>
        <p:spPr>
          <a:xfrm>
            <a:off x="2674650" y="3009017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67" name="Google Shape;3167;p112"/>
          <p:cNvSpPr txBox="1"/>
          <p:nvPr>
            <p:ph idx="15" type="subTitle"/>
          </p:nvPr>
        </p:nvSpPr>
        <p:spPr>
          <a:xfrm>
            <a:off x="2674650" y="3875791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p113"/>
          <p:cNvSpPr txBox="1"/>
          <p:nvPr>
            <p:ph type="title"/>
          </p:nvPr>
        </p:nvSpPr>
        <p:spPr>
          <a:xfrm>
            <a:off x="5223150" y="2752125"/>
            <a:ext cx="3121800" cy="27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70" name="Google Shape;3170;p113"/>
          <p:cNvSpPr txBox="1"/>
          <p:nvPr>
            <p:ph idx="1" type="subTitle"/>
          </p:nvPr>
        </p:nvSpPr>
        <p:spPr>
          <a:xfrm>
            <a:off x="2510800" y="575506"/>
            <a:ext cx="5834100" cy="14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p114"/>
          <p:cNvSpPr/>
          <p:nvPr/>
        </p:nvSpPr>
        <p:spPr>
          <a:xfrm rot="10800000">
            <a:off x="461100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114"/>
          <p:cNvSpPr txBox="1"/>
          <p:nvPr>
            <p:ph idx="1" type="subTitle"/>
          </p:nvPr>
        </p:nvSpPr>
        <p:spPr>
          <a:xfrm>
            <a:off x="5010400" y="1248975"/>
            <a:ext cx="33924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4" name="Google Shape;3174;p114"/>
          <p:cNvSpPr txBox="1"/>
          <p:nvPr>
            <p:ph type="title"/>
          </p:nvPr>
        </p:nvSpPr>
        <p:spPr>
          <a:xfrm>
            <a:off x="4569400" y="3400725"/>
            <a:ext cx="385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115"/>
          <p:cNvSpPr txBox="1"/>
          <p:nvPr>
            <p:ph idx="1" type="subTitle"/>
          </p:nvPr>
        </p:nvSpPr>
        <p:spPr>
          <a:xfrm>
            <a:off x="719425" y="2350146"/>
            <a:ext cx="37875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7" name="Google Shape;3177;p115"/>
          <p:cNvSpPr txBox="1"/>
          <p:nvPr>
            <p:ph type="title"/>
          </p:nvPr>
        </p:nvSpPr>
        <p:spPr>
          <a:xfrm>
            <a:off x="849161" y="1059456"/>
            <a:ext cx="40755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p116"/>
          <p:cNvSpPr/>
          <p:nvPr/>
        </p:nvSpPr>
        <p:spPr>
          <a:xfrm>
            <a:off x="0" y="4831575"/>
            <a:ext cx="91440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116"/>
          <p:cNvSpPr txBox="1"/>
          <p:nvPr>
            <p:ph idx="1" type="subTitle"/>
          </p:nvPr>
        </p:nvSpPr>
        <p:spPr>
          <a:xfrm>
            <a:off x="2166450" y="3889705"/>
            <a:ext cx="48111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1" name="Google Shape;3181;p116"/>
          <p:cNvSpPr txBox="1"/>
          <p:nvPr>
            <p:ph type="title"/>
          </p:nvPr>
        </p:nvSpPr>
        <p:spPr>
          <a:xfrm>
            <a:off x="2071500" y="1512186"/>
            <a:ext cx="50010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p117"/>
          <p:cNvSpPr txBox="1"/>
          <p:nvPr>
            <p:ph idx="1" type="subTitle"/>
          </p:nvPr>
        </p:nvSpPr>
        <p:spPr>
          <a:xfrm>
            <a:off x="1289865" y="2552006"/>
            <a:ext cx="32763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4" name="Google Shape;3184;p117"/>
          <p:cNvSpPr txBox="1"/>
          <p:nvPr>
            <p:ph type="title"/>
          </p:nvPr>
        </p:nvSpPr>
        <p:spPr>
          <a:xfrm>
            <a:off x="1289865" y="1796131"/>
            <a:ext cx="43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"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118"/>
          <p:cNvSpPr txBox="1"/>
          <p:nvPr>
            <p:ph idx="1" type="subTitle"/>
          </p:nvPr>
        </p:nvSpPr>
        <p:spPr>
          <a:xfrm>
            <a:off x="715100" y="1205880"/>
            <a:ext cx="38511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68C"/>
              </a:buClr>
              <a:buSzPts val="1400"/>
              <a:buFont typeface="Cambo"/>
              <a:buChar char="●"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9pPr>
          </a:lstStyle>
          <a:p/>
        </p:txBody>
      </p:sp>
      <p:sp>
        <p:nvSpPr>
          <p:cNvPr id="3187" name="Google Shape;3187;p118"/>
          <p:cNvSpPr txBox="1"/>
          <p:nvPr>
            <p:ph type="title"/>
          </p:nvPr>
        </p:nvSpPr>
        <p:spPr>
          <a:xfrm>
            <a:off x="715107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400"/>
              <a:buNone/>
              <a:defRPr>
                <a:solidFill>
                  <a:srgbClr val="27272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1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90" name="Google Shape;3190;p119"/>
          <p:cNvGrpSpPr/>
          <p:nvPr/>
        </p:nvGrpSpPr>
        <p:grpSpPr>
          <a:xfrm>
            <a:off x="-897926" y="-439590"/>
            <a:ext cx="10939851" cy="822180"/>
            <a:chOff x="-155138" y="-287190"/>
            <a:chExt cx="10939851" cy="822180"/>
          </a:xfrm>
        </p:grpSpPr>
        <p:grpSp>
          <p:nvGrpSpPr>
            <p:cNvPr id="3191" name="Google Shape;3191;p119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3192" name="Google Shape;3192;p119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193" name="Google Shape;3193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194" name="Google Shape;3194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195" name="Google Shape;3195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6" name="Google Shape;3196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7" name="Google Shape;3197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8" name="Google Shape;3198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9" name="Google Shape;3199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00" name="Google Shape;3200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01" name="Google Shape;320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2" name="Google Shape;320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3" name="Google Shape;320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4" name="Google Shape;320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5" name="Google Shape;320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06" name="Google Shape;3206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07" name="Google Shape;3207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8" name="Google Shape;3208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9" name="Google Shape;3209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0" name="Google Shape;3210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1" name="Google Shape;3211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12" name="Google Shape;3212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13" name="Google Shape;321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4" name="Google Shape;321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5" name="Google Shape;321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6" name="Google Shape;321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7" name="Google Shape;321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218" name="Google Shape;3218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219" name="Google Shape;3219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20" name="Google Shape;3220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1" name="Google Shape;3221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2" name="Google Shape;3222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3" name="Google Shape;3223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4" name="Google Shape;3224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25" name="Google Shape;3225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26" name="Google Shape;322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7" name="Google Shape;322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8" name="Google Shape;322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9" name="Google Shape;322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0" name="Google Shape;323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31" name="Google Shape;3231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32" name="Google Shape;3232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3" name="Google Shape;3233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4" name="Google Shape;3234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5" name="Google Shape;3235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6" name="Google Shape;3236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37" name="Google Shape;3237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38" name="Google Shape;323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9" name="Google Shape;323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0" name="Google Shape;324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1" name="Google Shape;324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2" name="Google Shape;324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243" name="Google Shape;3243;p119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244" name="Google Shape;3244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245" name="Google Shape;3245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46" name="Google Shape;324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7" name="Google Shape;324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8" name="Google Shape;324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9" name="Google Shape;324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0" name="Google Shape;325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51" name="Google Shape;3251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52" name="Google Shape;3252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3" name="Google Shape;3253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4" name="Google Shape;3254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5" name="Google Shape;3255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6" name="Google Shape;3256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57" name="Google Shape;3257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58" name="Google Shape;325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9" name="Google Shape;325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0" name="Google Shape;326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1" name="Google Shape;326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2" name="Google Shape;326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63" name="Google Shape;3263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64" name="Google Shape;3264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5" name="Google Shape;3265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6" name="Google Shape;3266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7" name="Google Shape;3267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8" name="Google Shape;3268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269" name="Google Shape;3269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270" name="Google Shape;3270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71" name="Google Shape;327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2" name="Google Shape;327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3" name="Google Shape;327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4" name="Google Shape;327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5" name="Google Shape;327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76" name="Google Shape;3276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77" name="Google Shape;3277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8" name="Google Shape;3278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9" name="Google Shape;3279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0" name="Google Shape;3280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1" name="Google Shape;3281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82" name="Google Shape;3282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83" name="Google Shape;328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4" name="Google Shape;328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5" name="Google Shape;328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6" name="Google Shape;328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7" name="Google Shape;328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288" name="Google Shape;3288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89" name="Google Shape;3289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0" name="Google Shape;3290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1" name="Google Shape;3291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2" name="Google Shape;3292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3" name="Google Shape;3293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294" name="Google Shape;3294;p119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3295" name="Google Shape;3295;p119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296" name="Google Shape;3296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297" name="Google Shape;3297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298" name="Google Shape;329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9" name="Google Shape;329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0" name="Google Shape;330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1" name="Google Shape;330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2" name="Google Shape;330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03" name="Google Shape;3303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04" name="Google Shape;3304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5" name="Google Shape;3305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6" name="Google Shape;3306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7" name="Google Shape;3307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8" name="Google Shape;3308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09" name="Google Shape;3309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10" name="Google Shape;3310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1" name="Google Shape;3311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2" name="Google Shape;3312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3" name="Google Shape;3313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4" name="Google Shape;3314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15" name="Google Shape;3315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16" name="Google Shape;331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7" name="Google Shape;331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8" name="Google Shape;331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9" name="Google Shape;331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0" name="Google Shape;332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321" name="Google Shape;3321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322" name="Google Shape;3322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23" name="Google Shape;332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4" name="Google Shape;332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5" name="Google Shape;332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6" name="Google Shape;332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7" name="Google Shape;332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28" name="Google Shape;3328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29" name="Google Shape;3329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0" name="Google Shape;3330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1" name="Google Shape;3331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2" name="Google Shape;3332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3" name="Google Shape;3333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34" name="Google Shape;3334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35" name="Google Shape;3335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6" name="Google Shape;3336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7" name="Google Shape;3337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8" name="Google Shape;3338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9" name="Google Shape;3339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40" name="Google Shape;3340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41" name="Google Shape;334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2" name="Google Shape;334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3" name="Google Shape;334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4" name="Google Shape;334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5" name="Google Shape;334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346" name="Google Shape;3346;p119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347" name="Google Shape;3347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348" name="Google Shape;3348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49" name="Google Shape;3349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0" name="Google Shape;3350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1" name="Google Shape;3351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2" name="Google Shape;3352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3" name="Google Shape;3353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54" name="Google Shape;3354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55" name="Google Shape;3355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6" name="Google Shape;3356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7" name="Google Shape;3357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8" name="Google Shape;3358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9" name="Google Shape;3359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60" name="Google Shape;3360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61" name="Google Shape;336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2" name="Google Shape;336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3" name="Google Shape;336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4" name="Google Shape;336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5" name="Google Shape;336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66" name="Google Shape;3366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67" name="Google Shape;3367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8" name="Google Shape;3368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9" name="Google Shape;3369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0" name="Google Shape;3370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1" name="Google Shape;3371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372" name="Google Shape;3372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373" name="Google Shape;3373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74" name="Google Shape;3374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5" name="Google Shape;3375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6" name="Google Shape;3376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7" name="Google Shape;3377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78" name="Google Shape;3378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79" name="Google Shape;3379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80" name="Google Shape;3380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1" name="Google Shape;3381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2" name="Google Shape;3382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3" name="Google Shape;3383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4" name="Google Shape;3384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85" name="Google Shape;3385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86" name="Google Shape;338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7" name="Google Shape;338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8" name="Google Shape;338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89" name="Google Shape;338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0" name="Google Shape;339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91" name="Google Shape;3391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392" name="Google Shape;3392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3" name="Google Shape;3393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4" name="Google Shape;3394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5" name="Google Shape;3395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96" name="Google Shape;3396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3397" name="Google Shape;3397;p119"/>
          <p:cNvGrpSpPr/>
          <p:nvPr/>
        </p:nvGrpSpPr>
        <p:grpSpPr>
          <a:xfrm>
            <a:off x="-897926" y="4760910"/>
            <a:ext cx="10939851" cy="822180"/>
            <a:chOff x="-155138" y="-287190"/>
            <a:chExt cx="10939851" cy="822180"/>
          </a:xfrm>
        </p:grpSpPr>
        <p:grpSp>
          <p:nvGrpSpPr>
            <p:cNvPr id="3398" name="Google Shape;3398;p119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3399" name="Google Shape;3399;p119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400" name="Google Shape;3400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401" name="Google Shape;3401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02" name="Google Shape;3402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03" name="Google Shape;3403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04" name="Google Shape;3404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05" name="Google Shape;3405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06" name="Google Shape;3406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07" name="Google Shape;3407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08" name="Google Shape;340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09" name="Google Shape;340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0" name="Google Shape;341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1" name="Google Shape;341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2" name="Google Shape;341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13" name="Google Shape;3413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14" name="Google Shape;3414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5" name="Google Shape;3415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6" name="Google Shape;3416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7" name="Google Shape;3417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18" name="Google Shape;3418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19" name="Google Shape;3419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20" name="Google Shape;3420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1" name="Google Shape;3421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2" name="Google Shape;3422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3" name="Google Shape;3423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4" name="Google Shape;3424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425" name="Google Shape;3425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426" name="Google Shape;3426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27" name="Google Shape;3427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8" name="Google Shape;3428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29" name="Google Shape;3429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0" name="Google Shape;3430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1" name="Google Shape;3431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32" name="Google Shape;3432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33" name="Google Shape;343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4" name="Google Shape;343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5" name="Google Shape;343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6" name="Google Shape;343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37" name="Google Shape;343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38" name="Google Shape;3438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39" name="Google Shape;3439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0" name="Google Shape;3440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1" name="Google Shape;3441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2" name="Google Shape;3442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3" name="Google Shape;3443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44" name="Google Shape;3444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45" name="Google Shape;3445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6" name="Google Shape;3446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7" name="Google Shape;3447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8" name="Google Shape;3448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49" name="Google Shape;3449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450" name="Google Shape;3450;p119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451" name="Google Shape;3451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452" name="Google Shape;3452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53" name="Google Shape;345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4" name="Google Shape;345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5" name="Google Shape;345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6" name="Google Shape;345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57" name="Google Shape;345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58" name="Google Shape;3458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59" name="Google Shape;3459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0" name="Google Shape;3460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1" name="Google Shape;3461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2" name="Google Shape;3462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3" name="Google Shape;3463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64" name="Google Shape;3464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65" name="Google Shape;3465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6" name="Google Shape;3466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7" name="Google Shape;3467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8" name="Google Shape;3468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69" name="Google Shape;3469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70" name="Google Shape;3470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71" name="Google Shape;347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2" name="Google Shape;347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3" name="Google Shape;347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4" name="Google Shape;347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5" name="Google Shape;347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476" name="Google Shape;3476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477" name="Google Shape;3477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78" name="Google Shape;347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79" name="Google Shape;347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0" name="Google Shape;348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1" name="Google Shape;348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2" name="Google Shape;348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83" name="Google Shape;3483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84" name="Google Shape;3484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5" name="Google Shape;3485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6" name="Google Shape;3486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7" name="Google Shape;3487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88" name="Google Shape;3488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89" name="Google Shape;3489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90" name="Google Shape;3490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1" name="Google Shape;3491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2" name="Google Shape;3492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3" name="Google Shape;3493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4" name="Google Shape;3494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495" name="Google Shape;3495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496" name="Google Shape;349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7" name="Google Shape;349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8" name="Google Shape;349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499" name="Google Shape;349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0" name="Google Shape;350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3501" name="Google Shape;3501;p119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3502" name="Google Shape;3502;p119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503" name="Google Shape;3503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504" name="Google Shape;3504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05" name="Google Shape;3505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6" name="Google Shape;3506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7" name="Google Shape;3507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8" name="Google Shape;3508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09" name="Google Shape;3509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10" name="Google Shape;3510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11" name="Google Shape;351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2" name="Google Shape;351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3" name="Google Shape;351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4" name="Google Shape;351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5" name="Google Shape;351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16" name="Google Shape;3516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17" name="Google Shape;3517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8" name="Google Shape;3518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19" name="Google Shape;3519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0" name="Google Shape;3520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1" name="Google Shape;3521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22" name="Google Shape;3522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23" name="Google Shape;352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4" name="Google Shape;352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5" name="Google Shape;352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6" name="Google Shape;352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27" name="Google Shape;352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528" name="Google Shape;3528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529" name="Google Shape;3529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30" name="Google Shape;3530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1" name="Google Shape;3531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2" name="Google Shape;3532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3" name="Google Shape;3533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4" name="Google Shape;3534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35" name="Google Shape;3535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36" name="Google Shape;353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7" name="Google Shape;353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8" name="Google Shape;353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39" name="Google Shape;353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0" name="Google Shape;354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41" name="Google Shape;3541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42" name="Google Shape;3542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3" name="Google Shape;3543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4" name="Google Shape;3544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5" name="Google Shape;3545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6" name="Google Shape;3546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47" name="Google Shape;3547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48" name="Google Shape;354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49" name="Google Shape;354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0" name="Google Shape;355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1" name="Google Shape;355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2" name="Google Shape;355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553" name="Google Shape;3553;p119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554" name="Google Shape;3554;p119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555" name="Google Shape;3555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56" name="Google Shape;3556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7" name="Google Shape;3557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8" name="Google Shape;3558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59" name="Google Shape;3559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0" name="Google Shape;3560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61" name="Google Shape;3561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62" name="Google Shape;3562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3" name="Google Shape;3563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4" name="Google Shape;3564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5" name="Google Shape;3565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6" name="Google Shape;3566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67" name="Google Shape;3567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68" name="Google Shape;3568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69" name="Google Shape;3569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0" name="Google Shape;3570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1" name="Google Shape;3571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2" name="Google Shape;3572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73" name="Google Shape;3573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74" name="Google Shape;3574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5" name="Google Shape;3575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6" name="Google Shape;3576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7" name="Google Shape;3577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78" name="Google Shape;3578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579" name="Google Shape;3579;p119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580" name="Google Shape;3580;p119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81" name="Google Shape;3581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2" name="Google Shape;3582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3" name="Google Shape;3583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4" name="Google Shape;3584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5" name="Google Shape;3585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86" name="Google Shape;3586;p119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87" name="Google Shape;3587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8" name="Google Shape;3588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89" name="Google Shape;3589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0" name="Google Shape;3590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1" name="Google Shape;3591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92" name="Google Shape;3592;p119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93" name="Google Shape;3593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4" name="Google Shape;3594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5" name="Google Shape;3595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6" name="Google Shape;3596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597" name="Google Shape;3597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598" name="Google Shape;3598;p119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599" name="Google Shape;3599;p119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0" name="Google Shape;3600;p119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1" name="Google Shape;3601;p119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2" name="Google Shape;3602;p119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603" name="Google Shape;3603;p119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604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120"/>
          <p:cNvSpPr/>
          <p:nvPr/>
        </p:nvSpPr>
        <p:spPr>
          <a:xfrm rot="-5400000">
            <a:off x="6833586" y="471131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120"/>
          <p:cNvSpPr/>
          <p:nvPr/>
        </p:nvSpPr>
        <p:spPr>
          <a:xfrm flipH="1" rot="5400000">
            <a:off x="-2831543" y="486799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120"/>
          <p:cNvSpPr txBox="1"/>
          <p:nvPr>
            <p:ph idx="1" type="subTitle"/>
          </p:nvPr>
        </p:nvSpPr>
        <p:spPr>
          <a:xfrm>
            <a:off x="1715938" y="2595500"/>
            <a:ext cx="25146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8" name="Google Shape;3608;p120"/>
          <p:cNvSpPr txBox="1"/>
          <p:nvPr>
            <p:ph idx="2" type="subTitle"/>
          </p:nvPr>
        </p:nvSpPr>
        <p:spPr>
          <a:xfrm>
            <a:off x="4910763" y="2595500"/>
            <a:ext cx="25173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9" name="Google Shape;3609;p120"/>
          <p:cNvSpPr txBox="1"/>
          <p:nvPr>
            <p:ph idx="3" type="subTitle"/>
          </p:nvPr>
        </p:nvSpPr>
        <p:spPr>
          <a:xfrm>
            <a:off x="1690038" y="3155275"/>
            <a:ext cx="26328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0" name="Google Shape;3610;p120"/>
          <p:cNvSpPr txBox="1"/>
          <p:nvPr>
            <p:ph idx="4" type="subTitle"/>
          </p:nvPr>
        </p:nvSpPr>
        <p:spPr>
          <a:xfrm>
            <a:off x="4820563" y="3155275"/>
            <a:ext cx="26334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1" name="Google Shape;3611;p1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1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4" name="Google Shape;3614;p121"/>
          <p:cNvSpPr txBox="1"/>
          <p:nvPr>
            <p:ph idx="1" type="subTitle"/>
          </p:nvPr>
        </p:nvSpPr>
        <p:spPr>
          <a:xfrm>
            <a:off x="719300" y="1205875"/>
            <a:ext cx="40023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  <p:sp>
        <p:nvSpPr>
          <p:cNvPr id="3615" name="Google Shape;3615;p121"/>
          <p:cNvSpPr txBox="1"/>
          <p:nvPr>
            <p:ph idx="2" type="subTitle"/>
          </p:nvPr>
        </p:nvSpPr>
        <p:spPr>
          <a:xfrm>
            <a:off x="4832675" y="1205875"/>
            <a:ext cx="3591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122"/>
          <p:cNvSpPr txBox="1"/>
          <p:nvPr>
            <p:ph idx="1" type="subTitle"/>
          </p:nvPr>
        </p:nvSpPr>
        <p:spPr>
          <a:xfrm>
            <a:off x="720000" y="2954650"/>
            <a:ext cx="24402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8" name="Google Shape;3618;p122"/>
          <p:cNvSpPr txBox="1"/>
          <p:nvPr>
            <p:ph idx="2" type="subTitle"/>
          </p:nvPr>
        </p:nvSpPr>
        <p:spPr>
          <a:xfrm>
            <a:off x="720000" y="3948202"/>
            <a:ext cx="2440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9" name="Google Shape;3619;p122"/>
          <p:cNvSpPr txBox="1"/>
          <p:nvPr>
            <p:ph idx="3" type="subTitle"/>
          </p:nvPr>
        </p:nvSpPr>
        <p:spPr>
          <a:xfrm>
            <a:off x="33507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0" name="Google Shape;3620;p122"/>
          <p:cNvSpPr txBox="1"/>
          <p:nvPr>
            <p:ph idx="4" type="subTitle"/>
          </p:nvPr>
        </p:nvSpPr>
        <p:spPr>
          <a:xfrm>
            <a:off x="59826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1" name="Google Shape;3621;p1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22" name="Google Shape;3622;p122"/>
          <p:cNvSpPr txBox="1"/>
          <p:nvPr>
            <p:ph idx="5" type="subTitle"/>
          </p:nvPr>
        </p:nvSpPr>
        <p:spPr>
          <a:xfrm>
            <a:off x="33507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3" name="Google Shape;3623;p122"/>
          <p:cNvSpPr txBox="1"/>
          <p:nvPr>
            <p:ph idx="6" type="subTitle"/>
          </p:nvPr>
        </p:nvSpPr>
        <p:spPr>
          <a:xfrm>
            <a:off x="59826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4" name="Google Shape;3624;p122"/>
          <p:cNvSpPr txBox="1"/>
          <p:nvPr>
            <p:ph idx="7" type="subTitle"/>
          </p:nvPr>
        </p:nvSpPr>
        <p:spPr>
          <a:xfrm>
            <a:off x="720000" y="3417689"/>
            <a:ext cx="24402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5" name="Google Shape;3625;p122"/>
          <p:cNvSpPr txBox="1"/>
          <p:nvPr>
            <p:ph idx="8" type="subTitle"/>
          </p:nvPr>
        </p:nvSpPr>
        <p:spPr>
          <a:xfrm>
            <a:off x="33507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6" name="Google Shape;3626;p122"/>
          <p:cNvSpPr txBox="1"/>
          <p:nvPr>
            <p:ph idx="9" type="subTitle"/>
          </p:nvPr>
        </p:nvSpPr>
        <p:spPr>
          <a:xfrm>
            <a:off x="59826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1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29" name="Google Shape;3629;p123"/>
          <p:cNvSpPr txBox="1"/>
          <p:nvPr>
            <p:ph idx="1" type="subTitle"/>
          </p:nvPr>
        </p:nvSpPr>
        <p:spPr>
          <a:xfrm>
            <a:off x="7200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0" name="Google Shape;3630;p123"/>
          <p:cNvSpPr txBox="1"/>
          <p:nvPr>
            <p:ph idx="2" type="subTitle"/>
          </p:nvPr>
        </p:nvSpPr>
        <p:spPr>
          <a:xfrm>
            <a:off x="852900" y="3466006"/>
            <a:ext cx="207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1" name="Google Shape;3631;p123"/>
          <p:cNvSpPr txBox="1"/>
          <p:nvPr>
            <p:ph idx="3" type="subTitle"/>
          </p:nvPr>
        </p:nvSpPr>
        <p:spPr>
          <a:xfrm>
            <a:off x="35388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2" name="Google Shape;3632;p123"/>
          <p:cNvSpPr txBox="1"/>
          <p:nvPr>
            <p:ph idx="4" type="subTitle"/>
          </p:nvPr>
        </p:nvSpPr>
        <p:spPr>
          <a:xfrm>
            <a:off x="62226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3" name="Google Shape;3633;p123"/>
          <p:cNvSpPr txBox="1"/>
          <p:nvPr>
            <p:ph idx="5" type="subTitle"/>
          </p:nvPr>
        </p:nvSpPr>
        <p:spPr>
          <a:xfrm>
            <a:off x="34038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4" name="Google Shape;3634;p123"/>
          <p:cNvSpPr txBox="1"/>
          <p:nvPr>
            <p:ph idx="6" type="subTitle"/>
          </p:nvPr>
        </p:nvSpPr>
        <p:spPr>
          <a:xfrm>
            <a:off x="60876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5" name="Google Shape;3635;p123"/>
          <p:cNvSpPr txBox="1"/>
          <p:nvPr>
            <p:ph idx="7" type="subTitle"/>
          </p:nvPr>
        </p:nvSpPr>
        <p:spPr>
          <a:xfrm>
            <a:off x="9372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6" name="Google Shape;3636;p123"/>
          <p:cNvSpPr txBox="1"/>
          <p:nvPr>
            <p:ph idx="8" type="subTitle"/>
          </p:nvPr>
        </p:nvSpPr>
        <p:spPr>
          <a:xfrm>
            <a:off x="36210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7" name="Google Shape;3637;p123"/>
          <p:cNvSpPr txBox="1"/>
          <p:nvPr>
            <p:ph idx="9" type="subTitle"/>
          </p:nvPr>
        </p:nvSpPr>
        <p:spPr>
          <a:xfrm>
            <a:off x="6304200" y="2984978"/>
            <a:ext cx="19032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"/>
          <p:cNvSpPr/>
          <p:nvPr/>
        </p:nvSpPr>
        <p:spPr>
          <a:xfrm>
            <a:off x="0" y="0"/>
            <a:ext cx="9144000" cy="2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>
            <a:off x="0" y="3055288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 txBox="1"/>
          <p:nvPr>
            <p:ph hasCustomPrompt="1" type="title"/>
          </p:nvPr>
        </p:nvSpPr>
        <p:spPr>
          <a:xfrm>
            <a:off x="6477362" y="1306634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2675100" y="1627842"/>
            <a:ext cx="3793800" cy="31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/>
          <p:cNvSpPr txBox="1"/>
          <p:nvPr>
            <p:ph hasCustomPrompt="1" idx="2" type="title"/>
          </p:nvPr>
        </p:nvSpPr>
        <p:spPr>
          <a:xfrm>
            <a:off x="1745692" y="2180985"/>
            <a:ext cx="900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2674650" y="2490386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hasCustomPrompt="1" idx="4" type="title"/>
          </p:nvPr>
        </p:nvSpPr>
        <p:spPr>
          <a:xfrm>
            <a:off x="6477362" y="3046440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4" name="Google Shape;334;p13"/>
          <p:cNvSpPr txBox="1"/>
          <p:nvPr>
            <p:ph idx="5" type="subTitle"/>
          </p:nvPr>
        </p:nvSpPr>
        <p:spPr>
          <a:xfrm>
            <a:off x="2674650" y="3357154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hasCustomPrompt="1" idx="6" type="title"/>
          </p:nvPr>
        </p:nvSpPr>
        <p:spPr>
          <a:xfrm>
            <a:off x="1745692" y="3911936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/>
          <p:nvPr>
            <p:ph idx="7" type="subTitle"/>
          </p:nvPr>
        </p:nvSpPr>
        <p:spPr>
          <a:xfrm>
            <a:off x="2674650" y="4224578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8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9" type="subTitle"/>
          </p:nvPr>
        </p:nvSpPr>
        <p:spPr>
          <a:xfrm>
            <a:off x="2673750" y="1279165"/>
            <a:ext cx="3796500" cy="35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9" name="Google Shape;339;p13"/>
          <p:cNvSpPr txBox="1"/>
          <p:nvPr>
            <p:ph idx="13" type="subTitle"/>
          </p:nvPr>
        </p:nvSpPr>
        <p:spPr>
          <a:xfrm>
            <a:off x="2674650" y="2144843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14" type="subTitle"/>
          </p:nvPr>
        </p:nvSpPr>
        <p:spPr>
          <a:xfrm>
            <a:off x="2674650" y="3009017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13"/>
          <p:cNvSpPr txBox="1"/>
          <p:nvPr>
            <p:ph idx="15" type="subTitle"/>
          </p:nvPr>
        </p:nvSpPr>
        <p:spPr>
          <a:xfrm>
            <a:off x="2674650" y="3875791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124"/>
          <p:cNvSpPr txBox="1"/>
          <p:nvPr>
            <p:ph type="title"/>
          </p:nvPr>
        </p:nvSpPr>
        <p:spPr>
          <a:xfrm>
            <a:off x="3019225" y="535000"/>
            <a:ext cx="454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0" name="Google Shape;3640;p124"/>
          <p:cNvSpPr txBox="1"/>
          <p:nvPr>
            <p:ph idx="1" type="subTitle"/>
          </p:nvPr>
        </p:nvSpPr>
        <p:spPr>
          <a:xfrm>
            <a:off x="3019217" y="14256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1" name="Google Shape;3641;p124"/>
          <p:cNvSpPr txBox="1"/>
          <p:nvPr>
            <p:ph idx="2" type="subTitle"/>
          </p:nvPr>
        </p:nvSpPr>
        <p:spPr>
          <a:xfrm>
            <a:off x="5313348" y="13536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2" name="Google Shape;3642;p124"/>
          <p:cNvSpPr txBox="1"/>
          <p:nvPr>
            <p:ph idx="3" type="subTitle"/>
          </p:nvPr>
        </p:nvSpPr>
        <p:spPr>
          <a:xfrm>
            <a:off x="5313348" y="2571321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3" name="Google Shape;3643;p124"/>
          <p:cNvSpPr txBox="1"/>
          <p:nvPr>
            <p:ph idx="4" type="subTitle"/>
          </p:nvPr>
        </p:nvSpPr>
        <p:spPr>
          <a:xfrm>
            <a:off x="5313348" y="37889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4" name="Google Shape;3644;p124"/>
          <p:cNvSpPr txBox="1"/>
          <p:nvPr>
            <p:ph idx="5" type="subTitle"/>
          </p:nvPr>
        </p:nvSpPr>
        <p:spPr>
          <a:xfrm>
            <a:off x="3019217" y="2643321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5" name="Google Shape;3645;p124"/>
          <p:cNvSpPr txBox="1"/>
          <p:nvPr>
            <p:ph idx="6" type="subTitle"/>
          </p:nvPr>
        </p:nvSpPr>
        <p:spPr>
          <a:xfrm>
            <a:off x="3019217" y="38609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1_1_1"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p125"/>
          <p:cNvSpPr/>
          <p:nvPr/>
        </p:nvSpPr>
        <p:spPr>
          <a:xfrm flipH="1" rot="-5400000">
            <a:off x="3143650" y="-3151050"/>
            <a:ext cx="2849400" cy="9151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125"/>
          <p:cNvSpPr/>
          <p:nvPr/>
        </p:nvSpPr>
        <p:spPr>
          <a:xfrm>
            <a:off x="125" y="2971400"/>
            <a:ext cx="9144000" cy="28494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1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50" name="Google Shape;3650;p125"/>
          <p:cNvSpPr txBox="1"/>
          <p:nvPr>
            <p:ph idx="1" type="subTitle"/>
          </p:nvPr>
        </p:nvSpPr>
        <p:spPr>
          <a:xfrm>
            <a:off x="719125" y="2661788"/>
            <a:ext cx="24129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1" name="Google Shape;3651;p125"/>
          <p:cNvSpPr txBox="1"/>
          <p:nvPr>
            <p:ph idx="2" type="subTitle"/>
          </p:nvPr>
        </p:nvSpPr>
        <p:spPr>
          <a:xfrm>
            <a:off x="719125" y="1640338"/>
            <a:ext cx="2412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2" name="Google Shape;3652;p125"/>
          <p:cNvSpPr txBox="1"/>
          <p:nvPr>
            <p:ph idx="3" type="subTitle"/>
          </p:nvPr>
        </p:nvSpPr>
        <p:spPr>
          <a:xfrm>
            <a:off x="3364950" y="2179600"/>
            <a:ext cx="24141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3" name="Google Shape;3653;p125"/>
          <p:cNvSpPr txBox="1"/>
          <p:nvPr>
            <p:ph idx="4" type="subTitle"/>
          </p:nvPr>
        </p:nvSpPr>
        <p:spPr>
          <a:xfrm>
            <a:off x="6012000" y="2781950"/>
            <a:ext cx="24123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4" name="Google Shape;3654;p125"/>
          <p:cNvSpPr txBox="1"/>
          <p:nvPr>
            <p:ph idx="5" type="subTitle"/>
          </p:nvPr>
        </p:nvSpPr>
        <p:spPr>
          <a:xfrm>
            <a:off x="3364950" y="3201051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5" name="Google Shape;3655;p125"/>
          <p:cNvSpPr txBox="1"/>
          <p:nvPr>
            <p:ph idx="6" type="subTitle"/>
          </p:nvPr>
        </p:nvSpPr>
        <p:spPr>
          <a:xfrm>
            <a:off x="6011100" y="3802350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1_2"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p126"/>
          <p:cNvSpPr txBox="1"/>
          <p:nvPr>
            <p:ph idx="1" type="subTitle"/>
          </p:nvPr>
        </p:nvSpPr>
        <p:spPr>
          <a:xfrm>
            <a:off x="3341381" y="3356350"/>
            <a:ext cx="24774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8" name="Google Shape;3658;p126"/>
          <p:cNvSpPr txBox="1"/>
          <p:nvPr>
            <p:ph idx="2" type="subTitle"/>
          </p:nvPr>
        </p:nvSpPr>
        <p:spPr>
          <a:xfrm>
            <a:off x="5934756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59" name="Google Shape;3659;p126"/>
          <p:cNvSpPr txBox="1"/>
          <p:nvPr>
            <p:ph idx="3" type="subTitle"/>
          </p:nvPr>
        </p:nvSpPr>
        <p:spPr>
          <a:xfrm>
            <a:off x="3341381" y="3779650"/>
            <a:ext cx="24774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0" name="Google Shape;3660;p126"/>
          <p:cNvSpPr txBox="1"/>
          <p:nvPr>
            <p:ph idx="4" type="subTitle"/>
          </p:nvPr>
        </p:nvSpPr>
        <p:spPr>
          <a:xfrm>
            <a:off x="5934756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1" name="Google Shape;3661;p1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2" name="Google Shape;3662;p126"/>
          <p:cNvSpPr txBox="1"/>
          <p:nvPr>
            <p:ph idx="5" type="subTitle"/>
          </p:nvPr>
        </p:nvSpPr>
        <p:spPr>
          <a:xfrm>
            <a:off x="720000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3" name="Google Shape;3663;p126"/>
          <p:cNvSpPr txBox="1"/>
          <p:nvPr>
            <p:ph idx="6" type="subTitle"/>
          </p:nvPr>
        </p:nvSpPr>
        <p:spPr>
          <a:xfrm>
            <a:off x="720000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127"/>
          <p:cNvSpPr txBox="1"/>
          <p:nvPr>
            <p:ph idx="1" type="subTitle"/>
          </p:nvPr>
        </p:nvSpPr>
        <p:spPr>
          <a:xfrm>
            <a:off x="1928841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66" name="Google Shape;3666;p127"/>
          <p:cNvSpPr txBox="1"/>
          <p:nvPr>
            <p:ph idx="2" type="subTitle"/>
          </p:nvPr>
        </p:nvSpPr>
        <p:spPr>
          <a:xfrm>
            <a:off x="1928841" y="2200987"/>
            <a:ext cx="2340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7" name="Google Shape;3667;p127"/>
          <p:cNvSpPr txBox="1"/>
          <p:nvPr>
            <p:ph idx="3" type="subTitle"/>
          </p:nvPr>
        </p:nvSpPr>
        <p:spPr>
          <a:xfrm>
            <a:off x="5543300" y="2200975"/>
            <a:ext cx="2343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8" name="Google Shape;3668;p127"/>
          <p:cNvSpPr txBox="1"/>
          <p:nvPr>
            <p:ph idx="4" type="subTitle"/>
          </p:nvPr>
        </p:nvSpPr>
        <p:spPr>
          <a:xfrm>
            <a:off x="1928841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9" name="Google Shape;3669;p127"/>
          <p:cNvSpPr txBox="1"/>
          <p:nvPr>
            <p:ph idx="5" type="subTitle"/>
          </p:nvPr>
        </p:nvSpPr>
        <p:spPr>
          <a:xfrm>
            <a:off x="5543303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0" name="Google Shape;3670;p12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1" name="Google Shape;3671;p127"/>
          <p:cNvSpPr txBox="1"/>
          <p:nvPr>
            <p:ph idx="6" type="subTitle"/>
          </p:nvPr>
        </p:nvSpPr>
        <p:spPr>
          <a:xfrm>
            <a:off x="1928091" y="3098962"/>
            <a:ext cx="24795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2" name="Google Shape;3672;p127"/>
          <p:cNvSpPr txBox="1"/>
          <p:nvPr>
            <p:ph idx="7" type="subTitle"/>
          </p:nvPr>
        </p:nvSpPr>
        <p:spPr>
          <a:xfrm>
            <a:off x="5543303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3" name="Google Shape;3673;p127"/>
          <p:cNvSpPr txBox="1"/>
          <p:nvPr>
            <p:ph idx="8" type="subTitle"/>
          </p:nvPr>
        </p:nvSpPr>
        <p:spPr>
          <a:xfrm>
            <a:off x="5543303" y="3098962"/>
            <a:ext cx="24780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74" name="Shape 3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5" name="Google Shape;3675;p128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p12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rgbClr val="2423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77" name="Google Shape;3677;p128"/>
          <p:cNvSpPr txBox="1"/>
          <p:nvPr>
            <p:ph idx="1" type="subTitle"/>
          </p:nvPr>
        </p:nvSpPr>
        <p:spPr>
          <a:xfrm>
            <a:off x="836150" y="2078075"/>
            <a:ext cx="20805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8" name="Google Shape;3678;p128"/>
          <p:cNvSpPr txBox="1"/>
          <p:nvPr>
            <p:ph idx="2" type="subTitle"/>
          </p:nvPr>
        </p:nvSpPr>
        <p:spPr>
          <a:xfrm>
            <a:off x="3529650" y="2078075"/>
            <a:ext cx="20847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9" name="Google Shape;3679;p128"/>
          <p:cNvSpPr txBox="1"/>
          <p:nvPr>
            <p:ph idx="3" type="subTitle"/>
          </p:nvPr>
        </p:nvSpPr>
        <p:spPr>
          <a:xfrm>
            <a:off x="6226000" y="2078075"/>
            <a:ext cx="20832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0" name="Google Shape;3680;p128"/>
          <p:cNvSpPr txBox="1"/>
          <p:nvPr>
            <p:ph idx="4" type="subTitle"/>
          </p:nvPr>
        </p:nvSpPr>
        <p:spPr>
          <a:xfrm>
            <a:off x="836150" y="3732688"/>
            <a:ext cx="2080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1" name="Google Shape;3681;p128"/>
          <p:cNvSpPr txBox="1"/>
          <p:nvPr>
            <p:ph idx="5" type="subTitle"/>
          </p:nvPr>
        </p:nvSpPr>
        <p:spPr>
          <a:xfrm>
            <a:off x="3529650" y="3732688"/>
            <a:ext cx="20847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2" name="Google Shape;3682;p128"/>
          <p:cNvSpPr txBox="1"/>
          <p:nvPr>
            <p:ph idx="6" type="subTitle"/>
          </p:nvPr>
        </p:nvSpPr>
        <p:spPr>
          <a:xfrm>
            <a:off x="6226000" y="3732688"/>
            <a:ext cx="20832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3" name="Google Shape;3683;p128"/>
          <p:cNvSpPr txBox="1"/>
          <p:nvPr>
            <p:ph idx="7" type="subTitle"/>
          </p:nvPr>
        </p:nvSpPr>
        <p:spPr>
          <a:xfrm>
            <a:off x="7151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4" name="Google Shape;3684;p128"/>
          <p:cNvSpPr txBox="1"/>
          <p:nvPr>
            <p:ph idx="8" type="subTitle"/>
          </p:nvPr>
        </p:nvSpPr>
        <p:spPr>
          <a:xfrm>
            <a:off x="3408450" y="1367113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5" name="Google Shape;3685;p128"/>
          <p:cNvSpPr txBox="1"/>
          <p:nvPr>
            <p:ph idx="9" type="subTitle"/>
          </p:nvPr>
        </p:nvSpPr>
        <p:spPr>
          <a:xfrm>
            <a:off x="61063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6" name="Google Shape;3686;p128"/>
          <p:cNvSpPr txBox="1"/>
          <p:nvPr>
            <p:ph idx="13" type="subTitle"/>
          </p:nvPr>
        </p:nvSpPr>
        <p:spPr>
          <a:xfrm>
            <a:off x="7151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7" name="Google Shape;3687;p128"/>
          <p:cNvSpPr txBox="1"/>
          <p:nvPr>
            <p:ph idx="14" type="subTitle"/>
          </p:nvPr>
        </p:nvSpPr>
        <p:spPr>
          <a:xfrm>
            <a:off x="3408450" y="3017189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88" name="Google Shape;3688;p128"/>
          <p:cNvSpPr txBox="1"/>
          <p:nvPr>
            <p:ph idx="15" type="subTitle"/>
          </p:nvPr>
        </p:nvSpPr>
        <p:spPr>
          <a:xfrm>
            <a:off x="61063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129"/>
          <p:cNvSpPr/>
          <p:nvPr/>
        </p:nvSpPr>
        <p:spPr>
          <a:xfrm rot="10800000">
            <a:off x="2180800" y="0"/>
            <a:ext cx="4782300" cy="50235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129"/>
          <p:cNvSpPr txBox="1"/>
          <p:nvPr>
            <p:ph hasCustomPrompt="1" type="title"/>
          </p:nvPr>
        </p:nvSpPr>
        <p:spPr>
          <a:xfrm>
            <a:off x="807650" y="599549"/>
            <a:ext cx="4694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2" name="Google Shape;3692;p129"/>
          <p:cNvSpPr txBox="1"/>
          <p:nvPr>
            <p:ph idx="1" type="subTitle"/>
          </p:nvPr>
        </p:nvSpPr>
        <p:spPr>
          <a:xfrm>
            <a:off x="807650" y="1435261"/>
            <a:ext cx="4694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3" name="Google Shape;3693;p129"/>
          <p:cNvSpPr txBox="1"/>
          <p:nvPr>
            <p:ph hasCustomPrompt="1" idx="2" type="title"/>
          </p:nvPr>
        </p:nvSpPr>
        <p:spPr>
          <a:xfrm>
            <a:off x="3687005" y="1991404"/>
            <a:ext cx="4600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4" name="Google Shape;3694;p129"/>
          <p:cNvSpPr txBox="1"/>
          <p:nvPr>
            <p:ph idx="3" type="subTitle"/>
          </p:nvPr>
        </p:nvSpPr>
        <p:spPr>
          <a:xfrm>
            <a:off x="3641705" y="2819704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5" name="Google Shape;3695;p129"/>
          <p:cNvSpPr txBox="1"/>
          <p:nvPr>
            <p:ph hasCustomPrompt="1" idx="4" type="title"/>
          </p:nvPr>
        </p:nvSpPr>
        <p:spPr>
          <a:xfrm>
            <a:off x="1451750" y="3383136"/>
            <a:ext cx="4690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696" name="Google Shape;3696;p129"/>
          <p:cNvSpPr txBox="1"/>
          <p:nvPr>
            <p:ph idx="5" type="subTitle"/>
          </p:nvPr>
        </p:nvSpPr>
        <p:spPr>
          <a:xfrm>
            <a:off x="1451750" y="4211436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130"/>
          <p:cNvSpPr/>
          <p:nvPr/>
        </p:nvSpPr>
        <p:spPr>
          <a:xfrm>
            <a:off x="186363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9" name="Google Shape;3699;p130"/>
          <p:cNvGrpSpPr/>
          <p:nvPr/>
        </p:nvGrpSpPr>
        <p:grpSpPr>
          <a:xfrm>
            <a:off x="708480" y="224350"/>
            <a:ext cx="3738190" cy="5905198"/>
            <a:chOff x="2724688" y="224350"/>
            <a:chExt cx="3738190" cy="5905198"/>
          </a:xfrm>
        </p:grpSpPr>
        <p:sp>
          <p:nvSpPr>
            <p:cNvPr id="3700" name="Google Shape;3700;p130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30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30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30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30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30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30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30"/>
            <p:cNvSpPr/>
            <p:nvPr/>
          </p:nvSpPr>
          <p:spPr>
            <a:xfrm flipH="1" rot="10800000">
              <a:off x="3283492" y="231539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8" name="Google Shape;3708;p130"/>
          <p:cNvSpPr/>
          <p:nvPr/>
        </p:nvSpPr>
        <p:spPr>
          <a:xfrm>
            <a:off x="3705103" y="3340747"/>
            <a:ext cx="4723160" cy="795373"/>
          </a:xfrm>
          <a:custGeom>
            <a:rect b="b" l="l" r="r" t="t"/>
            <a:pathLst>
              <a:path extrusionOk="0" h="11817" w="81843">
                <a:moveTo>
                  <a:pt x="1" y="1"/>
                </a:moveTo>
                <a:lnTo>
                  <a:pt x="3782" y="2918"/>
                </a:lnTo>
                <a:lnTo>
                  <a:pt x="3782" y="8590"/>
                </a:lnTo>
                <a:cubicBezTo>
                  <a:pt x="3782" y="10372"/>
                  <a:pt x="5227" y="11817"/>
                  <a:pt x="7009" y="11817"/>
                </a:cubicBezTo>
                <a:lnTo>
                  <a:pt x="78598" y="11817"/>
                </a:lnTo>
                <a:cubicBezTo>
                  <a:pt x="80379" y="11817"/>
                  <a:pt x="81824" y="10372"/>
                  <a:pt x="81824" y="8590"/>
                </a:cubicBezTo>
                <a:lnTo>
                  <a:pt x="81824" y="3227"/>
                </a:lnTo>
                <a:cubicBezTo>
                  <a:pt x="81843" y="1437"/>
                  <a:pt x="80388" y="1"/>
                  <a:pt x="7859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130"/>
          <p:cNvSpPr txBox="1"/>
          <p:nvPr/>
        </p:nvSpPr>
        <p:spPr>
          <a:xfrm>
            <a:off x="4057650" y="3379200"/>
            <a:ext cx="4166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infographics &amp; images by</a:t>
            </a:r>
            <a:r>
              <a:rPr lang="es" sz="1100">
                <a:solidFill>
                  <a:srgbClr val="2423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rgbClr val="2423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0" name="Google Shape;3710;p130"/>
          <p:cNvSpPr txBox="1"/>
          <p:nvPr>
            <p:ph type="ctrTitle"/>
          </p:nvPr>
        </p:nvSpPr>
        <p:spPr>
          <a:xfrm>
            <a:off x="925000" y="1182350"/>
            <a:ext cx="3218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11" name="Google Shape;3711;p130"/>
          <p:cNvSpPr txBox="1"/>
          <p:nvPr>
            <p:ph idx="1" type="subTitle"/>
          </p:nvPr>
        </p:nvSpPr>
        <p:spPr>
          <a:xfrm>
            <a:off x="925000" y="2487625"/>
            <a:ext cx="32184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Google Shape;3713;p131"/>
          <p:cNvSpPr/>
          <p:nvPr/>
        </p:nvSpPr>
        <p:spPr>
          <a:xfrm rot="-5400000">
            <a:off x="70868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131"/>
          <p:cNvSpPr/>
          <p:nvPr/>
        </p:nvSpPr>
        <p:spPr>
          <a:xfrm flipH="1" rot="5400000">
            <a:off x="-25783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131"/>
          <p:cNvSpPr/>
          <p:nvPr/>
        </p:nvSpPr>
        <p:spPr>
          <a:xfrm flipH="1" rot="10800000">
            <a:off x="0" y="4613425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5"/>
        </a:solidFill>
      </p:bgPr>
    </p:bg>
    <p:spTree>
      <p:nvGrpSpPr>
        <p:cNvPr id="3716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132"/>
          <p:cNvSpPr/>
          <p:nvPr/>
        </p:nvSpPr>
        <p:spPr>
          <a:xfrm flipH="1" rot="10800000">
            <a:off x="0" y="113838"/>
            <a:ext cx="9144000" cy="35701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132"/>
          <p:cNvSpPr/>
          <p:nvPr/>
        </p:nvSpPr>
        <p:spPr>
          <a:xfrm rot="10800000">
            <a:off x="0" y="-1547787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132"/>
          <p:cNvSpPr/>
          <p:nvPr/>
        </p:nvSpPr>
        <p:spPr>
          <a:xfrm rot="-5400000">
            <a:off x="62964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132"/>
          <p:cNvSpPr/>
          <p:nvPr/>
        </p:nvSpPr>
        <p:spPr>
          <a:xfrm flipH="1" rot="5400000">
            <a:off x="-23035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1" name="Google Shape;3721;p132"/>
          <p:cNvGrpSpPr/>
          <p:nvPr/>
        </p:nvGrpSpPr>
        <p:grpSpPr>
          <a:xfrm>
            <a:off x="775238" y="3888866"/>
            <a:ext cx="7593524" cy="457295"/>
            <a:chOff x="-37025" y="4000475"/>
            <a:chExt cx="5739625" cy="345650"/>
          </a:xfrm>
        </p:grpSpPr>
        <p:grpSp>
          <p:nvGrpSpPr>
            <p:cNvPr id="3722" name="Google Shape;3722;p132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723" name="Google Shape;3723;p132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724" name="Google Shape;3724;p13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5" name="Google Shape;3725;p13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6" name="Google Shape;3726;p13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7" name="Google Shape;3727;p13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8" name="Google Shape;3728;p13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9" name="Google Shape;3729;p13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0" name="Google Shape;3730;p13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31" name="Google Shape;3731;p132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732" name="Google Shape;3732;p13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3" name="Google Shape;3733;p13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4" name="Google Shape;3734;p13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5" name="Google Shape;3735;p13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6" name="Google Shape;3736;p13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7" name="Google Shape;3737;p13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8" name="Google Shape;3738;p13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39" name="Google Shape;3739;p132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740" name="Google Shape;3740;p132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741" name="Google Shape;3741;p13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13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13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13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13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13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7" name="Google Shape;3747;p13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8" name="Google Shape;3748;p132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749" name="Google Shape;3749;p13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0" name="Google Shape;3750;p13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13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2" name="Google Shape;3752;p13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3" name="Google Shape;3753;p13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13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5" name="Google Shape;3755;p13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56" name="Google Shape;3756;p132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757" name="Google Shape;3757;p132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758" name="Google Shape;3758;p13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13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13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1" name="Google Shape;3761;p13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13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13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4" name="Google Shape;3764;p13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5" name="Google Shape;3765;p132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766" name="Google Shape;3766;p13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7" name="Google Shape;3767;p13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13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9" name="Google Shape;3769;p13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13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13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13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/>
          <p:nvPr>
            <p:ph type="title"/>
          </p:nvPr>
        </p:nvSpPr>
        <p:spPr>
          <a:xfrm>
            <a:off x="5223150" y="2752125"/>
            <a:ext cx="3121800" cy="27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4" name="Google Shape;344;p14"/>
          <p:cNvSpPr txBox="1"/>
          <p:nvPr>
            <p:ph idx="1" type="subTitle"/>
          </p:nvPr>
        </p:nvSpPr>
        <p:spPr>
          <a:xfrm>
            <a:off x="2510800" y="575506"/>
            <a:ext cx="5834100" cy="14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/>
          <p:nvPr/>
        </p:nvSpPr>
        <p:spPr>
          <a:xfrm rot="10800000">
            <a:off x="461100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 txBox="1"/>
          <p:nvPr>
            <p:ph idx="1" type="subTitle"/>
          </p:nvPr>
        </p:nvSpPr>
        <p:spPr>
          <a:xfrm>
            <a:off x="5010400" y="1248975"/>
            <a:ext cx="33924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type="title"/>
          </p:nvPr>
        </p:nvSpPr>
        <p:spPr>
          <a:xfrm>
            <a:off x="4569400" y="3400725"/>
            <a:ext cx="385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idx="1" type="subTitle"/>
          </p:nvPr>
        </p:nvSpPr>
        <p:spPr>
          <a:xfrm>
            <a:off x="719425" y="2350146"/>
            <a:ext cx="37875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6"/>
          <p:cNvSpPr txBox="1"/>
          <p:nvPr>
            <p:ph type="title"/>
          </p:nvPr>
        </p:nvSpPr>
        <p:spPr>
          <a:xfrm>
            <a:off x="849161" y="1059456"/>
            <a:ext cx="40755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/>
          <p:nvPr/>
        </p:nvSpPr>
        <p:spPr>
          <a:xfrm>
            <a:off x="0" y="4831575"/>
            <a:ext cx="91440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166450" y="3889705"/>
            <a:ext cx="48111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7"/>
          <p:cNvSpPr txBox="1"/>
          <p:nvPr>
            <p:ph type="title"/>
          </p:nvPr>
        </p:nvSpPr>
        <p:spPr>
          <a:xfrm>
            <a:off x="2071500" y="1512186"/>
            <a:ext cx="50010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idx="1" type="subTitle"/>
          </p:nvPr>
        </p:nvSpPr>
        <p:spPr>
          <a:xfrm>
            <a:off x="1289865" y="2552006"/>
            <a:ext cx="32763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8"/>
          <p:cNvSpPr txBox="1"/>
          <p:nvPr>
            <p:ph type="title"/>
          </p:nvPr>
        </p:nvSpPr>
        <p:spPr>
          <a:xfrm>
            <a:off x="1289865" y="1796131"/>
            <a:ext cx="43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/>
          <p:nvPr>
            <p:ph idx="1" type="subTitle"/>
          </p:nvPr>
        </p:nvSpPr>
        <p:spPr>
          <a:xfrm>
            <a:off x="715100" y="1205880"/>
            <a:ext cx="38511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68C"/>
              </a:buClr>
              <a:buSzPts val="1400"/>
              <a:buFont typeface="Cambo"/>
              <a:buChar char="●"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9pPr>
          </a:lstStyle>
          <a:p/>
        </p:txBody>
      </p:sp>
      <p:sp>
        <p:nvSpPr>
          <p:cNvPr id="361" name="Google Shape;361;p19"/>
          <p:cNvSpPr txBox="1"/>
          <p:nvPr>
            <p:ph type="title"/>
          </p:nvPr>
        </p:nvSpPr>
        <p:spPr>
          <a:xfrm>
            <a:off x="715107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400"/>
              <a:buNone/>
              <a:defRPr>
                <a:solidFill>
                  <a:srgbClr val="27272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4" name="Google Shape;364;p20"/>
          <p:cNvGrpSpPr/>
          <p:nvPr/>
        </p:nvGrpSpPr>
        <p:grpSpPr>
          <a:xfrm>
            <a:off x="-897926" y="-439590"/>
            <a:ext cx="10939851" cy="822180"/>
            <a:chOff x="-155138" y="-287190"/>
            <a:chExt cx="10939851" cy="822180"/>
          </a:xfrm>
        </p:grpSpPr>
        <p:grpSp>
          <p:nvGrpSpPr>
            <p:cNvPr id="365" name="Google Shape;365;p20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366" name="Google Shape;366;p20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367" name="Google Shape;367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68" name="Google Shape;368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69" name="Google Shape;369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0" name="Google Shape;370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1" name="Google Shape;371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2" name="Google Shape;372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3" name="Google Shape;373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4" name="Google Shape;374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75" name="Google Shape;37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" name="Google Shape;37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" name="Google Shape;37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8" name="Google Shape;37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9" name="Google Shape;37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80" name="Google Shape;380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81" name="Google Shape;381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2" name="Google Shape;382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3" name="Google Shape;383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4" name="Google Shape;384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5" name="Google Shape;385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86" name="Google Shape;386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87" name="Google Shape;38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" name="Google Shape;38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" name="Google Shape;38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0" name="Google Shape;39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1" name="Google Shape;39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392" name="Google Shape;392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393" name="Google Shape;393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394" name="Google Shape;394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5" name="Google Shape;395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6" name="Google Shape;396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7" name="Google Shape;397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8" name="Google Shape;398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99" name="Google Shape;399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00" name="Google Shape;40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1" name="Google Shape;40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2" name="Google Shape;40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3" name="Google Shape;40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4" name="Google Shape;40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05" name="Google Shape;405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06" name="Google Shape;406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7" name="Google Shape;407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8" name="Google Shape;408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9" name="Google Shape;409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0" name="Google Shape;410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11" name="Google Shape;411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12" name="Google Shape;41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3" name="Google Shape;41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4" name="Google Shape;41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5" name="Google Shape;41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6" name="Google Shape;41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417" name="Google Shape;417;p20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418" name="Google Shape;418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419" name="Google Shape;419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20" name="Google Shape;42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1" name="Google Shape;42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2" name="Google Shape;42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3" name="Google Shape;42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4" name="Google Shape;42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25" name="Google Shape;425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26" name="Google Shape;426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7" name="Google Shape;427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8" name="Google Shape;428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29" name="Google Shape;429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0" name="Google Shape;430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31" name="Google Shape;431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32" name="Google Shape;43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3" name="Google Shape;43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4" name="Google Shape;43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5" name="Google Shape;43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6" name="Google Shape;43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37" name="Google Shape;437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38" name="Google Shape;438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39" name="Google Shape;439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0" name="Google Shape;440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1" name="Google Shape;441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2" name="Google Shape;442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43" name="Google Shape;443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444" name="Google Shape;444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45" name="Google Shape;44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6" name="Google Shape;44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7" name="Google Shape;44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8" name="Google Shape;44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49" name="Google Shape;44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50" name="Google Shape;450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51" name="Google Shape;451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2" name="Google Shape;452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3" name="Google Shape;453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4" name="Google Shape;454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5" name="Google Shape;455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56" name="Google Shape;456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57" name="Google Shape;45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8" name="Google Shape;45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59" name="Google Shape;45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0" name="Google Shape;46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1" name="Google Shape;46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62" name="Google Shape;462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63" name="Google Shape;463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4" name="Google Shape;464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5" name="Google Shape;465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" name="Google Shape;466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7" name="Google Shape;467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468" name="Google Shape;468;p20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469" name="Google Shape;469;p20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470" name="Google Shape;470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471" name="Google Shape;471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72" name="Google Shape;47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" name="Google Shape;47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" name="Google Shape;47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5" name="Google Shape;47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6" name="Google Shape;47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77" name="Google Shape;477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78" name="Google Shape;478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9" name="Google Shape;479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" name="Google Shape;480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Google Shape;481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" name="Google Shape;482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83" name="Google Shape;483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84" name="Google Shape;484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5" name="Google Shape;485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6" name="Google Shape;486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7" name="Google Shape;487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8" name="Google Shape;488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489" name="Google Shape;489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90" name="Google Shape;49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" name="Google Shape;49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" name="Google Shape;49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3" name="Google Shape;49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4" name="Google Shape;49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495" name="Google Shape;495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496" name="Google Shape;496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497" name="Google Shape;49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8" name="Google Shape;49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9" name="Google Shape;49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0" name="Google Shape;50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1" name="Google Shape;50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02" name="Google Shape;502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03" name="Google Shape;503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4" name="Google Shape;504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5" name="Google Shape;505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6" name="Google Shape;506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7" name="Google Shape;507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08" name="Google Shape;508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09" name="Google Shape;509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0" name="Google Shape;510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1" name="Google Shape;511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2" name="Google Shape;512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3" name="Google Shape;513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14" name="Google Shape;514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15" name="Google Shape;51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6" name="Google Shape;51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7" name="Google Shape;51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8" name="Google Shape;51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19" name="Google Shape;51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20" name="Google Shape;520;p20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521" name="Google Shape;521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522" name="Google Shape;522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23" name="Google Shape;523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4" name="Google Shape;524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5" name="Google Shape;525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6" name="Google Shape;526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7" name="Google Shape;527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28" name="Google Shape;528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29" name="Google Shape;529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0" name="Google Shape;530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1" name="Google Shape;531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2" name="Google Shape;532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3" name="Google Shape;533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34" name="Google Shape;534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35" name="Google Shape;53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6" name="Google Shape;53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7" name="Google Shape;53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8" name="Google Shape;53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9" name="Google Shape;53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40" name="Google Shape;540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41" name="Google Shape;541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2" name="Google Shape;542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3" name="Google Shape;543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4" name="Google Shape;544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5" name="Google Shape;545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546" name="Google Shape;546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547" name="Google Shape;547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48" name="Google Shape;548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9" name="Google Shape;549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0" name="Google Shape;550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1" name="Google Shape;551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2" name="Google Shape;552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53" name="Google Shape;553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54" name="Google Shape;554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5" name="Google Shape;555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6" name="Google Shape;556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7" name="Google Shape;557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8" name="Google Shape;558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59" name="Google Shape;559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60" name="Google Shape;56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1" name="Google Shape;56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2" name="Google Shape;56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3" name="Google Shape;56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4" name="Google Shape;56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65" name="Google Shape;565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66" name="Google Shape;566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7" name="Google Shape;567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8" name="Google Shape;568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9" name="Google Shape;569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70" name="Google Shape;570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571" name="Google Shape;571;p20"/>
          <p:cNvGrpSpPr/>
          <p:nvPr/>
        </p:nvGrpSpPr>
        <p:grpSpPr>
          <a:xfrm>
            <a:off x="-897926" y="4760910"/>
            <a:ext cx="10939851" cy="822180"/>
            <a:chOff x="-155138" y="-287190"/>
            <a:chExt cx="10939851" cy="822180"/>
          </a:xfrm>
        </p:grpSpPr>
        <p:grpSp>
          <p:nvGrpSpPr>
            <p:cNvPr id="572" name="Google Shape;572;p20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573" name="Google Shape;573;p20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574" name="Google Shape;574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575" name="Google Shape;575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76" name="Google Shape;576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77" name="Google Shape;577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78" name="Google Shape;578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79" name="Google Shape;579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80" name="Google Shape;580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81" name="Google Shape;581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82" name="Google Shape;58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83" name="Google Shape;58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84" name="Google Shape;58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85" name="Google Shape;58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86" name="Google Shape;58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87" name="Google Shape;587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88" name="Google Shape;588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89" name="Google Shape;589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0" name="Google Shape;590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1" name="Google Shape;591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2" name="Google Shape;592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593" name="Google Shape;593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594" name="Google Shape;594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5" name="Google Shape;595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6" name="Google Shape;596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7" name="Google Shape;597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8" name="Google Shape;598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599" name="Google Shape;599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600" name="Google Shape;600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01" name="Google Shape;601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2" name="Google Shape;602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3" name="Google Shape;603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4" name="Google Shape;604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5" name="Google Shape;605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06" name="Google Shape;606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07" name="Google Shape;60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8" name="Google Shape;60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9" name="Google Shape;60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0" name="Google Shape;61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1" name="Google Shape;61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12" name="Google Shape;612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13" name="Google Shape;613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4" name="Google Shape;614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5" name="Google Shape;615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6" name="Google Shape;616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17" name="Google Shape;617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18" name="Google Shape;618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19" name="Google Shape;619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0" name="Google Shape;620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1" name="Google Shape;621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2" name="Google Shape;622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3" name="Google Shape;623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624" name="Google Shape;624;p20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625" name="Google Shape;625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626" name="Google Shape;626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27" name="Google Shape;62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8" name="Google Shape;62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9" name="Google Shape;62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0" name="Google Shape;63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1" name="Google Shape;63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32" name="Google Shape;632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33" name="Google Shape;633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4" name="Google Shape;634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5" name="Google Shape;635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6" name="Google Shape;636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7" name="Google Shape;637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38" name="Google Shape;638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39" name="Google Shape;639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0" name="Google Shape;640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1" name="Google Shape;641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2" name="Google Shape;642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3" name="Google Shape;643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44" name="Google Shape;644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45" name="Google Shape;64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6" name="Google Shape;64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7" name="Google Shape;64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8" name="Google Shape;64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9" name="Google Shape;64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50" name="Google Shape;650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651" name="Google Shape;651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52" name="Google Shape;65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3" name="Google Shape;65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4" name="Google Shape;65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5" name="Google Shape;65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6" name="Google Shape;65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57" name="Google Shape;657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58" name="Google Shape;658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9" name="Google Shape;659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0" name="Google Shape;660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1" name="Google Shape;661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2" name="Google Shape;662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63" name="Google Shape;663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64" name="Google Shape;664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5" name="Google Shape;665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6" name="Google Shape;666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7" name="Google Shape;667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68" name="Google Shape;668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69" name="Google Shape;669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70" name="Google Shape;67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1" name="Google Shape;67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2" name="Google Shape;67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3" name="Google Shape;67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4" name="Google Shape;67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675" name="Google Shape;675;p20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676" name="Google Shape;676;p20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677" name="Google Shape;677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678" name="Google Shape;678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79" name="Google Shape;679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0" name="Google Shape;680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1" name="Google Shape;681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2" name="Google Shape;682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3" name="Google Shape;683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84" name="Google Shape;684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85" name="Google Shape;68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6" name="Google Shape;68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7" name="Google Shape;68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8" name="Google Shape;68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9" name="Google Shape;68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90" name="Google Shape;690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91" name="Google Shape;691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2" name="Google Shape;692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3" name="Google Shape;693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4" name="Google Shape;694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5" name="Google Shape;695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96" name="Google Shape;696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697" name="Google Shape;69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8" name="Google Shape;69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9" name="Google Shape;69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0" name="Google Shape;70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1" name="Google Shape;70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702" name="Google Shape;702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703" name="Google Shape;703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04" name="Google Shape;704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5" name="Google Shape;705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6" name="Google Shape;706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7" name="Google Shape;707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8" name="Google Shape;708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09" name="Google Shape;709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10" name="Google Shape;71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1" name="Google Shape;71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2" name="Google Shape;71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3" name="Google Shape;71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4" name="Google Shape;71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15" name="Google Shape;715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16" name="Google Shape;716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7" name="Google Shape;717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8" name="Google Shape;718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9" name="Google Shape;719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0" name="Google Shape;720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21" name="Google Shape;721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22" name="Google Shape;72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3" name="Google Shape;72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4" name="Google Shape;72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5" name="Google Shape;72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6" name="Google Shape;72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727" name="Google Shape;727;p20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728" name="Google Shape;728;p20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729" name="Google Shape;729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30" name="Google Shape;730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1" name="Google Shape;731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2" name="Google Shape;732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3" name="Google Shape;733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4" name="Google Shape;734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35" name="Google Shape;735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36" name="Google Shape;736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7" name="Google Shape;737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8" name="Google Shape;738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9" name="Google Shape;739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40" name="Google Shape;740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41" name="Google Shape;741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42" name="Google Shape;742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43" name="Google Shape;743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44" name="Google Shape;744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45" name="Google Shape;745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46" name="Google Shape;746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47" name="Google Shape;747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48" name="Google Shape;748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49" name="Google Shape;749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0" name="Google Shape;750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1" name="Google Shape;751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2" name="Google Shape;752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753" name="Google Shape;753;p20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754" name="Google Shape;754;p20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55" name="Google Shape;755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6" name="Google Shape;756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7" name="Google Shape;757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8" name="Google Shape;758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9" name="Google Shape;759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60" name="Google Shape;760;p20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61" name="Google Shape;761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2" name="Google Shape;762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3" name="Google Shape;763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4" name="Google Shape;764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5" name="Google Shape;765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66" name="Google Shape;766;p20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67" name="Google Shape;767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8" name="Google Shape;768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9" name="Google Shape;769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0" name="Google Shape;770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1" name="Google Shape;771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72" name="Google Shape;772;p20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773" name="Google Shape;773;p20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4" name="Google Shape;774;p20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5" name="Google Shape;775;p20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6" name="Google Shape;776;p20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7" name="Google Shape;777;p20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flipH="1" rot="-5400000">
            <a:off x="7086806" y="747094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5400000">
            <a:off x="-2578306" y="732969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2026700" y="1937875"/>
            <a:ext cx="35523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5579200" y="2123725"/>
            <a:ext cx="15381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662700" y="3408500"/>
            <a:ext cx="2280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1"/>
          <p:cNvSpPr/>
          <p:nvPr/>
        </p:nvSpPr>
        <p:spPr>
          <a:xfrm rot="-5400000">
            <a:off x="6833586" y="471131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1"/>
          <p:cNvSpPr/>
          <p:nvPr/>
        </p:nvSpPr>
        <p:spPr>
          <a:xfrm flipH="1" rot="5400000">
            <a:off x="-2831543" y="486799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1"/>
          <p:cNvSpPr txBox="1"/>
          <p:nvPr>
            <p:ph idx="1" type="subTitle"/>
          </p:nvPr>
        </p:nvSpPr>
        <p:spPr>
          <a:xfrm>
            <a:off x="1715938" y="2595500"/>
            <a:ext cx="25146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2" name="Google Shape;782;p21"/>
          <p:cNvSpPr txBox="1"/>
          <p:nvPr>
            <p:ph idx="2" type="subTitle"/>
          </p:nvPr>
        </p:nvSpPr>
        <p:spPr>
          <a:xfrm>
            <a:off x="4910763" y="2595500"/>
            <a:ext cx="25173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3" name="Google Shape;783;p21"/>
          <p:cNvSpPr txBox="1"/>
          <p:nvPr>
            <p:ph idx="3" type="subTitle"/>
          </p:nvPr>
        </p:nvSpPr>
        <p:spPr>
          <a:xfrm>
            <a:off x="1690038" y="3155275"/>
            <a:ext cx="26328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1"/>
          <p:cNvSpPr txBox="1"/>
          <p:nvPr>
            <p:ph idx="4" type="subTitle"/>
          </p:nvPr>
        </p:nvSpPr>
        <p:spPr>
          <a:xfrm>
            <a:off x="4820563" y="3155275"/>
            <a:ext cx="26334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8" name="Google Shape;788;p22"/>
          <p:cNvSpPr txBox="1"/>
          <p:nvPr>
            <p:ph idx="1" type="subTitle"/>
          </p:nvPr>
        </p:nvSpPr>
        <p:spPr>
          <a:xfrm>
            <a:off x="719300" y="1205875"/>
            <a:ext cx="40023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  <p:sp>
        <p:nvSpPr>
          <p:cNvPr id="789" name="Google Shape;789;p22"/>
          <p:cNvSpPr txBox="1"/>
          <p:nvPr>
            <p:ph idx="2" type="subTitle"/>
          </p:nvPr>
        </p:nvSpPr>
        <p:spPr>
          <a:xfrm>
            <a:off x="4832675" y="1205875"/>
            <a:ext cx="3591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3"/>
          <p:cNvSpPr txBox="1"/>
          <p:nvPr>
            <p:ph idx="1" type="subTitle"/>
          </p:nvPr>
        </p:nvSpPr>
        <p:spPr>
          <a:xfrm>
            <a:off x="720000" y="2954650"/>
            <a:ext cx="24402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2" name="Google Shape;792;p23"/>
          <p:cNvSpPr txBox="1"/>
          <p:nvPr>
            <p:ph idx="2" type="subTitle"/>
          </p:nvPr>
        </p:nvSpPr>
        <p:spPr>
          <a:xfrm>
            <a:off x="720000" y="3948202"/>
            <a:ext cx="2440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3"/>
          <p:cNvSpPr txBox="1"/>
          <p:nvPr>
            <p:ph idx="3" type="subTitle"/>
          </p:nvPr>
        </p:nvSpPr>
        <p:spPr>
          <a:xfrm>
            <a:off x="33507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3"/>
          <p:cNvSpPr txBox="1"/>
          <p:nvPr>
            <p:ph idx="4" type="subTitle"/>
          </p:nvPr>
        </p:nvSpPr>
        <p:spPr>
          <a:xfrm>
            <a:off x="59826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6" name="Google Shape;796;p23"/>
          <p:cNvSpPr txBox="1"/>
          <p:nvPr>
            <p:ph idx="5" type="subTitle"/>
          </p:nvPr>
        </p:nvSpPr>
        <p:spPr>
          <a:xfrm>
            <a:off x="33507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7" name="Google Shape;797;p23"/>
          <p:cNvSpPr txBox="1"/>
          <p:nvPr>
            <p:ph idx="6" type="subTitle"/>
          </p:nvPr>
        </p:nvSpPr>
        <p:spPr>
          <a:xfrm>
            <a:off x="59826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8" name="Google Shape;798;p23"/>
          <p:cNvSpPr txBox="1"/>
          <p:nvPr>
            <p:ph idx="7" type="subTitle"/>
          </p:nvPr>
        </p:nvSpPr>
        <p:spPr>
          <a:xfrm>
            <a:off x="720000" y="3417689"/>
            <a:ext cx="24402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23"/>
          <p:cNvSpPr txBox="1"/>
          <p:nvPr>
            <p:ph idx="8" type="subTitle"/>
          </p:nvPr>
        </p:nvSpPr>
        <p:spPr>
          <a:xfrm>
            <a:off x="33507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3"/>
          <p:cNvSpPr txBox="1"/>
          <p:nvPr>
            <p:ph idx="9" type="subTitle"/>
          </p:nvPr>
        </p:nvSpPr>
        <p:spPr>
          <a:xfrm>
            <a:off x="59826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3" name="Google Shape;803;p24"/>
          <p:cNvSpPr txBox="1"/>
          <p:nvPr>
            <p:ph idx="1" type="subTitle"/>
          </p:nvPr>
        </p:nvSpPr>
        <p:spPr>
          <a:xfrm>
            <a:off x="7200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4" name="Google Shape;804;p24"/>
          <p:cNvSpPr txBox="1"/>
          <p:nvPr>
            <p:ph idx="2" type="subTitle"/>
          </p:nvPr>
        </p:nvSpPr>
        <p:spPr>
          <a:xfrm>
            <a:off x="852900" y="3466006"/>
            <a:ext cx="207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4"/>
          <p:cNvSpPr txBox="1"/>
          <p:nvPr>
            <p:ph idx="3" type="subTitle"/>
          </p:nvPr>
        </p:nvSpPr>
        <p:spPr>
          <a:xfrm>
            <a:off x="35388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24"/>
          <p:cNvSpPr txBox="1"/>
          <p:nvPr>
            <p:ph idx="4" type="subTitle"/>
          </p:nvPr>
        </p:nvSpPr>
        <p:spPr>
          <a:xfrm>
            <a:off x="62226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4"/>
          <p:cNvSpPr txBox="1"/>
          <p:nvPr>
            <p:ph idx="5" type="subTitle"/>
          </p:nvPr>
        </p:nvSpPr>
        <p:spPr>
          <a:xfrm>
            <a:off x="34038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8" name="Google Shape;808;p24"/>
          <p:cNvSpPr txBox="1"/>
          <p:nvPr>
            <p:ph idx="6" type="subTitle"/>
          </p:nvPr>
        </p:nvSpPr>
        <p:spPr>
          <a:xfrm>
            <a:off x="60876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9" name="Google Shape;809;p24"/>
          <p:cNvSpPr txBox="1"/>
          <p:nvPr>
            <p:ph idx="7" type="subTitle"/>
          </p:nvPr>
        </p:nvSpPr>
        <p:spPr>
          <a:xfrm>
            <a:off x="9372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24"/>
          <p:cNvSpPr txBox="1"/>
          <p:nvPr>
            <p:ph idx="8" type="subTitle"/>
          </p:nvPr>
        </p:nvSpPr>
        <p:spPr>
          <a:xfrm>
            <a:off x="36210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24"/>
          <p:cNvSpPr txBox="1"/>
          <p:nvPr>
            <p:ph idx="9" type="subTitle"/>
          </p:nvPr>
        </p:nvSpPr>
        <p:spPr>
          <a:xfrm>
            <a:off x="6304200" y="2984978"/>
            <a:ext cx="19032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5"/>
          <p:cNvSpPr txBox="1"/>
          <p:nvPr>
            <p:ph type="title"/>
          </p:nvPr>
        </p:nvSpPr>
        <p:spPr>
          <a:xfrm>
            <a:off x="3019225" y="535000"/>
            <a:ext cx="454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4" name="Google Shape;814;p25"/>
          <p:cNvSpPr txBox="1"/>
          <p:nvPr>
            <p:ph idx="1" type="subTitle"/>
          </p:nvPr>
        </p:nvSpPr>
        <p:spPr>
          <a:xfrm>
            <a:off x="3019217" y="14256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5" name="Google Shape;815;p25"/>
          <p:cNvSpPr txBox="1"/>
          <p:nvPr>
            <p:ph idx="2" type="subTitle"/>
          </p:nvPr>
        </p:nvSpPr>
        <p:spPr>
          <a:xfrm>
            <a:off x="5313348" y="13536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5"/>
          <p:cNvSpPr txBox="1"/>
          <p:nvPr>
            <p:ph idx="3" type="subTitle"/>
          </p:nvPr>
        </p:nvSpPr>
        <p:spPr>
          <a:xfrm>
            <a:off x="5313348" y="2571321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25"/>
          <p:cNvSpPr txBox="1"/>
          <p:nvPr>
            <p:ph idx="4" type="subTitle"/>
          </p:nvPr>
        </p:nvSpPr>
        <p:spPr>
          <a:xfrm>
            <a:off x="5313348" y="37889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25"/>
          <p:cNvSpPr txBox="1"/>
          <p:nvPr>
            <p:ph idx="5" type="subTitle"/>
          </p:nvPr>
        </p:nvSpPr>
        <p:spPr>
          <a:xfrm>
            <a:off x="3019217" y="2643321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9" name="Google Shape;819;p25"/>
          <p:cNvSpPr txBox="1"/>
          <p:nvPr>
            <p:ph idx="6" type="subTitle"/>
          </p:nvPr>
        </p:nvSpPr>
        <p:spPr>
          <a:xfrm>
            <a:off x="3019217" y="38609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6"/>
          <p:cNvSpPr/>
          <p:nvPr/>
        </p:nvSpPr>
        <p:spPr>
          <a:xfrm flipH="1" rot="-5400000">
            <a:off x="3143650" y="-3151050"/>
            <a:ext cx="2849400" cy="9151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"/>
          <p:cNvSpPr/>
          <p:nvPr/>
        </p:nvSpPr>
        <p:spPr>
          <a:xfrm>
            <a:off x="125" y="2971400"/>
            <a:ext cx="9144000" cy="28494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4" name="Google Shape;824;p26"/>
          <p:cNvSpPr txBox="1"/>
          <p:nvPr>
            <p:ph idx="1" type="subTitle"/>
          </p:nvPr>
        </p:nvSpPr>
        <p:spPr>
          <a:xfrm>
            <a:off x="719125" y="2661788"/>
            <a:ext cx="24129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5" name="Google Shape;825;p26"/>
          <p:cNvSpPr txBox="1"/>
          <p:nvPr>
            <p:ph idx="2" type="subTitle"/>
          </p:nvPr>
        </p:nvSpPr>
        <p:spPr>
          <a:xfrm>
            <a:off x="719125" y="1640338"/>
            <a:ext cx="2412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26"/>
          <p:cNvSpPr txBox="1"/>
          <p:nvPr>
            <p:ph idx="3" type="subTitle"/>
          </p:nvPr>
        </p:nvSpPr>
        <p:spPr>
          <a:xfrm>
            <a:off x="3364950" y="2179600"/>
            <a:ext cx="24141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26"/>
          <p:cNvSpPr txBox="1"/>
          <p:nvPr>
            <p:ph idx="4" type="subTitle"/>
          </p:nvPr>
        </p:nvSpPr>
        <p:spPr>
          <a:xfrm>
            <a:off x="6012000" y="2781950"/>
            <a:ext cx="24123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26"/>
          <p:cNvSpPr txBox="1"/>
          <p:nvPr>
            <p:ph idx="5" type="subTitle"/>
          </p:nvPr>
        </p:nvSpPr>
        <p:spPr>
          <a:xfrm>
            <a:off x="3364950" y="3201051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9" name="Google Shape;829;p26"/>
          <p:cNvSpPr txBox="1"/>
          <p:nvPr>
            <p:ph idx="6" type="subTitle"/>
          </p:nvPr>
        </p:nvSpPr>
        <p:spPr>
          <a:xfrm>
            <a:off x="6011100" y="3802350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1_2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7"/>
          <p:cNvSpPr txBox="1"/>
          <p:nvPr>
            <p:ph idx="1" type="subTitle"/>
          </p:nvPr>
        </p:nvSpPr>
        <p:spPr>
          <a:xfrm>
            <a:off x="3341381" y="3356350"/>
            <a:ext cx="24774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2" name="Google Shape;832;p27"/>
          <p:cNvSpPr txBox="1"/>
          <p:nvPr>
            <p:ph idx="2" type="subTitle"/>
          </p:nvPr>
        </p:nvSpPr>
        <p:spPr>
          <a:xfrm>
            <a:off x="5934756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3" name="Google Shape;833;p27"/>
          <p:cNvSpPr txBox="1"/>
          <p:nvPr>
            <p:ph idx="3" type="subTitle"/>
          </p:nvPr>
        </p:nvSpPr>
        <p:spPr>
          <a:xfrm>
            <a:off x="3341381" y="3779650"/>
            <a:ext cx="24774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27"/>
          <p:cNvSpPr txBox="1"/>
          <p:nvPr>
            <p:ph idx="4" type="subTitle"/>
          </p:nvPr>
        </p:nvSpPr>
        <p:spPr>
          <a:xfrm>
            <a:off x="5934756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6" name="Google Shape;836;p27"/>
          <p:cNvSpPr txBox="1"/>
          <p:nvPr>
            <p:ph idx="5" type="subTitle"/>
          </p:nvPr>
        </p:nvSpPr>
        <p:spPr>
          <a:xfrm>
            <a:off x="720000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7" name="Google Shape;837;p27"/>
          <p:cNvSpPr txBox="1"/>
          <p:nvPr>
            <p:ph idx="6" type="subTitle"/>
          </p:nvPr>
        </p:nvSpPr>
        <p:spPr>
          <a:xfrm>
            <a:off x="720000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/>
          <p:nvPr>
            <p:ph idx="1" type="subTitle"/>
          </p:nvPr>
        </p:nvSpPr>
        <p:spPr>
          <a:xfrm>
            <a:off x="1928841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0" name="Google Shape;840;p28"/>
          <p:cNvSpPr txBox="1"/>
          <p:nvPr>
            <p:ph idx="2" type="subTitle"/>
          </p:nvPr>
        </p:nvSpPr>
        <p:spPr>
          <a:xfrm>
            <a:off x="1928841" y="2200987"/>
            <a:ext cx="2340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28"/>
          <p:cNvSpPr txBox="1"/>
          <p:nvPr>
            <p:ph idx="3" type="subTitle"/>
          </p:nvPr>
        </p:nvSpPr>
        <p:spPr>
          <a:xfrm>
            <a:off x="5543300" y="2200975"/>
            <a:ext cx="2343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28"/>
          <p:cNvSpPr txBox="1"/>
          <p:nvPr>
            <p:ph idx="4" type="subTitle"/>
          </p:nvPr>
        </p:nvSpPr>
        <p:spPr>
          <a:xfrm>
            <a:off x="1928841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28"/>
          <p:cNvSpPr txBox="1"/>
          <p:nvPr>
            <p:ph idx="5" type="subTitle"/>
          </p:nvPr>
        </p:nvSpPr>
        <p:spPr>
          <a:xfrm>
            <a:off x="5543303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2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5" name="Google Shape;845;p28"/>
          <p:cNvSpPr txBox="1"/>
          <p:nvPr>
            <p:ph idx="6" type="subTitle"/>
          </p:nvPr>
        </p:nvSpPr>
        <p:spPr>
          <a:xfrm>
            <a:off x="1928091" y="3098962"/>
            <a:ext cx="24795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6" name="Google Shape;846;p28"/>
          <p:cNvSpPr txBox="1"/>
          <p:nvPr>
            <p:ph idx="7" type="subTitle"/>
          </p:nvPr>
        </p:nvSpPr>
        <p:spPr>
          <a:xfrm>
            <a:off x="5543303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7" name="Google Shape;847;p28"/>
          <p:cNvSpPr txBox="1"/>
          <p:nvPr>
            <p:ph idx="8" type="subTitle"/>
          </p:nvPr>
        </p:nvSpPr>
        <p:spPr>
          <a:xfrm>
            <a:off x="5543303" y="3098962"/>
            <a:ext cx="24780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9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rgbClr val="2423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1" name="Google Shape;851;p29"/>
          <p:cNvSpPr txBox="1"/>
          <p:nvPr>
            <p:ph idx="1" type="subTitle"/>
          </p:nvPr>
        </p:nvSpPr>
        <p:spPr>
          <a:xfrm>
            <a:off x="836150" y="2078075"/>
            <a:ext cx="20805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29"/>
          <p:cNvSpPr txBox="1"/>
          <p:nvPr>
            <p:ph idx="2" type="subTitle"/>
          </p:nvPr>
        </p:nvSpPr>
        <p:spPr>
          <a:xfrm>
            <a:off x="3529650" y="2078075"/>
            <a:ext cx="20847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29"/>
          <p:cNvSpPr txBox="1"/>
          <p:nvPr>
            <p:ph idx="3" type="subTitle"/>
          </p:nvPr>
        </p:nvSpPr>
        <p:spPr>
          <a:xfrm>
            <a:off x="6226000" y="2078075"/>
            <a:ext cx="20832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29"/>
          <p:cNvSpPr txBox="1"/>
          <p:nvPr>
            <p:ph idx="4" type="subTitle"/>
          </p:nvPr>
        </p:nvSpPr>
        <p:spPr>
          <a:xfrm>
            <a:off x="836150" y="3732688"/>
            <a:ext cx="2080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29"/>
          <p:cNvSpPr txBox="1"/>
          <p:nvPr>
            <p:ph idx="5" type="subTitle"/>
          </p:nvPr>
        </p:nvSpPr>
        <p:spPr>
          <a:xfrm>
            <a:off x="3529650" y="3732688"/>
            <a:ext cx="20847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29"/>
          <p:cNvSpPr txBox="1"/>
          <p:nvPr>
            <p:ph idx="6" type="subTitle"/>
          </p:nvPr>
        </p:nvSpPr>
        <p:spPr>
          <a:xfrm>
            <a:off x="6226000" y="3732688"/>
            <a:ext cx="20832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9"/>
          <p:cNvSpPr txBox="1"/>
          <p:nvPr>
            <p:ph idx="7" type="subTitle"/>
          </p:nvPr>
        </p:nvSpPr>
        <p:spPr>
          <a:xfrm>
            <a:off x="7151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8" name="Google Shape;858;p29"/>
          <p:cNvSpPr txBox="1"/>
          <p:nvPr>
            <p:ph idx="8" type="subTitle"/>
          </p:nvPr>
        </p:nvSpPr>
        <p:spPr>
          <a:xfrm>
            <a:off x="3408450" y="1367113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9" name="Google Shape;859;p29"/>
          <p:cNvSpPr txBox="1"/>
          <p:nvPr>
            <p:ph idx="9" type="subTitle"/>
          </p:nvPr>
        </p:nvSpPr>
        <p:spPr>
          <a:xfrm>
            <a:off x="61063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0" name="Google Shape;860;p29"/>
          <p:cNvSpPr txBox="1"/>
          <p:nvPr>
            <p:ph idx="13" type="subTitle"/>
          </p:nvPr>
        </p:nvSpPr>
        <p:spPr>
          <a:xfrm>
            <a:off x="7151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1" name="Google Shape;861;p29"/>
          <p:cNvSpPr txBox="1"/>
          <p:nvPr>
            <p:ph idx="14" type="subTitle"/>
          </p:nvPr>
        </p:nvSpPr>
        <p:spPr>
          <a:xfrm>
            <a:off x="3408450" y="3017189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2" name="Google Shape;862;p29"/>
          <p:cNvSpPr txBox="1"/>
          <p:nvPr>
            <p:ph idx="15" type="subTitle"/>
          </p:nvPr>
        </p:nvSpPr>
        <p:spPr>
          <a:xfrm>
            <a:off x="61063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0"/>
          <p:cNvSpPr/>
          <p:nvPr/>
        </p:nvSpPr>
        <p:spPr>
          <a:xfrm rot="10800000">
            <a:off x="2180800" y="0"/>
            <a:ext cx="4782300" cy="50235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0"/>
          <p:cNvSpPr txBox="1"/>
          <p:nvPr>
            <p:ph hasCustomPrompt="1" type="title"/>
          </p:nvPr>
        </p:nvSpPr>
        <p:spPr>
          <a:xfrm>
            <a:off x="807650" y="599549"/>
            <a:ext cx="4694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6" name="Google Shape;866;p30"/>
          <p:cNvSpPr txBox="1"/>
          <p:nvPr>
            <p:ph idx="1" type="subTitle"/>
          </p:nvPr>
        </p:nvSpPr>
        <p:spPr>
          <a:xfrm>
            <a:off x="807650" y="1435261"/>
            <a:ext cx="4694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30"/>
          <p:cNvSpPr txBox="1"/>
          <p:nvPr>
            <p:ph hasCustomPrompt="1" idx="2" type="title"/>
          </p:nvPr>
        </p:nvSpPr>
        <p:spPr>
          <a:xfrm>
            <a:off x="3687005" y="1991404"/>
            <a:ext cx="4600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8" name="Google Shape;868;p30"/>
          <p:cNvSpPr txBox="1"/>
          <p:nvPr>
            <p:ph idx="3" type="subTitle"/>
          </p:nvPr>
        </p:nvSpPr>
        <p:spPr>
          <a:xfrm>
            <a:off x="3641705" y="2819704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30"/>
          <p:cNvSpPr txBox="1"/>
          <p:nvPr>
            <p:ph hasCustomPrompt="1" idx="4" type="title"/>
          </p:nvPr>
        </p:nvSpPr>
        <p:spPr>
          <a:xfrm>
            <a:off x="1451750" y="3383136"/>
            <a:ext cx="4690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70" name="Google Shape;870;p30"/>
          <p:cNvSpPr txBox="1"/>
          <p:nvPr>
            <p:ph idx="5" type="subTitle"/>
          </p:nvPr>
        </p:nvSpPr>
        <p:spPr>
          <a:xfrm>
            <a:off x="1451750" y="4211436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5400000">
            <a:off x="6202000" y="2221950"/>
            <a:ext cx="5176800" cy="73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166221" y="1512763"/>
            <a:ext cx="38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279325" y="2404925"/>
            <a:ext cx="36516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/>
          <p:nvPr/>
        </p:nvSpPr>
        <p:spPr>
          <a:xfrm>
            <a:off x="186363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31"/>
          <p:cNvGrpSpPr/>
          <p:nvPr/>
        </p:nvGrpSpPr>
        <p:grpSpPr>
          <a:xfrm>
            <a:off x="708480" y="224350"/>
            <a:ext cx="3738190" cy="5905198"/>
            <a:chOff x="2724688" y="224350"/>
            <a:chExt cx="3738190" cy="5905198"/>
          </a:xfrm>
        </p:grpSpPr>
        <p:sp>
          <p:nvSpPr>
            <p:cNvPr id="874" name="Google Shape;874;p31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 flipH="1" rot="10800000">
              <a:off x="3283492" y="231539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1"/>
          <p:cNvSpPr/>
          <p:nvPr/>
        </p:nvSpPr>
        <p:spPr>
          <a:xfrm>
            <a:off x="3705103" y="3340747"/>
            <a:ext cx="4723160" cy="795373"/>
          </a:xfrm>
          <a:custGeom>
            <a:rect b="b" l="l" r="r" t="t"/>
            <a:pathLst>
              <a:path extrusionOk="0" h="11817" w="81843">
                <a:moveTo>
                  <a:pt x="1" y="1"/>
                </a:moveTo>
                <a:lnTo>
                  <a:pt x="3782" y="2918"/>
                </a:lnTo>
                <a:lnTo>
                  <a:pt x="3782" y="8590"/>
                </a:lnTo>
                <a:cubicBezTo>
                  <a:pt x="3782" y="10372"/>
                  <a:pt x="5227" y="11817"/>
                  <a:pt x="7009" y="11817"/>
                </a:cubicBezTo>
                <a:lnTo>
                  <a:pt x="78598" y="11817"/>
                </a:lnTo>
                <a:cubicBezTo>
                  <a:pt x="80379" y="11817"/>
                  <a:pt x="81824" y="10372"/>
                  <a:pt x="81824" y="8590"/>
                </a:cubicBezTo>
                <a:lnTo>
                  <a:pt x="81824" y="3227"/>
                </a:lnTo>
                <a:cubicBezTo>
                  <a:pt x="81843" y="1437"/>
                  <a:pt x="80388" y="1"/>
                  <a:pt x="7859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1"/>
          <p:cNvSpPr txBox="1"/>
          <p:nvPr/>
        </p:nvSpPr>
        <p:spPr>
          <a:xfrm>
            <a:off x="4057650" y="3379200"/>
            <a:ext cx="4166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infographics &amp; images by</a:t>
            </a:r>
            <a:r>
              <a:rPr lang="es" sz="1100">
                <a:solidFill>
                  <a:srgbClr val="2423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rgbClr val="2423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31"/>
          <p:cNvSpPr txBox="1"/>
          <p:nvPr>
            <p:ph type="ctrTitle"/>
          </p:nvPr>
        </p:nvSpPr>
        <p:spPr>
          <a:xfrm>
            <a:off x="925000" y="1182350"/>
            <a:ext cx="3218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5" name="Google Shape;885;p31"/>
          <p:cNvSpPr txBox="1"/>
          <p:nvPr>
            <p:ph idx="1" type="subTitle"/>
          </p:nvPr>
        </p:nvSpPr>
        <p:spPr>
          <a:xfrm>
            <a:off x="925000" y="2487625"/>
            <a:ext cx="32184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2"/>
          <p:cNvSpPr/>
          <p:nvPr/>
        </p:nvSpPr>
        <p:spPr>
          <a:xfrm rot="-5400000">
            <a:off x="70868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2"/>
          <p:cNvSpPr/>
          <p:nvPr/>
        </p:nvSpPr>
        <p:spPr>
          <a:xfrm flipH="1" rot="5400000">
            <a:off x="-25783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 flipH="1" rot="10800000">
            <a:off x="0" y="4613425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5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"/>
          <p:cNvSpPr/>
          <p:nvPr/>
        </p:nvSpPr>
        <p:spPr>
          <a:xfrm flipH="1" rot="10800000">
            <a:off x="0" y="113838"/>
            <a:ext cx="9144000" cy="35701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3"/>
          <p:cNvSpPr/>
          <p:nvPr/>
        </p:nvSpPr>
        <p:spPr>
          <a:xfrm rot="10800000">
            <a:off x="0" y="-1547787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/>
          <p:nvPr/>
        </p:nvSpPr>
        <p:spPr>
          <a:xfrm rot="-5400000">
            <a:off x="62964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 flipH="1" rot="5400000">
            <a:off x="-23035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33"/>
          <p:cNvGrpSpPr/>
          <p:nvPr/>
        </p:nvGrpSpPr>
        <p:grpSpPr>
          <a:xfrm>
            <a:off x="775238" y="3888866"/>
            <a:ext cx="7593524" cy="457295"/>
            <a:chOff x="-37025" y="4000475"/>
            <a:chExt cx="5739625" cy="345650"/>
          </a:xfrm>
        </p:grpSpPr>
        <p:grpSp>
          <p:nvGrpSpPr>
            <p:cNvPr id="896" name="Google Shape;896;p33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897" name="Google Shape;897;p33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898" name="Google Shape;898;p33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33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33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33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33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33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33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5" name="Google Shape;905;p33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906" name="Google Shape;906;p33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33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33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33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33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3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33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3" name="Google Shape;913;p33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914" name="Google Shape;914;p33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915" name="Google Shape;915;p33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33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33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33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33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2" name="Google Shape;922;p33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923" name="Google Shape;923;p33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33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3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3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3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33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3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0" name="Google Shape;930;p33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931" name="Google Shape;931;p33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932" name="Google Shape;932;p33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3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33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33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3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9" name="Google Shape;939;p33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940" name="Google Shape;940;p33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3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33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33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5"/>
          <p:cNvSpPr/>
          <p:nvPr/>
        </p:nvSpPr>
        <p:spPr>
          <a:xfrm>
            <a:off x="2180788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35"/>
          <p:cNvGrpSpPr/>
          <p:nvPr/>
        </p:nvGrpSpPr>
        <p:grpSpPr>
          <a:xfrm>
            <a:off x="2702905" y="224350"/>
            <a:ext cx="3738190" cy="5905198"/>
            <a:chOff x="2724688" y="224350"/>
            <a:chExt cx="3738190" cy="5905198"/>
          </a:xfrm>
        </p:grpSpPr>
        <p:sp>
          <p:nvSpPr>
            <p:cNvPr id="953" name="Google Shape;953;p35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500385" y="3802808"/>
              <a:ext cx="666972" cy="447435"/>
            </a:xfrm>
            <a:custGeom>
              <a:rect b="b" l="l" r="r" t="t"/>
              <a:pathLst>
                <a:path extrusionOk="0" h="6903" w="10290">
                  <a:moveTo>
                    <a:pt x="7434" y="1"/>
                  </a:moveTo>
                  <a:cubicBezTo>
                    <a:pt x="6151" y="1"/>
                    <a:pt x="5145" y="1367"/>
                    <a:pt x="5145" y="1367"/>
                  </a:cubicBezTo>
                  <a:cubicBezTo>
                    <a:pt x="5145" y="1367"/>
                    <a:pt x="4136" y="8"/>
                    <a:pt x="2846" y="8"/>
                  </a:cubicBezTo>
                  <a:cubicBezTo>
                    <a:pt x="2498" y="8"/>
                    <a:pt x="2129" y="107"/>
                    <a:pt x="1755" y="358"/>
                  </a:cubicBezTo>
                  <a:cubicBezTo>
                    <a:pt x="0" y="1549"/>
                    <a:pt x="1727" y="5203"/>
                    <a:pt x="5145" y="6902"/>
                  </a:cubicBezTo>
                  <a:cubicBezTo>
                    <a:pt x="8563" y="5221"/>
                    <a:pt x="10290" y="1549"/>
                    <a:pt x="8526" y="358"/>
                  </a:cubicBezTo>
                  <a:cubicBezTo>
                    <a:pt x="8152" y="102"/>
                    <a:pt x="7783" y="1"/>
                    <a:pt x="7434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4323420" y="3774743"/>
              <a:ext cx="517308" cy="503762"/>
            </a:xfrm>
            <a:custGeom>
              <a:rect b="b" l="l" r="r" t="t"/>
              <a:pathLst>
                <a:path extrusionOk="0" h="7772" w="7981">
                  <a:moveTo>
                    <a:pt x="3991" y="0"/>
                  </a:moveTo>
                  <a:cubicBezTo>
                    <a:pt x="1800" y="0"/>
                    <a:pt x="0" y="1527"/>
                    <a:pt x="0" y="3409"/>
                  </a:cubicBezTo>
                  <a:cubicBezTo>
                    <a:pt x="0" y="5227"/>
                    <a:pt x="1691" y="6726"/>
                    <a:pt x="3809" y="6808"/>
                  </a:cubicBezTo>
                  <a:cubicBezTo>
                    <a:pt x="3891" y="7608"/>
                    <a:pt x="3954" y="7672"/>
                    <a:pt x="4000" y="7726"/>
                  </a:cubicBezTo>
                  <a:lnTo>
                    <a:pt x="4072" y="7772"/>
                  </a:lnTo>
                  <a:lnTo>
                    <a:pt x="4127" y="7772"/>
                  </a:lnTo>
                  <a:cubicBezTo>
                    <a:pt x="4500" y="7772"/>
                    <a:pt x="7345" y="6345"/>
                    <a:pt x="7872" y="4118"/>
                  </a:cubicBezTo>
                  <a:lnTo>
                    <a:pt x="7890" y="4045"/>
                  </a:lnTo>
                  <a:cubicBezTo>
                    <a:pt x="7899" y="3963"/>
                    <a:pt x="7917" y="3899"/>
                    <a:pt x="7935" y="3818"/>
                  </a:cubicBezTo>
                  <a:cubicBezTo>
                    <a:pt x="7935" y="3790"/>
                    <a:pt x="7945" y="3754"/>
                    <a:pt x="7945" y="3709"/>
                  </a:cubicBezTo>
                  <a:cubicBezTo>
                    <a:pt x="7954" y="3600"/>
                    <a:pt x="7963" y="3500"/>
                    <a:pt x="7963" y="3400"/>
                  </a:cubicBezTo>
                  <a:cubicBezTo>
                    <a:pt x="7981" y="1527"/>
                    <a:pt x="6181" y="0"/>
                    <a:pt x="3991" y="0"/>
                  </a:cubicBezTo>
                  <a:close/>
                </a:path>
              </a:pathLst>
            </a:custGeom>
            <a:solidFill>
              <a:srgbClr val="CF724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5065760" y="3774160"/>
              <a:ext cx="536170" cy="504345"/>
            </a:xfrm>
            <a:custGeom>
              <a:rect b="b" l="l" r="r" t="t"/>
              <a:pathLst>
                <a:path extrusionOk="0" h="7781" w="8272">
                  <a:moveTo>
                    <a:pt x="8272" y="0"/>
                  </a:moveTo>
                  <a:lnTo>
                    <a:pt x="0" y="2800"/>
                  </a:lnTo>
                  <a:lnTo>
                    <a:pt x="3945" y="3999"/>
                  </a:lnTo>
                  <a:lnTo>
                    <a:pt x="5208" y="7781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 flipH="1" rot="10800000">
              <a:off x="3283492" y="294404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35"/>
          <p:cNvSpPr/>
          <p:nvPr/>
        </p:nvSpPr>
        <p:spPr>
          <a:xfrm>
            <a:off x="0" y="4394600"/>
            <a:ext cx="9144000" cy="7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5"/>
          <p:cNvSpPr txBox="1"/>
          <p:nvPr>
            <p:ph type="ctrTitle"/>
          </p:nvPr>
        </p:nvSpPr>
        <p:spPr>
          <a:xfrm>
            <a:off x="3126300" y="1246400"/>
            <a:ext cx="28914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6" name="Google Shape;966;p35"/>
          <p:cNvSpPr txBox="1"/>
          <p:nvPr>
            <p:ph idx="1" type="subTitle"/>
          </p:nvPr>
        </p:nvSpPr>
        <p:spPr>
          <a:xfrm>
            <a:off x="3429000" y="3027050"/>
            <a:ext cx="22860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6"/>
          <p:cNvSpPr/>
          <p:nvPr/>
        </p:nvSpPr>
        <p:spPr>
          <a:xfrm flipH="1" rot="-5400000">
            <a:off x="7086806" y="747094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6"/>
          <p:cNvSpPr/>
          <p:nvPr/>
        </p:nvSpPr>
        <p:spPr>
          <a:xfrm rot="5400000">
            <a:off x="-2578306" y="732969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0" y="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6"/>
          <p:cNvSpPr txBox="1"/>
          <p:nvPr>
            <p:ph type="title"/>
          </p:nvPr>
        </p:nvSpPr>
        <p:spPr>
          <a:xfrm>
            <a:off x="2026700" y="1937875"/>
            <a:ext cx="35523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2" name="Google Shape;972;p36"/>
          <p:cNvSpPr txBox="1"/>
          <p:nvPr>
            <p:ph hasCustomPrompt="1" idx="2" type="title"/>
          </p:nvPr>
        </p:nvSpPr>
        <p:spPr>
          <a:xfrm>
            <a:off x="5579200" y="2123725"/>
            <a:ext cx="15381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3" name="Google Shape;973;p36"/>
          <p:cNvSpPr txBox="1"/>
          <p:nvPr>
            <p:ph idx="1" type="subTitle"/>
          </p:nvPr>
        </p:nvSpPr>
        <p:spPr>
          <a:xfrm>
            <a:off x="2662700" y="3408500"/>
            <a:ext cx="2280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7"/>
          <p:cNvSpPr/>
          <p:nvPr/>
        </p:nvSpPr>
        <p:spPr>
          <a:xfrm rot="5400000">
            <a:off x="6202000" y="2221950"/>
            <a:ext cx="5176800" cy="73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7"/>
          <p:cNvSpPr txBox="1"/>
          <p:nvPr>
            <p:ph type="title"/>
          </p:nvPr>
        </p:nvSpPr>
        <p:spPr>
          <a:xfrm>
            <a:off x="4166221" y="1512763"/>
            <a:ext cx="38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7" name="Google Shape;977;p37"/>
          <p:cNvSpPr txBox="1"/>
          <p:nvPr>
            <p:ph idx="1" type="body"/>
          </p:nvPr>
        </p:nvSpPr>
        <p:spPr>
          <a:xfrm>
            <a:off x="4279325" y="2404925"/>
            <a:ext cx="36516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8"/>
          <p:cNvSpPr/>
          <p:nvPr/>
        </p:nvSpPr>
        <p:spPr>
          <a:xfrm>
            <a:off x="0" y="1539688"/>
            <a:ext cx="9144000" cy="3570125"/>
          </a:xfrm>
          <a:prstGeom prst="flowChartManualInpu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8"/>
          <p:cNvSpPr/>
          <p:nvPr/>
        </p:nvSpPr>
        <p:spPr>
          <a:xfrm flipH="1">
            <a:off x="0" y="3201313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8"/>
          <p:cNvSpPr txBox="1"/>
          <p:nvPr>
            <p:ph idx="1" type="subTitle"/>
          </p:nvPr>
        </p:nvSpPr>
        <p:spPr>
          <a:xfrm>
            <a:off x="2348928" y="1790087"/>
            <a:ext cx="16002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2" name="Google Shape;982;p38"/>
          <p:cNvSpPr txBox="1"/>
          <p:nvPr>
            <p:ph idx="2" type="subTitle"/>
          </p:nvPr>
        </p:nvSpPr>
        <p:spPr>
          <a:xfrm>
            <a:off x="6008777" y="1790087"/>
            <a:ext cx="16029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3" name="Google Shape;983;p38"/>
          <p:cNvSpPr txBox="1"/>
          <p:nvPr>
            <p:ph idx="3" type="subTitle"/>
          </p:nvPr>
        </p:nvSpPr>
        <p:spPr>
          <a:xfrm>
            <a:off x="1205100" y="2297250"/>
            <a:ext cx="30813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8"/>
          <p:cNvSpPr txBox="1"/>
          <p:nvPr>
            <p:ph idx="4" type="subTitle"/>
          </p:nvPr>
        </p:nvSpPr>
        <p:spPr>
          <a:xfrm>
            <a:off x="4862465" y="2297250"/>
            <a:ext cx="30816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39"/>
          <p:cNvGrpSpPr/>
          <p:nvPr/>
        </p:nvGrpSpPr>
        <p:grpSpPr>
          <a:xfrm>
            <a:off x="-254590" y="-137713"/>
            <a:ext cx="822180" cy="5418926"/>
            <a:chOff x="-102190" y="-137713"/>
            <a:chExt cx="822180" cy="5418926"/>
          </a:xfrm>
        </p:grpSpPr>
        <p:grpSp>
          <p:nvGrpSpPr>
            <p:cNvPr id="988" name="Google Shape;988;p39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989" name="Google Shape;989;p39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990" name="Google Shape;990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991" name="Google Shape;991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2" name="Google Shape;992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3" name="Google Shape;993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4" name="Google Shape;994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5" name="Google Shape;995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96" name="Google Shape;996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997" name="Google Shape;997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8" name="Google Shape;998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9" name="Google Shape;999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0" name="Google Shape;1000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1" name="Google Shape;1001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02" name="Google Shape;1002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03" name="Google Shape;1003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4" name="Google Shape;1004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5" name="Google Shape;1005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6" name="Google Shape;1006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07" name="Google Shape;1007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08" name="Google Shape;1008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09" name="Google Shape;1009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0" name="Google Shape;1010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1" name="Google Shape;1011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2" name="Google Shape;1012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3" name="Google Shape;1013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14" name="Google Shape;1014;p39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015" name="Google Shape;1015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16" name="Google Shape;1016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7" name="Google Shape;1017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8" name="Google Shape;1018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9" name="Google Shape;1019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0" name="Google Shape;1020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21" name="Google Shape;1021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22" name="Google Shape;1022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3" name="Google Shape;1023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4" name="Google Shape;1024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5" name="Google Shape;1025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6" name="Google Shape;1026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27" name="Google Shape;1027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28" name="Google Shape;1028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2" name="Google Shape;1032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3" name="Google Shape;1033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34" name="Google Shape;1034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7" name="Google Shape;1037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8" name="Google Shape;1038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39" name="Google Shape;1039;p39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1040" name="Google Shape;1040;p39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041" name="Google Shape;1041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42" name="Google Shape;1042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47" name="Google Shape;1047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48" name="Google Shape;1048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9" name="Google Shape;1049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0" name="Google Shape;1050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1" name="Google Shape;1051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2" name="Google Shape;1052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53" name="Google Shape;1053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54" name="Google Shape;1054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59" name="Google Shape;1059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60" name="Google Shape;1060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65" name="Google Shape;1065;p39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066" name="Google Shape;1066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67" name="Google Shape;1067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8" name="Google Shape;1068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0" name="Google Shape;1070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1" name="Google Shape;1071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72" name="Google Shape;1072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73" name="Google Shape;1073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78" name="Google Shape;1078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79" name="Google Shape;1079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84" name="Google Shape;1084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85" name="Google Shape;1085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6" name="Google Shape;1086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7" name="Google Shape;1087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8" name="Google Shape;1088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9" name="Google Shape;1089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090" name="Google Shape;1090;p39"/>
          <p:cNvGrpSpPr/>
          <p:nvPr/>
        </p:nvGrpSpPr>
        <p:grpSpPr>
          <a:xfrm>
            <a:off x="8581310" y="-137713"/>
            <a:ext cx="822180" cy="5418926"/>
            <a:chOff x="-102190" y="-137713"/>
            <a:chExt cx="822180" cy="5418926"/>
          </a:xfrm>
        </p:grpSpPr>
        <p:grpSp>
          <p:nvGrpSpPr>
            <p:cNvPr id="1091" name="Google Shape;1091;p39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1092" name="Google Shape;1092;p39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093" name="Google Shape;1093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94" name="Google Shape;1094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5" name="Google Shape;1095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6" name="Google Shape;1096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7" name="Google Shape;1097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8" name="Google Shape;1098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99" name="Google Shape;1099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00" name="Google Shape;1100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1" name="Google Shape;1101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2" name="Google Shape;1102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3" name="Google Shape;1103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4" name="Google Shape;1104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05" name="Google Shape;1105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06" name="Google Shape;1106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7" name="Google Shape;1107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8" name="Google Shape;1108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9" name="Google Shape;1109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0" name="Google Shape;1110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1" name="Google Shape;1111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12" name="Google Shape;1112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3" name="Google Shape;1113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4" name="Google Shape;1114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5" name="Google Shape;1115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6" name="Google Shape;1116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17" name="Google Shape;1117;p39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118" name="Google Shape;1118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19" name="Google Shape;1119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0" name="Google Shape;1120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1" name="Google Shape;1121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2" name="Google Shape;1122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3" name="Google Shape;1123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24" name="Google Shape;1124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25" name="Google Shape;1125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6" name="Google Shape;1126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7" name="Google Shape;1127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8" name="Google Shape;1128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9" name="Google Shape;1129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0" name="Google Shape;1130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31" name="Google Shape;1131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2" name="Google Shape;1132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3" name="Google Shape;1133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4" name="Google Shape;1134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5" name="Google Shape;1135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36" name="Google Shape;1136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37" name="Google Shape;1137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8" name="Google Shape;1138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9" name="Google Shape;1139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0" name="Google Shape;1140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1" name="Google Shape;1141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42" name="Google Shape;1142;p39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1143" name="Google Shape;1143;p39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144" name="Google Shape;1144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45" name="Google Shape;1145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6" name="Google Shape;1146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7" name="Google Shape;1147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8" name="Google Shape;1148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9" name="Google Shape;1149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50" name="Google Shape;1150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51" name="Google Shape;1151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2" name="Google Shape;1152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4" name="Google Shape;1154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5" name="Google Shape;1155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56" name="Google Shape;1156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57" name="Google Shape;1157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8" name="Google Shape;1158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9" name="Google Shape;1159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0" name="Google Shape;1160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1" name="Google Shape;1161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62" name="Google Shape;1162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63" name="Google Shape;1163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4" name="Google Shape;1164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5" name="Google Shape;1165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6" name="Google Shape;1166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7" name="Google Shape;1167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168" name="Google Shape;1168;p39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169" name="Google Shape;1169;p39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70" name="Google Shape;1170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1" name="Google Shape;1171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2" name="Google Shape;1172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3" name="Google Shape;1173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4" name="Google Shape;1174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75" name="Google Shape;1175;p39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76" name="Google Shape;1176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7" name="Google Shape;1177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8" name="Google Shape;1178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9" name="Google Shape;1179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0" name="Google Shape;1180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81" name="Google Shape;1181;p39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82" name="Google Shape;1182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3" name="Google Shape;1183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4" name="Google Shape;1184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5" name="Google Shape;1185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6" name="Google Shape;1186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87" name="Google Shape;1187;p39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88" name="Google Shape;1188;p39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9" name="Google Shape;1189;p39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39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39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39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193" name="Google Shape;1193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0"/>
          <p:cNvSpPr/>
          <p:nvPr/>
        </p:nvSpPr>
        <p:spPr>
          <a:xfrm>
            <a:off x="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0"/>
          <p:cNvSpPr txBox="1"/>
          <p:nvPr>
            <p:ph type="title"/>
          </p:nvPr>
        </p:nvSpPr>
        <p:spPr>
          <a:xfrm>
            <a:off x="720000" y="1249725"/>
            <a:ext cx="4067100" cy="4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7" name="Google Shape;1197;p40"/>
          <p:cNvSpPr txBox="1"/>
          <p:nvPr>
            <p:ph idx="1" type="body"/>
          </p:nvPr>
        </p:nvSpPr>
        <p:spPr>
          <a:xfrm>
            <a:off x="720000" y="2238975"/>
            <a:ext cx="36000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/>
          <p:nvPr/>
        </p:nvSpPr>
        <p:spPr>
          <a:xfrm rot="5400000">
            <a:off x="100" y="0"/>
            <a:ext cx="4196100" cy="4196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1"/>
          <p:cNvSpPr/>
          <p:nvPr/>
        </p:nvSpPr>
        <p:spPr>
          <a:xfrm rot="-5400000">
            <a:off x="4947900" y="947400"/>
            <a:ext cx="4196100" cy="41961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1"/>
          <p:cNvSpPr txBox="1"/>
          <p:nvPr>
            <p:ph type="title"/>
          </p:nvPr>
        </p:nvSpPr>
        <p:spPr>
          <a:xfrm>
            <a:off x="2210100" y="1645085"/>
            <a:ext cx="4723800" cy="19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1539688"/>
            <a:ext cx="9144000" cy="3570125"/>
          </a:xfrm>
          <a:prstGeom prst="flowChartManualInpu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flipH="1">
            <a:off x="0" y="3201313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2348928" y="1790087"/>
            <a:ext cx="16002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6008777" y="1790087"/>
            <a:ext cx="16029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1205100" y="2297250"/>
            <a:ext cx="30813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4862465" y="2297250"/>
            <a:ext cx="30816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2"/>
          <p:cNvSpPr/>
          <p:nvPr/>
        </p:nvSpPr>
        <p:spPr>
          <a:xfrm>
            <a:off x="0" y="459940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42"/>
          <p:cNvGrpSpPr/>
          <p:nvPr/>
        </p:nvGrpSpPr>
        <p:grpSpPr>
          <a:xfrm>
            <a:off x="5819054" y="-9974"/>
            <a:ext cx="5637319" cy="4356106"/>
            <a:chOff x="5205006" y="-20065"/>
            <a:chExt cx="5978069" cy="4619412"/>
          </a:xfrm>
        </p:grpSpPr>
        <p:sp>
          <p:nvSpPr>
            <p:cNvPr id="1205" name="Google Shape;1205;p42"/>
            <p:cNvSpPr/>
            <p:nvPr/>
          </p:nvSpPr>
          <p:spPr>
            <a:xfrm flipH="1">
              <a:off x="5205006" y="2473575"/>
              <a:ext cx="4291769" cy="2125773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206" name="Google Shape;1206;p42"/>
            <p:cNvSpPr/>
            <p:nvPr/>
          </p:nvSpPr>
          <p:spPr>
            <a:xfrm rot="10800000">
              <a:off x="6149028" y="-20065"/>
              <a:ext cx="5034047" cy="2493590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207" name="Google Shape;1207;p42"/>
          <p:cNvGrpSpPr/>
          <p:nvPr/>
        </p:nvGrpSpPr>
        <p:grpSpPr>
          <a:xfrm>
            <a:off x="65274" y="4006730"/>
            <a:ext cx="5637460" cy="339497"/>
            <a:chOff x="-37025" y="4000475"/>
            <a:chExt cx="5739625" cy="345650"/>
          </a:xfrm>
        </p:grpSpPr>
        <p:grpSp>
          <p:nvGrpSpPr>
            <p:cNvPr id="1208" name="Google Shape;1208;p42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1209" name="Google Shape;1209;p42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210" name="Google Shape;1210;p4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4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4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4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4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4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4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7" name="Google Shape;1217;p42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218" name="Google Shape;1218;p4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4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4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4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4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4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4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5" name="Google Shape;1225;p42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1226" name="Google Shape;1226;p42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227" name="Google Shape;1227;p4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4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4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4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4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4" name="Google Shape;1234;p42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235" name="Google Shape;1235;p4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4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4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4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4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2" name="Google Shape;1242;p42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1243" name="Google Shape;1243;p42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244" name="Google Shape;1244;p4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4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4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4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4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4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4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1" name="Google Shape;1251;p42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252" name="Google Shape;1252;p42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42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42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42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42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42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42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59" name="Google Shape;1259;p42"/>
          <p:cNvSpPr txBox="1"/>
          <p:nvPr>
            <p:ph type="title"/>
          </p:nvPr>
        </p:nvSpPr>
        <p:spPr>
          <a:xfrm>
            <a:off x="720000" y="1153200"/>
            <a:ext cx="4065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0" name="Google Shape;1260;p42"/>
          <p:cNvSpPr txBox="1"/>
          <p:nvPr>
            <p:ph idx="1" type="subTitle"/>
          </p:nvPr>
        </p:nvSpPr>
        <p:spPr>
          <a:xfrm>
            <a:off x="715100" y="2314100"/>
            <a:ext cx="4102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3"/>
          <p:cNvSpPr txBox="1"/>
          <p:nvPr>
            <p:ph type="title"/>
          </p:nvPr>
        </p:nvSpPr>
        <p:spPr>
          <a:xfrm>
            <a:off x="753200" y="858725"/>
            <a:ext cx="2675700" cy="18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4"/>
          <p:cNvSpPr/>
          <p:nvPr/>
        </p:nvSpPr>
        <p:spPr>
          <a:xfrm>
            <a:off x="0" y="4695975"/>
            <a:ext cx="9144000" cy="44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4"/>
          <p:cNvSpPr txBox="1"/>
          <p:nvPr>
            <p:ph hasCustomPrompt="1" type="title"/>
          </p:nvPr>
        </p:nvSpPr>
        <p:spPr>
          <a:xfrm>
            <a:off x="1465278" y="2832425"/>
            <a:ext cx="6213300" cy="1295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6" name="Google Shape;1266;p44"/>
          <p:cNvSpPr txBox="1"/>
          <p:nvPr>
            <p:ph idx="1" type="subTitle"/>
          </p:nvPr>
        </p:nvSpPr>
        <p:spPr>
          <a:xfrm>
            <a:off x="3204450" y="4161200"/>
            <a:ext cx="27351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46"/>
          <p:cNvSpPr/>
          <p:nvPr/>
        </p:nvSpPr>
        <p:spPr>
          <a:xfrm>
            <a:off x="0" y="0"/>
            <a:ext cx="9144000" cy="2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6"/>
          <p:cNvSpPr/>
          <p:nvPr/>
        </p:nvSpPr>
        <p:spPr>
          <a:xfrm>
            <a:off x="0" y="3055288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6"/>
          <p:cNvSpPr txBox="1"/>
          <p:nvPr>
            <p:ph hasCustomPrompt="1" type="title"/>
          </p:nvPr>
        </p:nvSpPr>
        <p:spPr>
          <a:xfrm>
            <a:off x="6477362" y="1306634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2" name="Google Shape;1272;p46"/>
          <p:cNvSpPr txBox="1"/>
          <p:nvPr>
            <p:ph idx="1" type="subTitle"/>
          </p:nvPr>
        </p:nvSpPr>
        <p:spPr>
          <a:xfrm>
            <a:off x="2675100" y="1627842"/>
            <a:ext cx="3793800" cy="31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46"/>
          <p:cNvSpPr txBox="1"/>
          <p:nvPr>
            <p:ph hasCustomPrompt="1" idx="2" type="title"/>
          </p:nvPr>
        </p:nvSpPr>
        <p:spPr>
          <a:xfrm>
            <a:off x="1745692" y="2180985"/>
            <a:ext cx="900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46"/>
          <p:cNvSpPr txBox="1"/>
          <p:nvPr>
            <p:ph idx="3" type="subTitle"/>
          </p:nvPr>
        </p:nvSpPr>
        <p:spPr>
          <a:xfrm>
            <a:off x="2674650" y="2490386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46"/>
          <p:cNvSpPr txBox="1"/>
          <p:nvPr>
            <p:ph hasCustomPrompt="1" idx="4" type="title"/>
          </p:nvPr>
        </p:nvSpPr>
        <p:spPr>
          <a:xfrm>
            <a:off x="6477362" y="3046440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6" name="Google Shape;1276;p46"/>
          <p:cNvSpPr txBox="1"/>
          <p:nvPr>
            <p:ph idx="5" type="subTitle"/>
          </p:nvPr>
        </p:nvSpPr>
        <p:spPr>
          <a:xfrm>
            <a:off x="2674650" y="3357154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p46"/>
          <p:cNvSpPr txBox="1"/>
          <p:nvPr>
            <p:ph hasCustomPrompt="1" idx="6" type="title"/>
          </p:nvPr>
        </p:nvSpPr>
        <p:spPr>
          <a:xfrm>
            <a:off x="1745692" y="3911936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8" name="Google Shape;1278;p46"/>
          <p:cNvSpPr txBox="1"/>
          <p:nvPr>
            <p:ph idx="7" type="subTitle"/>
          </p:nvPr>
        </p:nvSpPr>
        <p:spPr>
          <a:xfrm>
            <a:off x="2674650" y="4224578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9" name="Google Shape;1279;p46"/>
          <p:cNvSpPr txBox="1"/>
          <p:nvPr>
            <p:ph idx="8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0" name="Google Shape;1280;p46"/>
          <p:cNvSpPr txBox="1"/>
          <p:nvPr>
            <p:ph idx="9" type="subTitle"/>
          </p:nvPr>
        </p:nvSpPr>
        <p:spPr>
          <a:xfrm>
            <a:off x="2673750" y="1279165"/>
            <a:ext cx="3796500" cy="35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1" name="Google Shape;1281;p46"/>
          <p:cNvSpPr txBox="1"/>
          <p:nvPr>
            <p:ph idx="13" type="subTitle"/>
          </p:nvPr>
        </p:nvSpPr>
        <p:spPr>
          <a:xfrm>
            <a:off x="2674650" y="2144843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2" name="Google Shape;1282;p46"/>
          <p:cNvSpPr txBox="1"/>
          <p:nvPr>
            <p:ph idx="14" type="subTitle"/>
          </p:nvPr>
        </p:nvSpPr>
        <p:spPr>
          <a:xfrm>
            <a:off x="2674650" y="3009017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3" name="Google Shape;1283;p46"/>
          <p:cNvSpPr txBox="1"/>
          <p:nvPr>
            <p:ph idx="15" type="subTitle"/>
          </p:nvPr>
        </p:nvSpPr>
        <p:spPr>
          <a:xfrm>
            <a:off x="2674650" y="3875791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47"/>
          <p:cNvSpPr txBox="1"/>
          <p:nvPr>
            <p:ph type="title"/>
          </p:nvPr>
        </p:nvSpPr>
        <p:spPr>
          <a:xfrm>
            <a:off x="5223150" y="2752125"/>
            <a:ext cx="3121800" cy="27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6" name="Google Shape;1286;p47"/>
          <p:cNvSpPr txBox="1"/>
          <p:nvPr>
            <p:ph idx="1" type="subTitle"/>
          </p:nvPr>
        </p:nvSpPr>
        <p:spPr>
          <a:xfrm>
            <a:off x="2510800" y="575506"/>
            <a:ext cx="5834100" cy="14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8"/>
          <p:cNvSpPr/>
          <p:nvPr/>
        </p:nvSpPr>
        <p:spPr>
          <a:xfrm rot="10800000">
            <a:off x="461100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8"/>
          <p:cNvSpPr txBox="1"/>
          <p:nvPr>
            <p:ph idx="1" type="subTitle"/>
          </p:nvPr>
        </p:nvSpPr>
        <p:spPr>
          <a:xfrm>
            <a:off x="5010400" y="1248975"/>
            <a:ext cx="33924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48"/>
          <p:cNvSpPr txBox="1"/>
          <p:nvPr>
            <p:ph type="title"/>
          </p:nvPr>
        </p:nvSpPr>
        <p:spPr>
          <a:xfrm>
            <a:off x="4569400" y="3400725"/>
            <a:ext cx="385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49"/>
          <p:cNvSpPr txBox="1"/>
          <p:nvPr>
            <p:ph idx="1" type="subTitle"/>
          </p:nvPr>
        </p:nvSpPr>
        <p:spPr>
          <a:xfrm>
            <a:off x="719425" y="2350146"/>
            <a:ext cx="37875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49"/>
          <p:cNvSpPr txBox="1"/>
          <p:nvPr>
            <p:ph type="title"/>
          </p:nvPr>
        </p:nvSpPr>
        <p:spPr>
          <a:xfrm>
            <a:off x="849161" y="1059456"/>
            <a:ext cx="40755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/>
          <p:nvPr/>
        </p:nvSpPr>
        <p:spPr>
          <a:xfrm>
            <a:off x="0" y="4831575"/>
            <a:ext cx="91440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0"/>
          <p:cNvSpPr txBox="1"/>
          <p:nvPr>
            <p:ph idx="1" type="subTitle"/>
          </p:nvPr>
        </p:nvSpPr>
        <p:spPr>
          <a:xfrm>
            <a:off x="2166450" y="3889705"/>
            <a:ext cx="48111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7" name="Google Shape;1297;p50"/>
          <p:cNvSpPr txBox="1"/>
          <p:nvPr>
            <p:ph type="title"/>
          </p:nvPr>
        </p:nvSpPr>
        <p:spPr>
          <a:xfrm>
            <a:off x="2071500" y="1512186"/>
            <a:ext cx="50010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1"/>
          <p:cNvSpPr txBox="1"/>
          <p:nvPr>
            <p:ph idx="1" type="subTitle"/>
          </p:nvPr>
        </p:nvSpPr>
        <p:spPr>
          <a:xfrm>
            <a:off x="1289865" y="2552006"/>
            <a:ext cx="32763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51"/>
          <p:cNvSpPr txBox="1"/>
          <p:nvPr>
            <p:ph type="title"/>
          </p:nvPr>
        </p:nvSpPr>
        <p:spPr>
          <a:xfrm>
            <a:off x="1289865" y="1796131"/>
            <a:ext cx="43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-254590" y="-137713"/>
            <a:ext cx="822180" cy="5418926"/>
            <a:chOff x="-102190" y="-137713"/>
            <a:chExt cx="822180" cy="5418926"/>
          </a:xfrm>
        </p:grpSpPr>
        <p:grpSp>
          <p:nvGrpSpPr>
            <p:cNvPr id="46" name="Google Shape;46;p6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47" name="Google Shape;47;p6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48" name="Google Shape;48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49" name="Google Shape;49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" name="Google Shape;50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" name="Google Shape;51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" name="Google Shape;52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" name="Google Shape;53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" name="Google Shape;54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55" name="Google Shape;55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" name="Google Shape;56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" name="Google Shape;57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" name="Google Shape;58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" name="Google Shape;59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0" name="Google Shape;60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61" name="Google Shape;61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6" name="Google Shape;66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67" name="Google Shape;67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" name="Google Shape;70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" name="Google Shape;71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2" name="Google Shape;72;p6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73" name="Google Shape;73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74" name="Google Shape;74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" name="Google Shape;79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80" name="Google Shape;80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5" name="Google Shape;85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86" name="Google Shape;86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Google Shape;87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" name="Google Shape;89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1" name="Google Shape;91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92" name="Google Shape;92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" name="Google Shape;94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" name="Google Shape;95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" name="Google Shape;96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7" name="Google Shape;97;p6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98" name="Google Shape;98;p6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99" name="Google Shape;99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0" name="Google Shape;100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" name="Google Shape;101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" name="Google Shape;102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" name="Google Shape;103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" name="Google Shape;104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5" name="Google Shape;105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06" name="Google Shape;106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" name="Google Shape;107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" name="Google Shape;108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1" name="Google Shape;111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2" name="Google Shape;112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7" name="Google Shape;117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18" name="Google Shape;118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3" name="Google Shape;123;p6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24" name="Google Shape;124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25" name="Google Shape;125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6" name="Google Shape;136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37" name="Google Shape;137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" name="Google Shape;139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" name="Google Shape;140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" name="Google Shape;141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2" name="Google Shape;142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43" name="Google Shape;143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" name="Google Shape;144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" name="Google Shape;145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Google Shape;146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48" name="Google Shape;148;p6"/>
          <p:cNvGrpSpPr/>
          <p:nvPr/>
        </p:nvGrpSpPr>
        <p:grpSpPr>
          <a:xfrm>
            <a:off x="8581310" y="-137713"/>
            <a:ext cx="822180" cy="5418926"/>
            <a:chOff x="-102190" y="-137713"/>
            <a:chExt cx="822180" cy="5418926"/>
          </a:xfrm>
        </p:grpSpPr>
        <p:grpSp>
          <p:nvGrpSpPr>
            <p:cNvPr id="149" name="Google Shape;149;p6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150" name="Google Shape;150;p6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51" name="Google Shape;151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52" name="Google Shape;152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7" name="Google Shape;157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58" name="Google Shape;158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" name="Google Shape;163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64" name="Google Shape;164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9" name="Google Shape;169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70" name="Google Shape;170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5" name="Google Shape;175;p6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83" name="Google Shape;183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" name="Google Shape;184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" name="Google Shape;187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8" name="Google Shape;188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89" name="Google Shape;189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4" name="Google Shape;194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5" name="Google Shape;195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00" name="Google Shape;200;p6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201" name="Google Shape;201;p6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02" name="Google Shape;202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3" name="Google Shape;203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" name="Google Shape;204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" name="Google Shape;205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Google Shape;206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8" name="Google Shape;208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9" name="Google Shape;209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Google Shape;211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" name="Google Shape;214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15" name="Google Shape;215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Google Shape;218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0" name="Google Shape;220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21" name="Google Shape;221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" name="Google Shape;222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" name="Google Shape;223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4" name="Google Shape;224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5" name="Google Shape;225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6" name="Google Shape;226;p6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27" name="Google Shape;227;p6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28" name="Google Shape;228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" name="Google Shape;229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" name="Google Shape;230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" name="Google Shape;231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2" name="Google Shape;232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" name="Google Shape;233;p6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34" name="Google Shape;234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" name="Google Shape;236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" name="Google Shape;238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9" name="Google Shape;239;p6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40" name="Google Shape;240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" name="Google Shape;241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" name="Google Shape;242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5" name="Google Shape;245;p6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46" name="Google Shape;246;p6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6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6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6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6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251" name="Google Shape;251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"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/>
          <p:nvPr>
            <p:ph idx="1" type="subTitle"/>
          </p:nvPr>
        </p:nvSpPr>
        <p:spPr>
          <a:xfrm>
            <a:off x="715100" y="1205880"/>
            <a:ext cx="38511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68C"/>
              </a:buClr>
              <a:buSzPts val="1400"/>
              <a:buFont typeface="Cambo"/>
              <a:buChar char="●"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9pPr>
          </a:lstStyle>
          <a:p/>
        </p:txBody>
      </p:sp>
      <p:sp>
        <p:nvSpPr>
          <p:cNvPr id="1303" name="Google Shape;1303;p52"/>
          <p:cNvSpPr txBox="1"/>
          <p:nvPr>
            <p:ph type="title"/>
          </p:nvPr>
        </p:nvSpPr>
        <p:spPr>
          <a:xfrm>
            <a:off x="715107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400"/>
              <a:buNone/>
              <a:defRPr>
                <a:solidFill>
                  <a:srgbClr val="27272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06" name="Google Shape;1306;p53"/>
          <p:cNvGrpSpPr/>
          <p:nvPr/>
        </p:nvGrpSpPr>
        <p:grpSpPr>
          <a:xfrm>
            <a:off x="-897926" y="-439590"/>
            <a:ext cx="10939851" cy="822180"/>
            <a:chOff x="-155138" y="-287190"/>
            <a:chExt cx="10939851" cy="822180"/>
          </a:xfrm>
        </p:grpSpPr>
        <p:grpSp>
          <p:nvGrpSpPr>
            <p:cNvPr id="1307" name="Google Shape;1307;p53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1308" name="Google Shape;1308;p53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309" name="Google Shape;1309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310" name="Google Shape;1310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11" name="Google Shape;1311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2" name="Google Shape;1312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3" name="Google Shape;1313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4" name="Google Shape;1314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5" name="Google Shape;1315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16" name="Google Shape;1316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17" name="Google Shape;131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8" name="Google Shape;131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19" name="Google Shape;131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0" name="Google Shape;132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1" name="Google Shape;132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22" name="Google Shape;1322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23" name="Google Shape;1323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4" name="Google Shape;1324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5" name="Google Shape;1325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6" name="Google Shape;1326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27" name="Google Shape;1327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28" name="Google Shape;1328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29" name="Google Shape;132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0" name="Google Shape;133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1" name="Google Shape;133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2" name="Google Shape;133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3" name="Google Shape;133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334" name="Google Shape;1334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335" name="Google Shape;1335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36" name="Google Shape;1336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7" name="Google Shape;1337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8" name="Google Shape;1338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9" name="Google Shape;1339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0" name="Google Shape;1340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41" name="Google Shape;1341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42" name="Google Shape;134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3" name="Google Shape;134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4" name="Google Shape;134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5" name="Google Shape;134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6" name="Google Shape;134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47" name="Google Shape;1347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48" name="Google Shape;1348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49" name="Google Shape;1349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0" name="Google Shape;1350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1" name="Google Shape;1351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2" name="Google Shape;1352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53" name="Google Shape;1353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54" name="Google Shape;135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5" name="Google Shape;135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6" name="Google Shape;135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7" name="Google Shape;135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8" name="Google Shape;135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359" name="Google Shape;1359;p53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360" name="Google Shape;1360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361" name="Google Shape;1361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62" name="Google Shape;136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3" name="Google Shape;136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4" name="Google Shape;136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5" name="Google Shape;136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6" name="Google Shape;136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67" name="Google Shape;1367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68" name="Google Shape;1368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9" name="Google Shape;1369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0" name="Google Shape;1370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1" name="Google Shape;1371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2" name="Google Shape;1372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73" name="Google Shape;1373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74" name="Google Shape;137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5" name="Google Shape;137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6" name="Google Shape;137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7" name="Google Shape;137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78" name="Google Shape;137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79" name="Google Shape;1379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80" name="Google Shape;1380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1" name="Google Shape;1381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2" name="Google Shape;1382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3" name="Google Shape;1383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4" name="Google Shape;1384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385" name="Google Shape;1385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386" name="Google Shape;1386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87" name="Google Shape;138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8" name="Google Shape;138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89" name="Google Shape;138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0" name="Google Shape;139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1" name="Google Shape;139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92" name="Google Shape;1392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93" name="Google Shape;1393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4" name="Google Shape;1394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5" name="Google Shape;1395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6" name="Google Shape;1396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97" name="Google Shape;1397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98" name="Google Shape;1398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399" name="Google Shape;139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0" name="Google Shape;140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1" name="Google Shape;140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2" name="Google Shape;140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3" name="Google Shape;140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04" name="Google Shape;1404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05" name="Google Shape;1405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6" name="Google Shape;1406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7" name="Google Shape;1407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8" name="Google Shape;1408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09" name="Google Shape;1409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410" name="Google Shape;1410;p53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1411" name="Google Shape;1411;p53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412" name="Google Shape;1412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413" name="Google Shape;1413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14" name="Google Shape;141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5" name="Google Shape;141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6" name="Google Shape;141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7" name="Google Shape;141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18" name="Google Shape;141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19" name="Google Shape;1419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20" name="Google Shape;1420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1" name="Google Shape;1421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2" name="Google Shape;1422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3" name="Google Shape;1423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4" name="Google Shape;1424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25" name="Google Shape;1425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26" name="Google Shape;1426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7" name="Google Shape;1427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8" name="Google Shape;1428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29" name="Google Shape;1429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0" name="Google Shape;1430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31" name="Google Shape;1431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32" name="Google Shape;143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3" name="Google Shape;143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4" name="Google Shape;143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5" name="Google Shape;143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36" name="Google Shape;143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437" name="Google Shape;1437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438" name="Google Shape;1438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39" name="Google Shape;143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0" name="Google Shape;144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1" name="Google Shape;144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2" name="Google Shape;144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3" name="Google Shape;144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44" name="Google Shape;1444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45" name="Google Shape;1445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6" name="Google Shape;1446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7" name="Google Shape;1447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8" name="Google Shape;1448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49" name="Google Shape;1449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50" name="Google Shape;1450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51" name="Google Shape;1451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2" name="Google Shape;1452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3" name="Google Shape;1453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4" name="Google Shape;1454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5" name="Google Shape;1455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56" name="Google Shape;1456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57" name="Google Shape;145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8" name="Google Shape;145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59" name="Google Shape;145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0" name="Google Shape;146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1" name="Google Shape;146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462" name="Google Shape;1462;p53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463" name="Google Shape;1463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464" name="Google Shape;1464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65" name="Google Shape;1465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6" name="Google Shape;1466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7" name="Google Shape;1467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8" name="Google Shape;1468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69" name="Google Shape;1469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70" name="Google Shape;1470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71" name="Google Shape;1471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2" name="Google Shape;1472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3" name="Google Shape;1473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4" name="Google Shape;1474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5" name="Google Shape;1475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76" name="Google Shape;1476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77" name="Google Shape;147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8" name="Google Shape;147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79" name="Google Shape;147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0" name="Google Shape;148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1" name="Google Shape;148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82" name="Google Shape;1482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83" name="Google Shape;1483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4" name="Google Shape;1484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5" name="Google Shape;1485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6" name="Google Shape;1486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87" name="Google Shape;1487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488" name="Google Shape;1488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489" name="Google Shape;1489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90" name="Google Shape;1490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1" name="Google Shape;1491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2" name="Google Shape;1492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3" name="Google Shape;1493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4" name="Google Shape;1494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495" name="Google Shape;1495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496" name="Google Shape;1496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7" name="Google Shape;1497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8" name="Google Shape;1498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499" name="Google Shape;1499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0" name="Google Shape;1500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01" name="Google Shape;1501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02" name="Google Shape;150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3" name="Google Shape;150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4" name="Google Shape;150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5" name="Google Shape;150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6" name="Google Shape;150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07" name="Google Shape;1507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08" name="Google Shape;1508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9" name="Google Shape;1509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0" name="Google Shape;1510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1" name="Google Shape;1511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2" name="Google Shape;1512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1513" name="Google Shape;1513;p53"/>
          <p:cNvGrpSpPr/>
          <p:nvPr/>
        </p:nvGrpSpPr>
        <p:grpSpPr>
          <a:xfrm>
            <a:off x="-897926" y="4760910"/>
            <a:ext cx="10939851" cy="822180"/>
            <a:chOff x="-155138" y="-287190"/>
            <a:chExt cx="10939851" cy="822180"/>
          </a:xfrm>
        </p:grpSpPr>
        <p:grpSp>
          <p:nvGrpSpPr>
            <p:cNvPr id="1514" name="Google Shape;1514;p53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1515" name="Google Shape;1515;p53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516" name="Google Shape;1516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517" name="Google Shape;1517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18" name="Google Shape;1518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9" name="Google Shape;1519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0" name="Google Shape;1520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1" name="Google Shape;1521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2" name="Google Shape;1522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23" name="Google Shape;1523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24" name="Google Shape;152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5" name="Google Shape;152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6" name="Google Shape;152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7" name="Google Shape;152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8" name="Google Shape;152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29" name="Google Shape;1529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30" name="Google Shape;1530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1" name="Google Shape;1531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2" name="Google Shape;1532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3" name="Google Shape;1533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4" name="Google Shape;1534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35" name="Google Shape;1535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36" name="Google Shape;1536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7" name="Google Shape;1537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8" name="Google Shape;1538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9" name="Google Shape;1539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0" name="Google Shape;1540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541" name="Google Shape;1541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542" name="Google Shape;1542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43" name="Google Shape;1543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4" name="Google Shape;1544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5" name="Google Shape;1545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6" name="Google Shape;1546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7" name="Google Shape;1547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48" name="Google Shape;1548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49" name="Google Shape;154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0" name="Google Shape;155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1" name="Google Shape;155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2" name="Google Shape;155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3" name="Google Shape;155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54" name="Google Shape;1554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55" name="Google Shape;1555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6" name="Google Shape;1556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7" name="Google Shape;1557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8" name="Google Shape;1558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59" name="Google Shape;1559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60" name="Google Shape;1560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61" name="Google Shape;1561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2" name="Google Shape;1562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3" name="Google Shape;1563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4" name="Google Shape;1564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65" name="Google Shape;1565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566" name="Google Shape;1566;p53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567" name="Google Shape;1567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568" name="Google Shape;1568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69" name="Google Shape;156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0" name="Google Shape;157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1" name="Google Shape;157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2" name="Google Shape;157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3" name="Google Shape;157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74" name="Google Shape;1574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75" name="Google Shape;1575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6" name="Google Shape;1576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7" name="Google Shape;1577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8" name="Google Shape;1578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79" name="Google Shape;1579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80" name="Google Shape;1580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81" name="Google Shape;1581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2" name="Google Shape;1582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3" name="Google Shape;1583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4" name="Google Shape;1584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5" name="Google Shape;1585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86" name="Google Shape;1586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87" name="Google Shape;158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8" name="Google Shape;158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89" name="Google Shape;158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0" name="Google Shape;159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1" name="Google Shape;159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592" name="Google Shape;1592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593" name="Google Shape;1593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594" name="Google Shape;159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5" name="Google Shape;159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6" name="Google Shape;159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7" name="Google Shape;159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8" name="Google Shape;159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599" name="Google Shape;1599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00" name="Google Shape;1600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1" name="Google Shape;1601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2" name="Google Shape;1602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3" name="Google Shape;1603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4" name="Google Shape;1604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05" name="Google Shape;1605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06" name="Google Shape;1606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7" name="Google Shape;1607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8" name="Google Shape;1608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9" name="Google Shape;1609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0" name="Google Shape;1610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11" name="Google Shape;1611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12" name="Google Shape;161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3" name="Google Shape;161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4" name="Google Shape;161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5" name="Google Shape;161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6" name="Google Shape;161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617" name="Google Shape;1617;p53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1618" name="Google Shape;1618;p53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619" name="Google Shape;1619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620" name="Google Shape;1620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21" name="Google Shape;1621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2" name="Google Shape;1622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3" name="Google Shape;1623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4" name="Google Shape;1624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5" name="Google Shape;1625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26" name="Google Shape;1626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27" name="Google Shape;162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8" name="Google Shape;162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29" name="Google Shape;162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0" name="Google Shape;163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1" name="Google Shape;163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32" name="Google Shape;1632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33" name="Google Shape;1633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4" name="Google Shape;1634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5" name="Google Shape;1635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6" name="Google Shape;1636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37" name="Google Shape;1637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38" name="Google Shape;1638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39" name="Google Shape;163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0" name="Google Shape;164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1" name="Google Shape;164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2" name="Google Shape;164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3" name="Google Shape;164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644" name="Google Shape;1644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645" name="Google Shape;1645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46" name="Google Shape;1646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7" name="Google Shape;1647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8" name="Google Shape;1648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49" name="Google Shape;1649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0" name="Google Shape;1650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51" name="Google Shape;1651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52" name="Google Shape;165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3" name="Google Shape;165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4" name="Google Shape;165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5" name="Google Shape;165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6" name="Google Shape;165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57" name="Google Shape;1657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58" name="Google Shape;1658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59" name="Google Shape;1659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0" name="Google Shape;1660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1" name="Google Shape;1661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2" name="Google Shape;1662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63" name="Google Shape;1663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64" name="Google Shape;166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5" name="Google Shape;166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6" name="Google Shape;166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7" name="Google Shape;166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68" name="Google Shape;166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669" name="Google Shape;1669;p53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1670" name="Google Shape;1670;p53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671" name="Google Shape;1671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72" name="Google Shape;1672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3" name="Google Shape;1673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4" name="Google Shape;1674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5" name="Google Shape;1675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6" name="Google Shape;1676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77" name="Google Shape;1677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78" name="Google Shape;1678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9" name="Google Shape;1679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0" name="Google Shape;1680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1" name="Google Shape;1681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2" name="Google Shape;1682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83" name="Google Shape;1683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84" name="Google Shape;1684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5" name="Google Shape;1685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6" name="Google Shape;1686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7" name="Google Shape;1687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8" name="Google Shape;1688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689" name="Google Shape;1689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90" name="Google Shape;1690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1" name="Google Shape;1691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2" name="Google Shape;1692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3" name="Google Shape;1693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4" name="Google Shape;1694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695" name="Google Shape;1695;p53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1696" name="Google Shape;1696;p53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697" name="Google Shape;1697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8" name="Google Shape;1698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9" name="Google Shape;1699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0" name="Google Shape;1700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1" name="Google Shape;1701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702" name="Google Shape;1702;p53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703" name="Google Shape;1703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4" name="Google Shape;1704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5" name="Google Shape;1705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6" name="Google Shape;1706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07" name="Google Shape;1707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708" name="Google Shape;1708;p53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709" name="Google Shape;1709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0" name="Google Shape;1710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1" name="Google Shape;1711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2" name="Google Shape;1712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3" name="Google Shape;1713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714" name="Google Shape;1714;p53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1715" name="Google Shape;1715;p53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6" name="Google Shape;1716;p53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7" name="Google Shape;1717;p53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8" name="Google Shape;1718;p53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19" name="Google Shape;1719;p53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4"/>
          <p:cNvSpPr/>
          <p:nvPr/>
        </p:nvSpPr>
        <p:spPr>
          <a:xfrm rot="-5400000">
            <a:off x="6833586" y="471131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4"/>
          <p:cNvSpPr/>
          <p:nvPr/>
        </p:nvSpPr>
        <p:spPr>
          <a:xfrm flipH="1" rot="5400000">
            <a:off x="-2831543" y="486799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54"/>
          <p:cNvSpPr txBox="1"/>
          <p:nvPr>
            <p:ph idx="1" type="subTitle"/>
          </p:nvPr>
        </p:nvSpPr>
        <p:spPr>
          <a:xfrm>
            <a:off x="1715938" y="2595500"/>
            <a:ext cx="25146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4" name="Google Shape;1724;p54"/>
          <p:cNvSpPr txBox="1"/>
          <p:nvPr>
            <p:ph idx="2" type="subTitle"/>
          </p:nvPr>
        </p:nvSpPr>
        <p:spPr>
          <a:xfrm>
            <a:off x="4910763" y="2595500"/>
            <a:ext cx="25173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5" name="Google Shape;1725;p54"/>
          <p:cNvSpPr txBox="1"/>
          <p:nvPr>
            <p:ph idx="3" type="subTitle"/>
          </p:nvPr>
        </p:nvSpPr>
        <p:spPr>
          <a:xfrm>
            <a:off x="1690038" y="3155275"/>
            <a:ext cx="26328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6" name="Google Shape;1726;p54"/>
          <p:cNvSpPr txBox="1"/>
          <p:nvPr>
            <p:ph idx="4" type="subTitle"/>
          </p:nvPr>
        </p:nvSpPr>
        <p:spPr>
          <a:xfrm>
            <a:off x="4820563" y="3155275"/>
            <a:ext cx="26334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5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5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0" name="Google Shape;1730;p55"/>
          <p:cNvSpPr txBox="1"/>
          <p:nvPr>
            <p:ph idx="1" type="subTitle"/>
          </p:nvPr>
        </p:nvSpPr>
        <p:spPr>
          <a:xfrm>
            <a:off x="719300" y="1205875"/>
            <a:ext cx="40023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  <p:sp>
        <p:nvSpPr>
          <p:cNvPr id="1731" name="Google Shape;1731;p55"/>
          <p:cNvSpPr txBox="1"/>
          <p:nvPr>
            <p:ph idx="2" type="subTitle"/>
          </p:nvPr>
        </p:nvSpPr>
        <p:spPr>
          <a:xfrm>
            <a:off x="4832675" y="1205875"/>
            <a:ext cx="3591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56"/>
          <p:cNvSpPr txBox="1"/>
          <p:nvPr>
            <p:ph idx="1" type="subTitle"/>
          </p:nvPr>
        </p:nvSpPr>
        <p:spPr>
          <a:xfrm>
            <a:off x="720000" y="2954650"/>
            <a:ext cx="24402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4" name="Google Shape;1734;p56"/>
          <p:cNvSpPr txBox="1"/>
          <p:nvPr>
            <p:ph idx="2" type="subTitle"/>
          </p:nvPr>
        </p:nvSpPr>
        <p:spPr>
          <a:xfrm>
            <a:off x="720000" y="3948202"/>
            <a:ext cx="2440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56"/>
          <p:cNvSpPr txBox="1"/>
          <p:nvPr>
            <p:ph idx="3" type="subTitle"/>
          </p:nvPr>
        </p:nvSpPr>
        <p:spPr>
          <a:xfrm>
            <a:off x="33507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6" name="Google Shape;1736;p56"/>
          <p:cNvSpPr txBox="1"/>
          <p:nvPr>
            <p:ph idx="4" type="subTitle"/>
          </p:nvPr>
        </p:nvSpPr>
        <p:spPr>
          <a:xfrm>
            <a:off x="59826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5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8" name="Google Shape;1738;p56"/>
          <p:cNvSpPr txBox="1"/>
          <p:nvPr>
            <p:ph idx="5" type="subTitle"/>
          </p:nvPr>
        </p:nvSpPr>
        <p:spPr>
          <a:xfrm>
            <a:off x="33507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9" name="Google Shape;1739;p56"/>
          <p:cNvSpPr txBox="1"/>
          <p:nvPr>
            <p:ph idx="6" type="subTitle"/>
          </p:nvPr>
        </p:nvSpPr>
        <p:spPr>
          <a:xfrm>
            <a:off x="59826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0" name="Google Shape;1740;p56"/>
          <p:cNvSpPr txBox="1"/>
          <p:nvPr>
            <p:ph idx="7" type="subTitle"/>
          </p:nvPr>
        </p:nvSpPr>
        <p:spPr>
          <a:xfrm>
            <a:off x="720000" y="3417689"/>
            <a:ext cx="24402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p56"/>
          <p:cNvSpPr txBox="1"/>
          <p:nvPr>
            <p:ph idx="8" type="subTitle"/>
          </p:nvPr>
        </p:nvSpPr>
        <p:spPr>
          <a:xfrm>
            <a:off x="33507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2" name="Google Shape;1742;p56"/>
          <p:cNvSpPr txBox="1"/>
          <p:nvPr>
            <p:ph idx="9" type="subTitle"/>
          </p:nvPr>
        </p:nvSpPr>
        <p:spPr>
          <a:xfrm>
            <a:off x="59826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5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5" name="Google Shape;1745;p57"/>
          <p:cNvSpPr txBox="1"/>
          <p:nvPr>
            <p:ph idx="1" type="subTitle"/>
          </p:nvPr>
        </p:nvSpPr>
        <p:spPr>
          <a:xfrm>
            <a:off x="7200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6" name="Google Shape;1746;p57"/>
          <p:cNvSpPr txBox="1"/>
          <p:nvPr>
            <p:ph idx="2" type="subTitle"/>
          </p:nvPr>
        </p:nvSpPr>
        <p:spPr>
          <a:xfrm>
            <a:off x="852900" y="3466006"/>
            <a:ext cx="207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7" name="Google Shape;1747;p57"/>
          <p:cNvSpPr txBox="1"/>
          <p:nvPr>
            <p:ph idx="3" type="subTitle"/>
          </p:nvPr>
        </p:nvSpPr>
        <p:spPr>
          <a:xfrm>
            <a:off x="35388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57"/>
          <p:cNvSpPr txBox="1"/>
          <p:nvPr>
            <p:ph idx="4" type="subTitle"/>
          </p:nvPr>
        </p:nvSpPr>
        <p:spPr>
          <a:xfrm>
            <a:off x="62226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9" name="Google Shape;1749;p57"/>
          <p:cNvSpPr txBox="1"/>
          <p:nvPr>
            <p:ph idx="5" type="subTitle"/>
          </p:nvPr>
        </p:nvSpPr>
        <p:spPr>
          <a:xfrm>
            <a:off x="34038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0" name="Google Shape;1750;p57"/>
          <p:cNvSpPr txBox="1"/>
          <p:nvPr>
            <p:ph idx="6" type="subTitle"/>
          </p:nvPr>
        </p:nvSpPr>
        <p:spPr>
          <a:xfrm>
            <a:off x="60876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1" name="Google Shape;1751;p57"/>
          <p:cNvSpPr txBox="1"/>
          <p:nvPr>
            <p:ph idx="7" type="subTitle"/>
          </p:nvPr>
        </p:nvSpPr>
        <p:spPr>
          <a:xfrm>
            <a:off x="9372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2" name="Google Shape;1752;p57"/>
          <p:cNvSpPr txBox="1"/>
          <p:nvPr>
            <p:ph idx="8" type="subTitle"/>
          </p:nvPr>
        </p:nvSpPr>
        <p:spPr>
          <a:xfrm>
            <a:off x="36210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57"/>
          <p:cNvSpPr txBox="1"/>
          <p:nvPr>
            <p:ph idx="9" type="subTitle"/>
          </p:nvPr>
        </p:nvSpPr>
        <p:spPr>
          <a:xfrm>
            <a:off x="6304200" y="2984978"/>
            <a:ext cx="19032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58"/>
          <p:cNvSpPr txBox="1"/>
          <p:nvPr>
            <p:ph type="title"/>
          </p:nvPr>
        </p:nvSpPr>
        <p:spPr>
          <a:xfrm>
            <a:off x="3019225" y="535000"/>
            <a:ext cx="454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6" name="Google Shape;1756;p58"/>
          <p:cNvSpPr txBox="1"/>
          <p:nvPr>
            <p:ph idx="1" type="subTitle"/>
          </p:nvPr>
        </p:nvSpPr>
        <p:spPr>
          <a:xfrm>
            <a:off x="3019217" y="14256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7" name="Google Shape;1757;p58"/>
          <p:cNvSpPr txBox="1"/>
          <p:nvPr>
            <p:ph idx="2" type="subTitle"/>
          </p:nvPr>
        </p:nvSpPr>
        <p:spPr>
          <a:xfrm>
            <a:off x="5313348" y="13536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58"/>
          <p:cNvSpPr txBox="1"/>
          <p:nvPr>
            <p:ph idx="3" type="subTitle"/>
          </p:nvPr>
        </p:nvSpPr>
        <p:spPr>
          <a:xfrm>
            <a:off x="5313348" y="2571321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58"/>
          <p:cNvSpPr txBox="1"/>
          <p:nvPr>
            <p:ph idx="4" type="subTitle"/>
          </p:nvPr>
        </p:nvSpPr>
        <p:spPr>
          <a:xfrm>
            <a:off x="5313348" y="37889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58"/>
          <p:cNvSpPr txBox="1"/>
          <p:nvPr>
            <p:ph idx="5" type="subTitle"/>
          </p:nvPr>
        </p:nvSpPr>
        <p:spPr>
          <a:xfrm>
            <a:off x="3019217" y="2643321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1" name="Google Shape;1761;p58"/>
          <p:cNvSpPr txBox="1"/>
          <p:nvPr>
            <p:ph idx="6" type="subTitle"/>
          </p:nvPr>
        </p:nvSpPr>
        <p:spPr>
          <a:xfrm>
            <a:off x="3019217" y="38609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1_1_1"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59"/>
          <p:cNvSpPr/>
          <p:nvPr/>
        </p:nvSpPr>
        <p:spPr>
          <a:xfrm flipH="1" rot="-5400000">
            <a:off x="3143650" y="-3151050"/>
            <a:ext cx="2849400" cy="9151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9"/>
          <p:cNvSpPr/>
          <p:nvPr/>
        </p:nvSpPr>
        <p:spPr>
          <a:xfrm>
            <a:off x="125" y="2971400"/>
            <a:ext cx="9144000" cy="28494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6" name="Google Shape;1766;p59"/>
          <p:cNvSpPr txBox="1"/>
          <p:nvPr>
            <p:ph idx="1" type="subTitle"/>
          </p:nvPr>
        </p:nvSpPr>
        <p:spPr>
          <a:xfrm>
            <a:off x="719125" y="2661788"/>
            <a:ext cx="24129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7" name="Google Shape;1767;p59"/>
          <p:cNvSpPr txBox="1"/>
          <p:nvPr>
            <p:ph idx="2" type="subTitle"/>
          </p:nvPr>
        </p:nvSpPr>
        <p:spPr>
          <a:xfrm>
            <a:off x="719125" y="1640338"/>
            <a:ext cx="2412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8" name="Google Shape;1768;p59"/>
          <p:cNvSpPr txBox="1"/>
          <p:nvPr>
            <p:ph idx="3" type="subTitle"/>
          </p:nvPr>
        </p:nvSpPr>
        <p:spPr>
          <a:xfrm>
            <a:off x="3364950" y="2179600"/>
            <a:ext cx="24141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9" name="Google Shape;1769;p59"/>
          <p:cNvSpPr txBox="1"/>
          <p:nvPr>
            <p:ph idx="4" type="subTitle"/>
          </p:nvPr>
        </p:nvSpPr>
        <p:spPr>
          <a:xfrm>
            <a:off x="6012000" y="2781950"/>
            <a:ext cx="24123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0" name="Google Shape;1770;p59"/>
          <p:cNvSpPr txBox="1"/>
          <p:nvPr>
            <p:ph idx="5" type="subTitle"/>
          </p:nvPr>
        </p:nvSpPr>
        <p:spPr>
          <a:xfrm>
            <a:off x="3364950" y="3201051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1" name="Google Shape;1771;p59"/>
          <p:cNvSpPr txBox="1"/>
          <p:nvPr>
            <p:ph idx="6" type="subTitle"/>
          </p:nvPr>
        </p:nvSpPr>
        <p:spPr>
          <a:xfrm>
            <a:off x="6011100" y="3802350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1_2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60"/>
          <p:cNvSpPr txBox="1"/>
          <p:nvPr>
            <p:ph idx="1" type="subTitle"/>
          </p:nvPr>
        </p:nvSpPr>
        <p:spPr>
          <a:xfrm>
            <a:off x="3341381" y="3356350"/>
            <a:ext cx="24774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4" name="Google Shape;1774;p60"/>
          <p:cNvSpPr txBox="1"/>
          <p:nvPr>
            <p:ph idx="2" type="subTitle"/>
          </p:nvPr>
        </p:nvSpPr>
        <p:spPr>
          <a:xfrm>
            <a:off x="5934756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5" name="Google Shape;1775;p60"/>
          <p:cNvSpPr txBox="1"/>
          <p:nvPr>
            <p:ph idx="3" type="subTitle"/>
          </p:nvPr>
        </p:nvSpPr>
        <p:spPr>
          <a:xfrm>
            <a:off x="3341381" y="3779650"/>
            <a:ext cx="24774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6" name="Google Shape;1776;p60"/>
          <p:cNvSpPr txBox="1"/>
          <p:nvPr>
            <p:ph idx="4" type="subTitle"/>
          </p:nvPr>
        </p:nvSpPr>
        <p:spPr>
          <a:xfrm>
            <a:off x="5934756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7" name="Google Shape;177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8" name="Google Shape;1778;p60"/>
          <p:cNvSpPr txBox="1"/>
          <p:nvPr>
            <p:ph idx="5" type="subTitle"/>
          </p:nvPr>
        </p:nvSpPr>
        <p:spPr>
          <a:xfrm>
            <a:off x="720000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9" name="Google Shape;1779;p60"/>
          <p:cNvSpPr txBox="1"/>
          <p:nvPr>
            <p:ph idx="6" type="subTitle"/>
          </p:nvPr>
        </p:nvSpPr>
        <p:spPr>
          <a:xfrm>
            <a:off x="720000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61"/>
          <p:cNvSpPr txBox="1"/>
          <p:nvPr>
            <p:ph idx="1" type="subTitle"/>
          </p:nvPr>
        </p:nvSpPr>
        <p:spPr>
          <a:xfrm>
            <a:off x="1928841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2" name="Google Shape;1782;p61"/>
          <p:cNvSpPr txBox="1"/>
          <p:nvPr>
            <p:ph idx="2" type="subTitle"/>
          </p:nvPr>
        </p:nvSpPr>
        <p:spPr>
          <a:xfrm>
            <a:off x="1928841" y="2200987"/>
            <a:ext cx="2340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3" name="Google Shape;1783;p61"/>
          <p:cNvSpPr txBox="1"/>
          <p:nvPr>
            <p:ph idx="3" type="subTitle"/>
          </p:nvPr>
        </p:nvSpPr>
        <p:spPr>
          <a:xfrm>
            <a:off x="5543300" y="2200975"/>
            <a:ext cx="2343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61"/>
          <p:cNvSpPr txBox="1"/>
          <p:nvPr>
            <p:ph idx="4" type="subTitle"/>
          </p:nvPr>
        </p:nvSpPr>
        <p:spPr>
          <a:xfrm>
            <a:off x="1928841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5" name="Google Shape;1785;p61"/>
          <p:cNvSpPr txBox="1"/>
          <p:nvPr>
            <p:ph idx="5" type="subTitle"/>
          </p:nvPr>
        </p:nvSpPr>
        <p:spPr>
          <a:xfrm>
            <a:off x="5543303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6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7" name="Google Shape;1787;p61"/>
          <p:cNvSpPr txBox="1"/>
          <p:nvPr>
            <p:ph idx="6" type="subTitle"/>
          </p:nvPr>
        </p:nvSpPr>
        <p:spPr>
          <a:xfrm>
            <a:off x="1928091" y="3098962"/>
            <a:ext cx="24795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8" name="Google Shape;1788;p61"/>
          <p:cNvSpPr txBox="1"/>
          <p:nvPr>
            <p:ph idx="7" type="subTitle"/>
          </p:nvPr>
        </p:nvSpPr>
        <p:spPr>
          <a:xfrm>
            <a:off x="5543303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9" name="Google Shape;1789;p61"/>
          <p:cNvSpPr txBox="1"/>
          <p:nvPr>
            <p:ph idx="8" type="subTitle"/>
          </p:nvPr>
        </p:nvSpPr>
        <p:spPr>
          <a:xfrm>
            <a:off x="5543303" y="3098962"/>
            <a:ext cx="24780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/>
          <p:nvPr/>
        </p:nvSpPr>
        <p:spPr>
          <a:xfrm>
            <a:off x="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 txBox="1"/>
          <p:nvPr>
            <p:ph type="title"/>
          </p:nvPr>
        </p:nvSpPr>
        <p:spPr>
          <a:xfrm>
            <a:off x="720000" y="1249725"/>
            <a:ext cx="4067100" cy="4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7"/>
          <p:cNvSpPr txBox="1"/>
          <p:nvPr>
            <p:ph idx="1" type="body"/>
          </p:nvPr>
        </p:nvSpPr>
        <p:spPr>
          <a:xfrm>
            <a:off x="720000" y="2238975"/>
            <a:ext cx="36000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62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6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rgbClr val="2423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3" name="Google Shape;1793;p62"/>
          <p:cNvSpPr txBox="1"/>
          <p:nvPr>
            <p:ph idx="1" type="subTitle"/>
          </p:nvPr>
        </p:nvSpPr>
        <p:spPr>
          <a:xfrm>
            <a:off x="836150" y="2078075"/>
            <a:ext cx="20805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62"/>
          <p:cNvSpPr txBox="1"/>
          <p:nvPr>
            <p:ph idx="2" type="subTitle"/>
          </p:nvPr>
        </p:nvSpPr>
        <p:spPr>
          <a:xfrm>
            <a:off x="3529650" y="2078075"/>
            <a:ext cx="20847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62"/>
          <p:cNvSpPr txBox="1"/>
          <p:nvPr>
            <p:ph idx="3" type="subTitle"/>
          </p:nvPr>
        </p:nvSpPr>
        <p:spPr>
          <a:xfrm>
            <a:off x="6226000" y="2078075"/>
            <a:ext cx="20832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62"/>
          <p:cNvSpPr txBox="1"/>
          <p:nvPr>
            <p:ph idx="4" type="subTitle"/>
          </p:nvPr>
        </p:nvSpPr>
        <p:spPr>
          <a:xfrm>
            <a:off x="836150" y="3732688"/>
            <a:ext cx="2080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7" name="Google Shape;1797;p62"/>
          <p:cNvSpPr txBox="1"/>
          <p:nvPr>
            <p:ph idx="5" type="subTitle"/>
          </p:nvPr>
        </p:nvSpPr>
        <p:spPr>
          <a:xfrm>
            <a:off x="3529650" y="3732688"/>
            <a:ext cx="20847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8" name="Google Shape;1798;p62"/>
          <p:cNvSpPr txBox="1"/>
          <p:nvPr>
            <p:ph idx="6" type="subTitle"/>
          </p:nvPr>
        </p:nvSpPr>
        <p:spPr>
          <a:xfrm>
            <a:off x="6226000" y="3732688"/>
            <a:ext cx="20832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9" name="Google Shape;1799;p62"/>
          <p:cNvSpPr txBox="1"/>
          <p:nvPr>
            <p:ph idx="7" type="subTitle"/>
          </p:nvPr>
        </p:nvSpPr>
        <p:spPr>
          <a:xfrm>
            <a:off x="7151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0" name="Google Shape;1800;p62"/>
          <p:cNvSpPr txBox="1"/>
          <p:nvPr>
            <p:ph idx="8" type="subTitle"/>
          </p:nvPr>
        </p:nvSpPr>
        <p:spPr>
          <a:xfrm>
            <a:off x="3408450" y="1367113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1" name="Google Shape;1801;p62"/>
          <p:cNvSpPr txBox="1"/>
          <p:nvPr>
            <p:ph idx="9" type="subTitle"/>
          </p:nvPr>
        </p:nvSpPr>
        <p:spPr>
          <a:xfrm>
            <a:off x="61063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2" name="Google Shape;1802;p62"/>
          <p:cNvSpPr txBox="1"/>
          <p:nvPr>
            <p:ph idx="13" type="subTitle"/>
          </p:nvPr>
        </p:nvSpPr>
        <p:spPr>
          <a:xfrm>
            <a:off x="7151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3" name="Google Shape;1803;p62"/>
          <p:cNvSpPr txBox="1"/>
          <p:nvPr>
            <p:ph idx="14" type="subTitle"/>
          </p:nvPr>
        </p:nvSpPr>
        <p:spPr>
          <a:xfrm>
            <a:off x="3408450" y="3017189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4" name="Google Shape;1804;p62"/>
          <p:cNvSpPr txBox="1"/>
          <p:nvPr>
            <p:ph idx="15" type="subTitle"/>
          </p:nvPr>
        </p:nvSpPr>
        <p:spPr>
          <a:xfrm>
            <a:off x="61063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63"/>
          <p:cNvSpPr/>
          <p:nvPr/>
        </p:nvSpPr>
        <p:spPr>
          <a:xfrm rot="10800000">
            <a:off x="2180800" y="0"/>
            <a:ext cx="4782300" cy="50235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3"/>
          <p:cNvSpPr txBox="1"/>
          <p:nvPr>
            <p:ph hasCustomPrompt="1" type="title"/>
          </p:nvPr>
        </p:nvSpPr>
        <p:spPr>
          <a:xfrm>
            <a:off x="807650" y="599549"/>
            <a:ext cx="4694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8" name="Google Shape;1808;p63"/>
          <p:cNvSpPr txBox="1"/>
          <p:nvPr>
            <p:ph idx="1" type="subTitle"/>
          </p:nvPr>
        </p:nvSpPr>
        <p:spPr>
          <a:xfrm>
            <a:off x="807650" y="1435261"/>
            <a:ext cx="4694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63"/>
          <p:cNvSpPr txBox="1"/>
          <p:nvPr>
            <p:ph hasCustomPrompt="1" idx="2" type="title"/>
          </p:nvPr>
        </p:nvSpPr>
        <p:spPr>
          <a:xfrm>
            <a:off x="3687005" y="1991404"/>
            <a:ext cx="4600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0" name="Google Shape;1810;p63"/>
          <p:cNvSpPr txBox="1"/>
          <p:nvPr>
            <p:ph idx="3" type="subTitle"/>
          </p:nvPr>
        </p:nvSpPr>
        <p:spPr>
          <a:xfrm>
            <a:off x="3641705" y="2819704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1" name="Google Shape;1811;p63"/>
          <p:cNvSpPr txBox="1"/>
          <p:nvPr>
            <p:ph hasCustomPrompt="1" idx="4" type="title"/>
          </p:nvPr>
        </p:nvSpPr>
        <p:spPr>
          <a:xfrm>
            <a:off x="1451750" y="3383136"/>
            <a:ext cx="4690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12" name="Google Shape;1812;p63"/>
          <p:cNvSpPr txBox="1"/>
          <p:nvPr>
            <p:ph idx="5" type="subTitle"/>
          </p:nvPr>
        </p:nvSpPr>
        <p:spPr>
          <a:xfrm>
            <a:off x="1451750" y="4211436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64"/>
          <p:cNvSpPr/>
          <p:nvPr/>
        </p:nvSpPr>
        <p:spPr>
          <a:xfrm>
            <a:off x="186363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64"/>
          <p:cNvGrpSpPr/>
          <p:nvPr/>
        </p:nvGrpSpPr>
        <p:grpSpPr>
          <a:xfrm>
            <a:off x="708480" y="224350"/>
            <a:ext cx="3738190" cy="5905198"/>
            <a:chOff x="2724688" y="224350"/>
            <a:chExt cx="3738190" cy="5905198"/>
          </a:xfrm>
        </p:grpSpPr>
        <p:sp>
          <p:nvSpPr>
            <p:cNvPr id="1816" name="Google Shape;1816;p64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4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4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4"/>
            <p:cNvSpPr/>
            <p:nvPr/>
          </p:nvSpPr>
          <p:spPr>
            <a:xfrm flipH="1" rot="10800000">
              <a:off x="3283492" y="231539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4" name="Google Shape;1824;p64"/>
          <p:cNvSpPr/>
          <p:nvPr/>
        </p:nvSpPr>
        <p:spPr>
          <a:xfrm>
            <a:off x="3705103" y="3340747"/>
            <a:ext cx="4723160" cy="795373"/>
          </a:xfrm>
          <a:custGeom>
            <a:rect b="b" l="l" r="r" t="t"/>
            <a:pathLst>
              <a:path extrusionOk="0" h="11817" w="81843">
                <a:moveTo>
                  <a:pt x="1" y="1"/>
                </a:moveTo>
                <a:lnTo>
                  <a:pt x="3782" y="2918"/>
                </a:lnTo>
                <a:lnTo>
                  <a:pt x="3782" y="8590"/>
                </a:lnTo>
                <a:cubicBezTo>
                  <a:pt x="3782" y="10372"/>
                  <a:pt x="5227" y="11817"/>
                  <a:pt x="7009" y="11817"/>
                </a:cubicBezTo>
                <a:lnTo>
                  <a:pt x="78598" y="11817"/>
                </a:lnTo>
                <a:cubicBezTo>
                  <a:pt x="80379" y="11817"/>
                  <a:pt x="81824" y="10372"/>
                  <a:pt x="81824" y="8590"/>
                </a:cubicBezTo>
                <a:lnTo>
                  <a:pt x="81824" y="3227"/>
                </a:lnTo>
                <a:cubicBezTo>
                  <a:pt x="81843" y="1437"/>
                  <a:pt x="80388" y="1"/>
                  <a:pt x="7859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64"/>
          <p:cNvSpPr txBox="1"/>
          <p:nvPr/>
        </p:nvSpPr>
        <p:spPr>
          <a:xfrm>
            <a:off x="4057650" y="3379200"/>
            <a:ext cx="4166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infographics &amp; images by</a:t>
            </a:r>
            <a:r>
              <a:rPr lang="es" sz="1100">
                <a:solidFill>
                  <a:srgbClr val="2423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rgbClr val="2423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6" name="Google Shape;1826;p64"/>
          <p:cNvSpPr txBox="1"/>
          <p:nvPr>
            <p:ph type="ctrTitle"/>
          </p:nvPr>
        </p:nvSpPr>
        <p:spPr>
          <a:xfrm>
            <a:off x="925000" y="1182350"/>
            <a:ext cx="3218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7" name="Google Shape;1827;p64"/>
          <p:cNvSpPr txBox="1"/>
          <p:nvPr>
            <p:ph idx="1" type="subTitle"/>
          </p:nvPr>
        </p:nvSpPr>
        <p:spPr>
          <a:xfrm>
            <a:off x="925000" y="2487625"/>
            <a:ext cx="32184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65"/>
          <p:cNvSpPr/>
          <p:nvPr/>
        </p:nvSpPr>
        <p:spPr>
          <a:xfrm rot="-5400000">
            <a:off x="70868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65"/>
          <p:cNvSpPr/>
          <p:nvPr/>
        </p:nvSpPr>
        <p:spPr>
          <a:xfrm flipH="1" rot="5400000">
            <a:off x="-25783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65"/>
          <p:cNvSpPr/>
          <p:nvPr/>
        </p:nvSpPr>
        <p:spPr>
          <a:xfrm flipH="1" rot="10800000">
            <a:off x="0" y="4613425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5"/>
        </a:solid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66"/>
          <p:cNvSpPr/>
          <p:nvPr/>
        </p:nvSpPr>
        <p:spPr>
          <a:xfrm flipH="1" rot="10800000">
            <a:off x="0" y="113838"/>
            <a:ext cx="9144000" cy="35701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66"/>
          <p:cNvSpPr/>
          <p:nvPr/>
        </p:nvSpPr>
        <p:spPr>
          <a:xfrm rot="10800000">
            <a:off x="0" y="-1547787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66"/>
          <p:cNvSpPr/>
          <p:nvPr/>
        </p:nvSpPr>
        <p:spPr>
          <a:xfrm rot="-5400000">
            <a:off x="62964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66"/>
          <p:cNvSpPr/>
          <p:nvPr/>
        </p:nvSpPr>
        <p:spPr>
          <a:xfrm flipH="1" rot="5400000">
            <a:off x="-23035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7" name="Google Shape;1837;p66"/>
          <p:cNvGrpSpPr/>
          <p:nvPr/>
        </p:nvGrpSpPr>
        <p:grpSpPr>
          <a:xfrm>
            <a:off x="775238" y="3888866"/>
            <a:ext cx="7593524" cy="457295"/>
            <a:chOff x="-37025" y="4000475"/>
            <a:chExt cx="5739625" cy="345650"/>
          </a:xfrm>
        </p:grpSpPr>
        <p:grpSp>
          <p:nvGrpSpPr>
            <p:cNvPr id="1838" name="Google Shape;1838;p66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1839" name="Google Shape;1839;p66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840" name="Google Shape;1840;p66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66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66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66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66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66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66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7" name="Google Shape;1847;p66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848" name="Google Shape;1848;p66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66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66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66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66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66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66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55" name="Google Shape;1855;p66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1856" name="Google Shape;1856;p66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857" name="Google Shape;1857;p66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66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66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66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66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66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66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64" name="Google Shape;1864;p66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865" name="Google Shape;1865;p66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66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66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66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66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66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66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72" name="Google Shape;1872;p66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1873" name="Google Shape;1873;p66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874" name="Google Shape;1874;p66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66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66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66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66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66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66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1" name="Google Shape;1881;p66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1882" name="Google Shape;1882;p66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66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66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66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66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66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66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8"/>
          <p:cNvSpPr/>
          <p:nvPr/>
        </p:nvSpPr>
        <p:spPr>
          <a:xfrm>
            <a:off x="2180788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4" name="Google Shape;1894;p68"/>
          <p:cNvGrpSpPr/>
          <p:nvPr/>
        </p:nvGrpSpPr>
        <p:grpSpPr>
          <a:xfrm>
            <a:off x="2702905" y="224350"/>
            <a:ext cx="3738190" cy="5905198"/>
            <a:chOff x="2724688" y="224350"/>
            <a:chExt cx="3738190" cy="5905198"/>
          </a:xfrm>
        </p:grpSpPr>
        <p:sp>
          <p:nvSpPr>
            <p:cNvPr id="1895" name="Google Shape;1895;p68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8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8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8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8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8"/>
            <p:cNvSpPr/>
            <p:nvPr/>
          </p:nvSpPr>
          <p:spPr>
            <a:xfrm>
              <a:off x="3500385" y="3802808"/>
              <a:ext cx="666972" cy="447435"/>
            </a:xfrm>
            <a:custGeom>
              <a:rect b="b" l="l" r="r" t="t"/>
              <a:pathLst>
                <a:path extrusionOk="0" h="6903" w="10290">
                  <a:moveTo>
                    <a:pt x="7434" y="1"/>
                  </a:moveTo>
                  <a:cubicBezTo>
                    <a:pt x="6151" y="1"/>
                    <a:pt x="5145" y="1367"/>
                    <a:pt x="5145" y="1367"/>
                  </a:cubicBezTo>
                  <a:cubicBezTo>
                    <a:pt x="5145" y="1367"/>
                    <a:pt x="4136" y="8"/>
                    <a:pt x="2846" y="8"/>
                  </a:cubicBezTo>
                  <a:cubicBezTo>
                    <a:pt x="2498" y="8"/>
                    <a:pt x="2129" y="107"/>
                    <a:pt x="1755" y="358"/>
                  </a:cubicBezTo>
                  <a:cubicBezTo>
                    <a:pt x="0" y="1549"/>
                    <a:pt x="1727" y="5203"/>
                    <a:pt x="5145" y="6902"/>
                  </a:cubicBezTo>
                  <a:cubicBezTo>
                    <a:pt x="8563" y="5221"/>
                    <a:pt x="10290" y="1549"/>
                    <a:pt x="8526" y="358"/>
                  </a:cubicBezTo>
                  <a:cubicBezTo>
                    <a:pt x="8152" y="102"/>
                    <a:pt x="7783" y="1"/>
                    <a:pt x="7434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8"/>
            <p:cNvSpPr/>
            <p:nvPr/>
          </p:nvSpPr>
          <p:spPr>
            <a:xfrm>
              <a:off x="4323420" y="3774743"/>
              <a:ext cx="517308" cy="503762"/>
            </a:xfrm>
            <a:custGeom>
              <a:rect b="b" l="l" r="r" t="t"/>
              <a:pathLst>
                <a:path extrusionOk="0" h="7772" w="7981">
                  <a:moveTo>
                    <a:pt x="3991" y="0"/>
                  </a:moveTo>
                  <a:cubicBezTo>
                    <a:pt x="1800" y="0"/>
                    <a:pt x="0" y="1527"/>
                    <a:pt x="0" y="3409"/>
                  </a:cubicBezTo>
                  <a:cubicBezTo>
                    <a:pt x="0" y="5227"/>
                    <a:pt x="1691" y="6726"/>
                    <a:pt x="3809" y="6808"/>
                  </a:cubicBezTo>
                  <a:cubicBezTo>
                    <a:pt x="3891" y="7608"/>
                    <a:pt x="3954" y="7672"/>
                    <a:pt x="4000" y="7726"/>
                  </a:cubicBezTo>
                  <a:lnTo>
                    <a:pt x="4072" y="7772"/>
                  </a:lnTo>
                  <a:lnTo>
                    <a:pt x="4127" y="7772"/>
                  </a:lnTo>
                  <a:cubicBezTo>
                    <a:pt x="4500" y="7772"/>
                    <a:pt x="7345" y="6345"/>
                    <a:pt x="7872" y="4118"/>
                  </a:cubicBezTo>
                  <a:lnTo>
                    <a:pt x="7890" y="4045"/>
                  </a:lnTo>
                  <a:cubicBezTo>
                    <a:pt x="7899" y="3963"/>
                    <a:pt x="7917" y="3899"/>
                    <a:pt x="7935" y="3818"/>
                  </a:cubicBezTo>
                  <a:cubicBezTo>
                    <a:pt x="7935" y="3790"/>
                    <a:pt x="7945" y="3754"/>
                    <a:pt x="7945" y="3709"/>
                  </a:cubicBezTo>
                  <a:cubicBezTo>
                    <a:pt x="7954" y="3600"/>
                    <a:pt x="7963" y="3500"/>
                    <a:pt x="7963" y="3400"/>
                  </a:cubicBezTo>
                  <a:cubicBezTo>
                    <a:pt x="7981" y="1527"/>
                    <a:pt x="6181" y="0"/>
                    <a:pt x="3991" y="0"/>
                  </a:cubicBezTo>
                  <a:close/>
                </a:path>
              </a:pathLst>
            </a:custGeom>
            <a:solidFill>
              <a:srgbClr val="CF724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8"/>
            <p:cNvSpPr/>
            <p:nvPr/>
          </p:nvSpPr>
          <p:spPr>
            <a:xfrm>
              <a:off x="5065760" y="3774160"/>
              <a:ext cx="536170" cy="504345"/>
            </a:xfrm>
            <a:custGeom>
              <a:rect b="b" l="l" r="r" t="t"/>
              <a:pathLst>
                <a:path extrusionOk="0" h="7781" w="8272">
                  <a:moveTo>
                    <a:pt x="8272" y="0"/>
                  </a:moveTo>
                  <a:lnTo>
                    <a:pt x="0" y="2800"/>
                  </a:lnTo>
                  <a:lnTo>
                    <a:pt x="3945" y="3999"/>
                  </a:lnTo>
                  <a:lnTo>
                    <a:pt x="5208" y="7781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8"/>
            <p:cNvSpPr/>
            <p:nvPr/>
          </p:nvSpPr>
          <p:spPr>
            <a:xfrm flipH="1" rot="10800000">
              <a:off x="3283492" y="294404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6" name="Google Shape;1906;p68"/>
          <p:cNvSpPr/>
          <p:nvPr/>
        </p:nvSpPr>
        <p:spPr>
          <a:xfrm>
            <a:off x="0" y="4394600"/>
            <a:ext cx="9144000" cy="7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68"/>
          <p:cNvSpPr txBox="1"/>
          <p:nvPr>
            <p:ph type="ctrTitle"/>
          </p:nvPr>
        </p:nvSpPr>
        <p:spPr>
          <a:xfrm>
            <a:off x="3126300" y="1246400"/>
            <a:ext cx="28914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8" name="Google Shape;1908;p68"/>
          <p:cNvSpPr txBox="1"/>
          <p:nvPr>
            <p:ph idx="1" type="subTitle"/>
          </p:nvPr>
        </p:nvSpPr>
        <p:spPr>
          <a:xfrm>
            <a:off x="3429000" y="3027050"/>
            <a:ext cx="22860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69"/>
          <p:cNvSpPr/>
          <p:nvPr/>
        </p:nvSpPr>
        <p:spPr>
          <a:xfrm flipH="1" rot="-5400000">
            <a:off x="7086806" y="747094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9"/>
          <p:cNvSpPr/>
          <p:nvPr/>
        </p:nvSpPr>
        <p:spPr>
          <a:xfrm rot="5400000">
            <a:off x="-2578306" y="732969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69"/>
          <p:cNvSpPr/>
          <p:nvPr/>
        </p:nvSpPr>
        <p:spPr>
          <a:xfrm>
            <a:off x="0" y="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9"/>
          <p:cNvSpPr txBox="1"/>
          <p:nvPr>
            <p:ph type="title"/>
          </p:nvPr>
        </p:nvSpPr>
        <p:spPr>
          <a:xfrm>
            <a:off x="2026700" y="1937875"/>
            <a:ext cx="35523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4" name="Google Shape;1914;p69"/>
          <p:cNvSpPr txBox="1"/>
          <p:nvPr>
            <p:ph hasCustomPrompt="1" idx="2" type="title"/>
          </p:nvPr>
        </p:nvSpPr>
        <p:spPr>
          <a:xfrm>
            <a:off x="5579200" y="2123725"/>
            <a:ext cx="15381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15" name="Google Shape;1915;p69"/>
          <p:cNvSpPr txBox="1"/>
          <p:nvPr>
            <p:ph idx="1" type="subTitle"/>
          </p:nvPr>
        </p:nvSpPr>
        <p:spPr>
          <a:xfrm>
            <a:off x="2662700" y="3408500"/>
            <a:ext cx="2280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70"/>
          <p:cNvSpPr/>
          <p:nvPr/>
        </p:nvSpPr>
        <p:spPr>
          <a:xfrm rot="5400000">
            <a:off x="6202000" y="2221950"/>
            <a:ext cx="5176800" cy="73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70"/>
          <p:cNvSpPr txBox="1"/>
          <p:nvPr>
            <p:ph type="title"/>
          </p:nvPr>
        </p:nvSpPr>
        <p:spPr>
          <a:xfrm>
            <a:off x="4166221" y="1512763"/>
            <a:ext cx="38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9" name="Google Shape;1919;p70"/>
          <p:cNvSpPr txBox="1"/>
          <p:nvPr>
            <p:ph idx="1" type="body"/>
          </p:nvPr>
        </p:nvSpPr>
        <p:spPr>
          <a:xfrm>
            <a:off x="4279325" y="2404925"/>
            <a:ext cx="36516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71"/>
          <p:cNvSpPr/>
          <p:nvPr/>
        </p:nvSpPr>
        <p:spPr>
          <a:xfrm>
            <a:off x="0" y="1539688"/>
            <a:ext cx="9144000" cy="3570125"/>
          </a:xfrm>
          <a:prstGeom prst="flowChartManualInpu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71"/>
          <p:cNvSpPr/>
          <p:nvPr/>
        </p:nvSpPr>
        <p:spPr>
          <a:xfrm flipH="1">
            <a:off x="0" y="3201313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71"/>
          <p:cNvSpPr txBox="1"/>
          <p:nvPr>
            <p:ph idx="1" type="subTitle"/>
          </p:nvPr>
        </p:nvSpPr>
        <p:spPr>
          <a:xfrm>
            <a:off x="2348928" y="1790087"/>
            <a:ext cx="16002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4" name="Google Shape;1924;p71"/>
          <p:cNvSpPr txBox="1"/>
          <p:nvPr>
            <p:ph idx="2" type="subTitle"/>
          </p:nvPr>
        </p:nvSpPr>
        <p:spPr>
          <a:xfrm>
            <a:off x="6008777" y="1790087"/>
            <a:ext cx="16029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5" name="Google Shape;1925;p71"/>
          <p:cNvSpPr txBox="1"/>
          <p:nvPr>
            <p:ph idx="3" type="subTitle"/>
          </p:nvPr>
        </p:nvSpPr>
        <p:spPr>
          <a:xfrm>
            <a:off x="1205100" y="2297250"/>
            <a:ext cx="30813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6" name="Google Shape;1926;p71"/>
          <p:cNvSpPr txBox="1"/>
          <p:nvPr>
            <p:ph idx="4" type="subTitle"/>
          </p:nvPr>
        </p:nvSpPr>
        <p:spPr>
          <a:xfrm>
            <a:off x="4862465" y="2297250"/>
            <a:ext cx="30816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7" name="Google Shape;1927;p7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72"/>
          <p:cNvGrpSpPr/>
          <p:nvPr/>
        </p:nvGrpSpPr>
        <p:grpSpPr>
          <a:xfrm>
            <a:off x="-254590" y="-137713"/>
            <a:ext cx="822180" cy="5418926"/>
            <a:chOff x="-102190" y="-137713"/>
            <a:chExt cx="822180" cy="5418926"/>
          </a:xfrm>
        </p:grpSpPr>
        <p:grpSp>
          <p:nvGrpSpPr>
            <p:cNvPr id="1930" name="Google Shape;1930;p72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1931" name="Google Shape;1931;p72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932" name="Google Shape;1932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33" name="Google Shape;1933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4" name="Google Shape;1934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5" name="Google Shape;1935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6" name="Google Shape;1936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8" name="Google Shape;1938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39" name="Google Shape;1939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1" name="Google Shape;1941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2" name="Google Shape;1942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3" name="Google Shape;1943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44" name="Google Shape;1944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45" name="Google Shape;1945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7" name="Google Shape;1947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8" name="Google Shape;1948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9" name="Google Shape;1949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50" name="Google Shape;1950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51" name="Google Shape;1951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2" name="Google Shape;1952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3" name="Google Shape;1953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4" name="Google Shape;1954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5" name="Google Shape;1955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56" name="Google Shape;1956;p72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957" name="Google Shape;1957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58" name="Google Shape;1958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3" name="Google Shape;1963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64" name="Google Shape;1964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5" name="Google Shape;1965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6" name="Google Shape;1966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9" name="Google Shape;1969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70" name="Google Shape;1970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1" name="Google Shape;1971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2" name="Google Shape;1972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3" name="Google Shape;1973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4" name="Google Shape;1974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75" name="Google Shape;1975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76" name="Google Shape;1976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7" name="Google Shape;1977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8" name="Google Shape;1978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81" name="Google Shape;1981;p72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1982" name="Google Shape;1982;p72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1983" name="Google Shape;1983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84" name="Google Shape;1984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89" name="Google Shape;1989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90" name="Google Shape;1990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1" name="Google Shape;1991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2" name="Google Shape;1992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3" name="Google Shape;1993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4" name="Google Shape;1994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95" name="Google Shape;1995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1996" name="Google Shape;1996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7" name="Google Shape;1997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8" name="Google Shape;1998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9" name="Google Shape;1999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0" name="Google Shape;2000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01" name="Google Shape;2001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02" name="Google Shape;2002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3" name="Google Shape;2003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4" name="Google Shape;2004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5" name="Google Shape;2005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07" name="Google Shape;2007;p72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008" name="Google Shape;2008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09" name="Google Shape;2009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0" name="Google Shape;2010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1" name="Google Shape;2011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14" name="Google Shape;2014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15" name="Google Shape;2015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6" name="Google Shape;2016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7" name="Google Shape;2017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8" name="Google Shape;2018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20" name="Google Shape;2020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21" name="Google Shape;2021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3" name="Google Shape;2023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4" name="Google Shape;2024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5" name="Google Shape;2025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26" name="Google Shape;2026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27" name="Google Shape;2027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8" name="Google Shape;2028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9" name="Google Shape;2029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0" name="Google Shape;2030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1" name="Google Shape;2031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032" name="Google Shape;2032;p72"/>
          <p:cNvGrpSpPr/>
          <p:nvPr/>
        </p:nvGrpSpPr>
        <p:grpSpPr>
          <a:xfrm>
            <a:off x="8581310" y="-137713"/>
            <a:ext cx="822180" cy="5418926"/>
            <a:chOff x="-102190" y="-137713"/>
            <a:chExt cx="822180" cy="5418926"/>
          </a:xfrm>
        </p:grpSpPr>
        <p:grpSp>
          <p:nvGrpSpPr>
            <p:cNvPr id="2033" name="Google Shape;2033;p72"/>
            <p:cNvGrpSpPr/>
            <p:nvPr/>
          </p:nvGrpSpPr>
          <p:grpSpPr>
            <a:xfrm rot="-5400000">
              <a:off x="-1011887" y="3549336"/>
              <a:ext cx="2641575" cy="822180"/>
              <a:chOff x="2201925" y="3786309"/>
              <a:chExt cx="2641575" cy="822180"/>
            </a:xfrm>
          </p:grpSpPr>
          <p:grpSp>
            <p:nvGrpSpPr>
              <p:cNvPr id="2034" name="Google Shape;2034;p72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035" name="Google Shape;2035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36" name="Google Shape;2036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7" name="Google Shape;2037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8" name="Google Shape;2038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9" name="Google Shape;2039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0" name="Google Shape;2040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41" name="Google Shape;2041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42" name="Google Shape;2042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3" name="Google Shape;2043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4" name="Google Shape;2044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5" name="Google Shape;2045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6" name="Google Shape;2046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47" name="Google Shape;2047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48" name="Google Shape;2048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9" name="Google Shape;2049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0" name="Google Shape;2050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1" name="Google Shape;2051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2" name="Google Shape;2052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53" name="Google Shape;2053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54" name="Google Shape;2054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5" name="Google Shape;2055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6" name="Google Shape;2056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7" name="Google Shape;2057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8" name="Google Shape;2058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59" name="Google Shape;2059;p72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060" name="Google Shape;2060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61" name="Google Shape;2061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2" name="Google Shape;2062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3" name="Google Shape;2063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4" name="Google Shape;2064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5" name="Google Shape;2065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6" name="Google Shape;2066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67" name="Google Shape;2067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8" name="Google Shape;2068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9" name="Google Shape;2069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0" name="Google Shape;2070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1" name="Google Shape;2071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72" name="Google Shape;2072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73" name="Google Shape;2073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4" name="Google Shape;2074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5" name="Google Shape;2075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6" name="Google Shape;2076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7" name="Google Shape;2077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78" name="Google Shape;2078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79" name="Google Shape;2079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0" name="Google Shape;2080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1" name="Google Shape;2081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2" name="Google Shape;2082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3" name="Google Shape;2083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084" name="Google Shape;2084;p72"/>
            <p:cNvGrpSpPr/>
            <p:nvPr/>
          </p:nvGrpSpPr>
          <p:grpSpPr>
            <a:xfrm rot="-5400000">
              <a:off x="-1011887" y="771984"/>
              <a:ext cx="2641575" cy="822180"/>
              <a:chOff x="2201925" y="3786309"/>
              <a:chExt cx="2641575" cy="822180"/>
            </a:xfrm>
          </p:grpSpPr>
          <p:grpSp>
            <p:nvGrpSpPr>
              <p:cNvPr id="2085" name="Google Shape;2085;p72"/>
              <p:cNvGrpSpPr/>
              <p:nvPr/>
            </p:nvGrpSpPr>
            <p:grpSpPr>
              <a:xfrm>
                <a:off x="3599450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086" name="Google Shape;2086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87" name="Google Shape;2087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8" name="Google Shape;2088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9" name="Google Shape;2089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0" name="Google Shape;2090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1" name="Google Shape;2091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2" name="Google Shape;2092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93" name="Google Shape;2093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4" name="Google Shape;2094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5" name="Google Shape;2095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6" name="Google Shape;2096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7" name="Google Shape;2097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8" name="Google Shape;2098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099" name="Google Shape;2099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0" name="Google Shape;2100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1" name="Google Shape;2101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2" name="Google Shape;2102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3" name="Google Shape;2103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04" name="Google Shape;2104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105" name="Google Shape;2105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6" name="Google Shape;2106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7" name="Google Shape;2107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8" name="Google Shape;2108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9" name="Google Shape;2109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10" name="Google Shape;2110;p72"/>
              <p:cNvGrpSpPr/>
              <p:nvPr/>
            </p:nvGrpSpPr>
            <p:grpSpPr>
              <a:xfrm>
                <a:off x="2201925" y="3786309"/>
                <a:ext cx="1244050" cy="822180"/>
                <a:chOff x="3599450" y="3786309"/>
                <a:chExt cx="1244050" cy="822180"/>
              </a:xfrm>
            </p:grpSpPr>
            <p:grpSp>
              <p:nvGrpSpPr>
                <p:cNvPr id="2111" name="Google Shape;2111;p72"/>
                <p:cNvGrpSpPr/>
                <p:nvPr/>
              </p:nvGrpSpPr>
              <p:grpSpPr>
                <a:xfrm>
                  <a:off x="3599450" y="402276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112" name="Google Shape;2112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3" name="Google Shape;2113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4" name="Google Shape;2114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5" name="Google Shape;2115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6" name="Google Shape;2116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7" name="Google Shape;2117;p72"/>
                <p:cNvGrpSpPr/>
                <p:nvPr/>
              </p:nvGrpSpPr>
              <p:grpSpPr>
                <a:xfrm>
                  <a:off x="3599450" y="378630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118" name="Google Shape;2118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9" name="Google Shape;2119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0" name="Google Shape;2120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1" name="Google Shape;2121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2" name="Google Shape;2122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23" name="Google Shape;2123;p72"/>
                <p:cNvGrpSpPr/>
                <p:nvPr/>
              </p:nvGrpSpPr>
              <p:grpSpPr>
                <a:xfrm>
                  <a:off x="3599450" y="449568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124" name="Google Shape;2124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5" name="Google Shape;2125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6" name="Google Shape;2126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7" name="Google Shape;2127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8" name="Google Shape;2128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29" name="Google Shape;2129;p72"/>
                <p:cNvGrpSpPr/>
                <p:nvPr/>
              </p:nvGrpSpPr>
              <p:grpSpPr>
                <a:xfrm>
                  <a:off x="3599450" y="4259229"/>
                  <a:ext cx="1244050" cy="112800"/>
                  <a:chOff x="2273100" y="3750025"/>
                  <a:chExt cx="1244050" cy="112800"/>
                </a:xfrm>
              </p:grpSpPr>
              <p:sp>
                <p:nvSpPr>
                  <p:cNvPr id="2130" name="Google Shape;2130;p72"/>
                  <p:cNvSpPr/>
                  <p:nvPr/>
                </p:nvSpPr>
                <p:spPr>
                  <a:xfrm>
                    <a:off x="340435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1" name="Google Shape;2131;p72"/>
                  <p:cNvSpPr/>
                  <p:nvPr/>
                </p:nvSpPr>
                <p:spPr>
                  <a:xfrm>
                    <a:off x="3121538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2" name="Google Shape;2132;p72"/>
                  <p:cNvSpPr/>
                  <p:nvPr/>
                </p:nvSpPr>
                <p:spPr>
                  <a:xfrm>
                    <a:off x="2838725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3" name="Google Shape;2133;p72"/>
                  <p:cNvSpPr/>
                  <p:nvPr/>
                </p:nvSpPr>
                <p:spPr>
                  <a:xfrm>
                    <a:off x="2555913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4" name="Google Shape;2134;p72"/>
                  <p:cNvSpPr/>
                  <p:nvPr/>
                </p:nvSpPr>
                <p:spPr>
                  <a:xfrm>
                    <a:off x="2273100" y="3750025"/>
                    <a:ext cx="112800" cy="1128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2135" name="Google Shape;2135;p7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/>
          <p:nvPr/>
        </p:nvSpPr>
        <p:spPr>
          <a:xfrm rot="5400000">
            <a:off x="100" y="0"/>
            <a:ext cx="4196100" cy="4196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 rot="-5400000">
            <a:off x="4947900" y="947400"/>
            <a:ext cx="4196100" cy="41961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 txBox="1"/>
          <p:nvPr>
            <p:ph type="title"/>
          </p:nvPr>
        </p:nvSpPr>
        <p:spPr>
          <a:xfrm>
            <a:off x="2210100" y="1645085"/>
            <a:ext cx="4723800" cy="19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73"/>
          <p:cNvSpPr/>
          <p:nvPr/>
        </p:nvSpPr>
        <p:spPr>
          <a:xfrm>
            <a:off x="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73"/>
          <p:cNvSpPr txBox="1"/>
          <p:nvPr>
            <p:ph type="title"/>
          </p:nvPr>
        </p:nvSpPr>
        <p:spPr>
          <a:xfrm>
            <a:off x="720000" y="1249725"/>
            <a:ext cx="4067100" cy="4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9" name="Google Shape;2139;p73"/>
          <p:cNvSpPr txBox="1"/>
          <p:nvPr>
            <p:ph idx="1" type="body"/>
          </p:nvPr>
        </p:nvSpPr>
        <p:spPr>
          <a:xfrm>
            <a:off x="720000" y="2238975"/>
            <a:ext cx="36000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74"/>
          <p:cNvSpPr/>
          <p:nvPr/>
        </p:nvSpPr>
        <p:spPr>
          <a:xfrm rot="5400000">
            <a:off x="100" y="0"/>
            <a:ext cx="4196100" cy="4196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74"/>
          <p:cNvSpPr/>
          <p:nvPr/>
        </p:nvSpPr>
        <p:spPr>
          <a:xfrm rot="-5400000">
            <a:off x="4947900" y="947400"/>
            <a:ext cx="4196100" cy="41961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74"/>
          <p:cNvSpPr txBox="1"/>
          <p:nvPr>
            <p:ph type="title"/>
          </p:nvPr>
        </p:nvSpPr>
        <p:spPr>
          <a:xfrm>
            <a:off x="2210100" y="1645085"/>
            <a:ext cx="4723800" cy="19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p75"/>
          <p:cNvSpPr/>
          <p:nvPr/>
        </p:nvSpPr>
        <p:spPr>
          <a:xfrm>
            <a:off x="0" y="459940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75"/>
          <p:cNvGrpSpPr/>
          <p:nvPr/>
        </p:nvGrpSpPr>
        <p:grpSpPr>
          <a:xfrm>
            <a:off x="5819054" y="-9974"/>
            <a:ext cx="5637319" cy="4356106"/>
            <a:chOff x="5205006" y="-20065"/>
            <a:chExt cx="5978069" cy="4619412"/>
          </a:xfrm>
        </p:grpSpPr>
        <p:sp>
          <p:nvSpPr>
            <p:cNvPr id="2147" name="Google Shape;2147;p75"/>
            <p:cNvSpPr/>
            <p:nvPr/>
          </p:nvSpPr>
          <p:spPr>
            <a:xfrm flipH="1">
              <a:off x="5205006" y="2473575"/>
              <a:ext cx="4291769" cy="2125773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148" name="Google Shape;2148;p75"/>
            <p:cNvSpPr/>
            <p:nvPr/>
          </p:nvSpPr>
          <p:spPr>
            <a:xfrm rot="10800000">
              <a:off x="6149028" y="-20065"/>
              <a:ext cx="5034047" cy="2493590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2149" name="Google Shape;2149;p75"/>
          <p:cNvGrpSpPr/>
          <p:nvPr/>
        </p:nvGrpSpPr>
        <p:grpSpPr>
          <a:xfrm>
            <a:off x="65274" y="4006730"/>
            <a:ext cx="5637460" cy="339497"/>
            <a:chOff x="-37025" y="4000475"/>
            <a:chExt cx="5739625" cy="345650"/>
          </a:xfrm>
        </p:grpSpPr>
        <p:grpSp>
          <p:nvGrpSpPr>
            <p:cNvPr id="2150" name="Google Shape;2150;p75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151" name="Google Shape;2151;p75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152" name="Google Shape;2152;p75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75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75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75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75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75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75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59" name="Google Shape;2159;p75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160" name="Google Shape;2160;p75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75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75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75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75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75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75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67" name="Google Shape;2167;p75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168" name="Google Shape;2168;p75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169" name="Google Shape;2169;p75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75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75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75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3" name="Google Shape;2173;p75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75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5" name="Google Shape;2175;p75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76" name="Google Shape;2176;p75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177" name="Google Shape;2177;p75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8" name="Google Shape;2178;p75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75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75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75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2" name="Google Shape;2182;p75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3" name="Google Shape;2183;p75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84" name="Google Shape;2184;p75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185" name="Google Shape;2185;p75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186" name="Google Shape;2186;p75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75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75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9" name="Google Shape;2189;p75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75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75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75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93" name="Google Shape;2193;p75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194" name="Google Shape;2194;p75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75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75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75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75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75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75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01" name="Google Shape;2201;p75"/>
          <p:cNvSpPr txBox="1"/>
          <p:nvPr>
            <p:ph type="title"/>
          </p:nvPr>
        </p:nvSpPr>
        <p:spPr>
          <a:xfrm>
            <a:off x="720000" y="1153200"/>
            <a:ext cx="4065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2" name="Google Shape;2202;p75"/>
          <p:cNvSpPr txBox="1"/>
          <p:nvPr>
            <p:ph idx="1" type="subTitle"/>
          </p:nvPr>
        </p:nvSpPr>
        <p:spPr>
          <a:xfrm>
            <a:off x="715100" y="2314100"/>
            <a:ext cx="4102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76"/>
          <p:cNvSpPr txBox="1"/>
          <p:nvPr>
            <p:ph type="title"/>
          </p:nvPr>
        </p:nvSpPr>
        <p:spPr>
          <a:xfrm>
            <a:off x="753200" y="858725"/>
            <a:ext cx="2675700" cy="18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77"/>
          <p:cNvSpPr/>
          <p:nvPr/>
        </p:nvSpPr>
        <p:spPr>
          <a:xfrm>
            <a:off x="0" y="4695975"/>
            <a:ext cx="9144000" cy="44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77"/>
          <p:cNvSpPr txBox="1"/>
          <p:nvPr>
            <p:ph hasCustomPrompt="1" type="title"/>
          </p:nvPr>
        </p:nvSpPr>
        <p:spPr>
          <a:xfrm>
            <a:off x="1465278" y="2832425"/>
            <a:ext cx="6213300" cy="1295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8" name="Google Shape;2208;p77"/>
          <p:cNvSpPr txBox="1"/>
          <p:nvPr>
            <p:ph idx="1" type="subTitle"/>
          </p:nvPr>
        </p:nvSpPr>
        <p:spPr>
          <a:xfrm>
            <a:off x="3204450" y="4161200"/>
            <a:ext cx="27351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9"/>
          <p:cNvSpPr/>
          <p:nvPr/>
        </p:nvSpPr>
        <p:spPr>
          <a:xfrm>
            <a:off x="0" y="0"/>
            <a:ext cx="9144000" cy="2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79"/>
          <p:cNvSpPr/>
          <p:nvPr/>
        </p:nvSpPr>
        <p:spPr>
          <a:xfrm>
            <a:off x="0" y="3055288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79"/>
          <p:cNvSpPr txBox="1"/>
          <p:nvPr>
            <p:ph hasCustomPrompt="1" type="title"/>
          </p:nvPr>
        </p:nvSpPr>
        <p:spPr>
          <a:xfrm>
            <a:off x="6477362" y="1306634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4" name="Google Shape;2214;p79"/>
          <p:cNvSpPr txBox="1"/>
          <p:nvPr>
            <p:ph idx="1" type="subTitle"/>
          </p:nvPr>
        </p:nvSpPr>
        <p:spPr>
          <a:xfrm>
            <a:off x="2675100" y="1627842"/>
            <a:ext cx="3793800" cy="31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5" name="Google Shape;2215;p79"/>
          <p:cNvSpPr txBox="1"/>
          <p:nvPr>
            <p:ph hasCustomPrompt="1" idx="2" type="title"/>
          </p:nvPr>
        </p:nvSpPr>
        <p:spPr>
          <a:xfrm>
            <a:off x="1745692" y="2180985"/>
            <a:ext cx="900300" cy="59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6" name="Google Shape;2216;p79"/>
          <p:cNvSpPr txBox="1"/>
          <p:nvPr>
            <p:ph idx="3" type="subTitle"/>
          </p:nvPr>
        </p:nvSpPr>
        <p:spPr>
          <a:xfrm>
            <a:off x="2674650" y="2490386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7" name="Google Shape;2217;p79"/>
          <p:cNvSpPr txBox="1"/>
          <p:nvPr>
            <p:ph hasCustomPrompt="1" idx="4" type="title"/>
          </p:nvPr>
        </p:nvSpPr>
        <p:spPr>
          <a:xfrm>
            <a:off x="6477362" y="3046440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8" name="Google Shape;2218;p79"/>
          <p:cNvSpPr txBox="1"/>
          <p:nvPr>
            <p:ph idx="5" type="subTitle"/>
          </p:nvPr>
        </p:nvSpPr>
        <p:spPr>
          <a:xfrm>
            <a:off x="2674650" y="3357154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9" name="Google Shape;2219;p79"/>
          <p:cNvSpPr txBox="1"/>
          <p:nvPr>
            <p:ph hasCustomPrompt="1" idx="6" type="title"/>
          </p:nvPr>
        </p:nvSpPr>
        <p:spPr>
          <a:xfrm>
            <a:off x="1745692" y="3911936"/>
            <a:ext cx="900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0" name="Google Shape;2220;p79"/>
          <p:cNvSpPr txBox="1"/>
          <p:nvPr>
            <p:ph idx="7" type="subTitle"/>
          </p:nvPr>
        </p:nvSpPr>
        <p:spPr>
          <a:xfrm>
            <a:off x="2674650" y="4224578"/>
            <a:ext cx="3794700" cy="320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1" name="Google Shape;2221;p79"/>
          <p:cNvSpPr txBox="1"/>
          <p:nvPr>
            <p:ph idx="8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2" name="Google Shape;2222;p79"/>
          <p:cNvSpPr txBox="1"/>
          <p:nvPr>
            <p:ph idx="9" type="subTitle"/>
          </p:nvPr>
        </p:nvSpPr>
        <p:spPr>
          <a:xfrm>
            <a:off x="2673750" y="1279165"/>
            <a:ext cx="3796500" cy="35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3" name="Google Shape;2223;p79"/>
          <p:cNvSpPr txBox="1"/>
          <p:nvPr>
            <p:ph idx="13" type="subTitle"/>
          </p:nvPr>
        </p:nvSpPr>
        <p:spPr>
          <a:xfrm>
            <a:off x="2674650" y="2144843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4" name="Google Shape;2224;p79"/>
          <p:cNvSpPr txBox="1"/>
          <p:nvPr>
            <p:ph idx="14" type="subTitle"/>
          </p:nvPr>
        </p:nvSpPr>
        <p:spPr>
          <a:xfrm>
            <a:off x="2674650" y="3009017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5" name="Google Shape;2225;p79"/>
          <p:cNvSpPr txBox="1"/>
          <p:nvPr>
            <p:ph idx="15" type="subTitle"/>
          </p:nvPr>
        </p:nvSpPr>
        <p:spPr>
          <a:xfrm>
            <a:off x="2674650" y="3875791"/>
            <a:ext cx="37947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80"/>
          <p:cNvSpPr txBox="1"/>
          <p:nvPr>
            <p:ph type="title"/>
          </p:nvPr>
        </p:nvSpPr>
        <p:spPr>
          <a:xfrm>
            <a:off x="5223150" y="2752125"/>
            <a:ext cx="3121800" cy="27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8" name="Google Shape;2228;p80"/>
          <p:cNvSpPr txBox="1"/>
          <p:nvPr>
            <p:ph idx="1" type="subTitle"/>
          </p:nvPr>
        </p:nvSpPr>
        <p:spPr>
          <a:xfrm>
            <a:off x="2510800" y="575506"/>
            <a:ext cx="5834100" cy="14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81"/>
          <p:cNvSpPr/>
          <p:nvPr/>
        </p:nvSpPr>
        <p:spPr>
          <a:xfrm rot="10800000">
            <a:off x="4611000" y="0"/>
            <a:ext cx="4533000" cy="5143500"/>
          </a:xfrm>
          <a:prstGeom prst="wedgeRectCallout">
            <a:avLst>
              <a:gd fmla="val 70496" name="adj1"/>
              <a:gd fmla="val 1993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81"/>
          <p:cNvSpPr txBox="1"/>
          <p:nvPr>
            <p:ph idx="1" type="subTitle"/>
          </p:nvPr>
        </p:nvSpPr>
        <p:spPr>
          <a:xfrm>
            <a:off x="5010400" y="1248975"/>
            <a:ext cx="33924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2" name="Google Shape;2232;p81"/>
          <p:cNvSpPr txBox="1"/>
          <p:nvPr>
            <p:ph type="title"/>
          </p:nvPr>
        </p:nvSpPr>
        <p:spPr>
          <a:xfrm>
            <a:off x="4569400" y="3400725"/>
            <a:ext cx="385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82"/>
          <p:cNvSpPr txBox="1"/>
          <p:nvPr>
            <p:ph idx="1" type="subTitle"/>
          </p:nvPr>
        </p:nvSpPr>
        <p:spPr>
          <a:xfrm>
            <a:off x="719425" y="2350146"/>
            <a:ext cx="37875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5" name="Google Shape;2235;p82"/>
          <p:cNvSpPr txBox="1"/>
          <p:nvPr>
            <p:ph type="title"/>
          </p:nvPr>
        </p:nvSpPr>
        <p:spPr>
          <a:xfrm>
            <a:off x="849161" y="1059456"/>
            <a:ext cx="4075500" cy="11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/>
          <p:nvPr/>
        </p:nvSpPr>
        <p:spPr>
          <a:xfrm>
            <a:off x="0" y="459940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9"/>
          <p:cNvGrpSpPr/>
          <p:nvPr/>
        </p:nvGrpSpPr>
        <p:grpSpPr>
          <a:xfrm>
            <a:off x="5819054" y="-9974"/>
            <a:ext cx="5637319" cy="4356106"/>
            <a:chOff x="5205006" y="-20065"/>
            <a:chExt cx="5978069" cy="4619412"/>
          </a:xfrm>
        </p:grpSpPr>
        <p:sp>
          <p:nvSpPr>
            <p:cNvPr id="263" name="Google Shape;263;p9"/>
            <p:cNvSpPr/>
            <p:nvPr/>
          </p:nvSpPr>
          <p:spPr>
            <a:xfrm flipH="1">
              <a:off x="5205006" y="2473575"/>
              <a:ext cx="4291769" cy="2125773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64" name="Google Shape;264;p9"/>
            <p:cNvSpPr/>
            <p:nvPr/>
          </p:nvSpPr>
          <p:spPr>
            <a:xfrm rot="10800000">
              <a:off x="6149028" y="-20065"/>
              <a:ext cx="5034047" cy="2493590"/>
            </a:xfrm>
            <a:custGeom>
              <a:rect b="b" l="l" r="r" t="t"/>
              <a:pathLst>
                <a:path extrusionOk="0" h="78010" w="224084">
                  <a:moveTo>
                    <a:pt x="282" y="78010"/>
                  </a:moveTo>
                  <a:lnTo>
                    <a:pt x="224084" y="78010"/>
                  </a:lnTo>
                  <a:lnTo>
                    <a:pt x="203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265" name="Google Shape;265;p9"/>
          <p:cNvGrpSpPr/>
          <p:nvPr/>
        </p:nvGrpSpPr>
        <p:grpSpPr>
          <a:xfrm>
            <a:off x="65274" y="4006730"/>
            <a:ext cx="5637460" cy="339497"/>
            <a:chOff x="-37025" y="4000475"/>
            <a:chExt cx="5739625" cy="345650"/>
          </a:xfrm>
        </p:grpSpPr>
        <p:grpSp>
          <p:nvGrpSpPr>
            <p:cNvPr id="266" name="Google Shape;266;p9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67" name="Google Shape;267;p9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68" name="Google Shape;268;p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" name="Google Shape;275;p9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76" name="Google Shape;276;p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3" name="Google Shape;283;p9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84" name="Google Shape;284;p9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85" name="Google Shape;285;p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2" name="Google Shape;292;p9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93" name="Google Shape;293;p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0" name="Google Shape;300;p9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301" name="Google Shape;301;p9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02" name="Google Shape;302;p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9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310" name="Google Shape;310;p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7" name="Google Shape;317;p9"/>
          <p:cNvSpPr txBox="1"/>
          <p:nvPr>
            <p:ph type="title"/>
          </p:nvPr>
        </p:nvSpPr>
        <p:spPr>
          <a:xfrm>
            <a:off x="720000" y="1153200"/>
            <a:ext cx="4065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8" name="Google Shape;318;p9"/>
          <p:cNvSpPr txBox="1"/>
          <p:nvPr>
            <p:ph idx="1" type="subTitle"/>
          </p:nvPr>
        </p:nvSpPr>
        <p:spPr>
          <a:xfrm>
            <a:off x="715100" y="2314100"/>
            <a:ext cx="4102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83"/>
          <p:cNvSpPr/>
          <p:nvPr/>
        </p:nvSpPr>
        <p:spPr>
          <a:xfrm>
            <a:off x="0" y="4831575"/>
            <a:ext cx="91440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83"/>
          <p:cNvSpPr txBox="1"/>
          <p:nvPr>
            <p:ph idx="1" type="subTitle"/>
          </p:nvPr>
        </p:nvSpPr>
        <p:spPr>
          <a:xfrm>
            <a:off x="2166450" y="3889705"/>
            <a:ext cx="48111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9" name="Google Shape;2239;p83"/>
          <p:cNvSpPr txBox="1"/>
          <p:nvPr>
            <p:ph type="title"/>
          </p:nvPr>
        </p:nvSpPr>
        <p:spPr>
          <a:xfrm>
            <a:off x="2071500" y="1512186"/>
            <a:ext cx="5001000" cy="13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84"/>
          <p:cNvSpPr txBox="1"/>
          <p:nvPr>
            <p:ph idx="1" type="subTitle"/>
          </p:nvPr>
        </p:nvSpPr>
        <p:spPr>
          <a:xfrm>
            <a:off x="1289865" y="2552006"/>
            <a:ext cx="32763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2" name="Google Shape;2242;p84"/>
          <p:cNvSpPr txBox="1"/>
          <p:nvPr>
            <p:ph type="title"/>
          </p:nvPr>
        </p:nvSpPr>
        <p:spPr>
          <a:xfrm>
            <a:off x="1289865" y="1796131"/>
            <a:ext cx="43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"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85"/>
          <p:cNvSpPr txBox="1"/>
          <p:nvPr>
            <p:ph idx="1" type="subTitle"/>
          </p:nvPr>
        </p:nvSpPr>
        <p:spPr>
          <a:xfrm>
            <a:off x="715100" y="1205880"/>
            <a:ext cx="38511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68C"/>
              </a:buClr>
              <a:buSzPts val="1400"/>
              <a:buFont typeface="Cambo"/>
              <a:buChar char="●"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/>
            </a:lvl9pPr>
          </a:lstStyle>
          <a:p/>
        </p:txBody>
      </p:sp>
      <p:sp>
        <p:nvSpPr>
          <p:cNvPr id="2245" name="Google Shape;2245;p85"/>
          <p:cNvSpPr txBox="1"/>
          <p:nvPr>
            <p:ph type="title"/>
          </p:nvPr>
        </p:nvSpPr>
        <p:spPr>
          <a:xfrm>
            <a:off x="715107" y="535000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72727"/>
              </a:buClr>
              <a:buSzPts val="3400"/>
              <a:buNone/>
              <a:defRPr>
                <a:solidFill>
                  <a:srgbClr val="27272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8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48" name="Google Shape;2248;p86"/>
          <p:cNvGrpSpPr/>
          <p:nvPr/>
        </p:nvGrpSpPr>
        <p:grpSpPr>
          <a:xfrm>
            <a:off x="-897926" y="-439590"/>
            <a:ext cx="10939851" cy="822180"/>
            <a:chOff x="-155138" y="-287190"/>
            <a:chExt cx="10939851" cy="822180"/>
          </a:xfrm>
        </p:grpSpPr>
        <p:grpSp>
          <p:nvGrpSpPr>
            <p:cNvPr id="2249" name="Google Shape;2249;p86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2250" name="Google Shape;2250;p86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251" name="Google Shape;2251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252" name="Google Shape;2252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53" name="Google Shape;2253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54" name="Google Shape;2254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55" name="Google Shape;2255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56" name="Google Shape;2256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57" name="Google Shape;2257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58" name="Google Shape;2258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59" name="Google Shape;225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0" name="Google Shape;226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1" name="Google Shape;226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2" name="Google Shape;226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3" name="Google Shape;226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64" name="Google Shape;2264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65" name="Google Shape;2265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6" name="Google Shape;2266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7" name="Google Shape;2267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8" name="Google Shape;2268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69" name="Google Shape;2269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70" name="Google Shape;2270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71" name="Google Shape;227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72" name="Google Shape;227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73" name="Google Shape;227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74" name="Google Shape;227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75" name="Google Shape;227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276" name="Google Shape;2276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277" name="Google Shape;2277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78" name="Google Shape;2278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79" name="Google Shape;2279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0" name="Google Shape;2280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1" name="Google Shape;2281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2" name="Google Shape;2282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83" name="Google Shape;2283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84" name="Google Shape;228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5" name="Google Shape;228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6" name="Google Shape;228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7" name="Google Shape;228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88" name="Google Shape;228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89" name="Google Shape;2289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90" name="Google Shape;2290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1" name="Google Shape;2291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2" name="Google Shape;2292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3" name="Google Shape;2293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4" name="Google Shape;2294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95" name="Google Shape;2295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296" name="Google Shape;229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7" name="Google Shape;229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8" name="Google Shape;229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99" name="Google Shape;229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0" name="Google Shape;230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301" name="Google Shape;2301;p86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302" name="Google Shape;2302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303" name="Google Shape;2303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04" name="Google Shape;230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5" name="Google Shape;230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6" name="Google Shape;230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7" name="Google Shape;230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8" name="Google Shape;230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09" name="Google Shape;2309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10" name="Google Shape;2310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1" name="Google Shape;2311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2" name="Google Shape;2312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3" name="Google Shape;2313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4" name="Google Shape;2314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15" name="Google Shape;2315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16" name="Google Shape;231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7" name="Google Shape;231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8" name="Google Shape;231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9" name="Google Shape;231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0" name="Google Shape;232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21" name="Google Shape;2321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22" name="Google Shape;2322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3" name="Google Shape;2323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4" name="Google Shape;2324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5" name="Google Shape;2325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6" name="Google Shape;2326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327" name="Google Shape;2327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328" name="Google Shape;2328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29" name="Google Shape;232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0" name="Google Shape;233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1" name="Google Shape;233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2" name="Google Shape;233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3" name="Google Shape;233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34" name="Google Shape;2334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35" name="Google Shape;2335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6" name="Google Shape;2336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7" name="Google Shape;2337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8" name="Google Shape;2338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9" name="Google Shape;2339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40" name="Google Shape;2340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41" name="Google Shape;234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2" name="Google Shape;234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3" name="Google Shape;234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4" name="Google Shape;234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5" name="Google Shape;234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46" name="Google Shape;2346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47" name="Google Shape;2347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8" name="Google Shape;2348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49" name="Google Shape;2349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0" name="Google Shape;2350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1" name="Google Shape;2351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352" name="Google Shape;2352;p86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2353" name="Google Shape;2353;p86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354" name="Google Shape;2354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355" name="Google Shape;2355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56" name="Google Shape;235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7" name="Google Shape;235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8" name="Google Shape;235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59" name="Google Shape;235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0" name="Google Shape;236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61" name="Google Shape;2361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62" name="Google Shape;2362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3" name="Google Shape;2363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4" name="Google Shape;2364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5" name="Google Shape;2365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6" name="Google Shape;2366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67" name="Google Shape;2367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68" name="Google Shape;2368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69" name="Google Shape;2369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0" name="Google Shape;2370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1" name="Google Shape;2371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2" name="Google Shape;2372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73" name="Google Shape;2373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74" name="Google Shape;237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5" name="Google Shape;237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6" name="Google Shape;237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7" name="Google Shape;237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78" name="Google Shape;237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379" name="Google Shape;2379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380" name="Google Shape;2380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81" name="Google Shape;238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2" name="Google Shape;238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3" name="Google Shape;238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4" name="Google Shape;238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5" name="Google Shape;238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86" name="Google Shape;2386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87" name="Google Shape;2387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8" name="Google Shape;2388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89" name="Google Shape;2389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0" name="Google Shape;2390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1" name="Google Shape;2391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92" name="Google Shape;2392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93" name="Google Shape;2393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4" name="Google Shape;2394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5" name="Google Shape;2395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6" name="Google Shape;2396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7" name="Google Shape;2397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98" name="Google Shape;2398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399" name="Google Shape;239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0" name="Google Shape;240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1" name="Google Shape;240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2" name="Google Shape;240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3" name="Google Shape;240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404" name="Google Shape;2404;p86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405" name="Google Shape;2405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406" name="Google Shape;2406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07" name="Google Shape;2407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8" name="Google Shape;2408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9" name="Google Shape;2409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0" name="Google Shape;2410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1" name="Google Shape;2411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12" name="Google Shape;2412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13" name="Google Shape;2413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4" name="Google Shape;2414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5" name="Google Shape;2415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6" name="Google Shape;2416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7" name="Google Shape;2417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18" name="Google Shape;2418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19" name="Google Shape;241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0" name="Google Shape;242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1" name="Google Shape;242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2" name="Google Shape;242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3" name="Google Shape;242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24" name="Google Shape;2424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25" name="Google Shape;2425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6" name="Google Shape;2426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7" name="Google Shape;2427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8" name="Google Shape;2428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9" name="Google Shape;2429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430" name="Google Shape;2430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431" name="Google Shape;2431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32" name="Google Shape;2432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3" name="Google Shape;2433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4" name="Google Shape;2434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5" name="Google Shape;2435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6" name="Google Shape;2436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37" name="Google Shape;2437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38" name="Google Shape;2438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9" name="Google Shape;2439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0" name="Google Shape;2440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1" name="Google Shape;2441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2" name="Google Shape;2442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43" name="Google Shape;2443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44" name="Google Shape;244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5" name="Google Shape;244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6" name="Google Shape;244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7" name="Google Shape;244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48" name="Google Shape;244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49" name="Google Shape;2449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50" name="Google Shape;2450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51" name="Google Shape;2451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52" name="Google Shape;2452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53" name="Google Shape;2453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54" name="Google Shape;2454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2455" name="Google Shape;2455;p86"/>
          <p:cNvGrpSpPr/>
          <p:nvPr/>
        </p:nvGrpSpPr>
        <p:grpSpPr>
          <a:xfrm>
            <a:off x="-897926" y="4760910"/>
            <a:ext cx="10939851" cy="822180"/>
            <a:chOff x="-155138" y="-287190"/>
            <a:chExt cx="10939851" cy="822180"/>
          </a:xfrm>
        </p:grpSpPr>
        <p:grpSp>
          <p:nvGrpSpPr>
            <p:cNvPr id="2456" name="Google Shape;2456;p86"/>
            <p:cNvGrpSpPr/>
            <p:nvPr/>
          </p:nvGrpSpPr>
          <p:grpSpPr>
            <a:xfrm rot="5400000">
              <a:off x="2143235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2457" name="Google Shape;2457;p86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458" name="Google Shape;2458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459" name="Google Shape;2459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60" name="Google Shape;2460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1" name="Google Shape;2461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2" name="Google Shape;2462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3" name="Google Shape;2463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4" name="Google Shape;2464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65" name="Google Shape;2465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66" name="Google Shape;246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7" name="Google Shape;246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8" name="Google Shape;246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69" name="Google Shape;246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0" name="Google Shape;247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71" name="Google Shape;2471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72" name="Google Shape;2472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3" name="Google Shape;2473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4" name="Google Shape;2474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5" name="Google Shape;2475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6" name="Google Shape;2476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77" name="Google Shape;2477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78" name="Google Shape;2478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9" name="Google Shape;2479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0" name="Google Shape;2480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1" name="Google Shape;2481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2" name="Google Shape;2482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483" name="Google Shape;2483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484" name="Google Shape;2484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85" name="Google Shape;2485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6" name="Google Shape;2486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7" name="Google Shape;2487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8" name="Google Shape;2488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9" name="Google Shape;2489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90" name="Google Shape;2490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91" name="Google Shape;249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2" name="Google Shape;249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3" name="Google Shape;249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4" name="Google Shape;249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5" name="Google Shape;249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496" name="Google Shape;2496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497" name="Google Shape;2497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8" name="Google Shape;2498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9" name="Google Shape;2499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0" name="Google Shape;2500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1" name="Google Shape;2501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02" name="Google Shape;2502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03" name="Google Shape;2503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4" name="Google Shape;2504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5" name="Google Shape;2505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6" name="Google Shape;2506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7" name="Google Shape;2507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508" name="Google Shape;2508;p86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509" name="Google Shape;2509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510" name="Google Shape;2510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11" name="Google Shape;251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2" name="Google Shape;251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3" name="Google Shape;251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4" name="Google Shape;251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5" name="Google Shape;251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16" name="Google Shape;2516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17" name="Google Shape;2517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8" name="Google Shape;2518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9" name="Google Shape;2519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0" name="Google Shape;2520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1" name="Google Shape;2521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22" name="Google Shape;2522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23" name="Google Shape;2523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4" name="Google Shape;2524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5" name="Google Shape;2525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6" name="Google Shape;2526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7" name="Google Shape;2527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28" name="Google Shape;2528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29" name="Google Shape;252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0" name="Google Shape;253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1" name="Google Shape;253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2" name="Google Shape;253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3" name="Google Shape;253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534" name="Google Shape;2534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535" name="Google Shape;2535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36" name="Google Shape;253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7" name="Google Shape;253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8" name="Google Shape;253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9" name="Google Shape;253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0" name="Google Shape;254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41" name="Google Shape;2541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42" name="Google Shape;2542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3" name="Google Shape;2543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4" name="Google Shape;2544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5" name="Google Shape;2545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6" name="Google Shape;2546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47" name="Google Shape;2547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48" name="Google Shape;2548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9" name="Google Shape;2549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0" name="Google Shape;2550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1" name="Google Shape;2551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2" name="Google Shape;2552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53" name="Google Shape;2553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54" name="Google Shape;255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5" name="Google Shape;255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6" name="Google Shape;255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7" name="Google Shape;255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8" name="Google Shape;255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559" name="Google Shape;2559;p86"/>
            <p:cNvGrpSpPr/>
            <p:nvPr/>
          </p:nvGrpSpPr>
          <p:grpSpPr>
            <a:xfrm rot="5400000">
              <a:off x="7664160" y="-2585563"/>
              <a:ext cx="822180" cy="5418926"/>
              <a:chOff x="-102190" y="-137713"/>
              <a:chExt cx="822180" cy="5418926"/>
            </a:xfrm>
          </p:grpSpPr>
          <p:grpSp>
            <p:nvGrpSpPr>
              <p:cNvPr id="2560" name="Google Shape;2560;p86"/>
              <p:cNvGrpSpPr/>
              <p:nvPr/>
            </p:nvGrpSpPr>
            <p:grpSpPr>
              <a:xfrm rot="-5400000">
                <a:off x="-1011887" y="3549336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561" name="Google Shape;2561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562" name="Google Shape;2562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63" name="Google Shape;2563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64" name="Google Shape;2564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65" name="Google Shape;2565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66" name="Google Shape;2566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67" name="Google Shape;2567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68" name="Google Shape;2568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69" name="Google Shape;256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0" name="Google Shape;257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1" name="Google Shape;257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2" name="Google Shape;257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3" name="Google Shape;257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74" name="Google Shape;2574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75" name="Google Shape;2575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6" name="Google Shape;2576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7" name="Google Shape;2577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8" name="Google Shape;2578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9" name="Google Shape;2579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80" name="Google Shape;2580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81" name="Google Shape;258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2" name="Google Shape;258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3" name="Google Shape;258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4" name="Google Shape;258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5" name="Google Shape;258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586" name="Google Shape;2586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587" name="Google Shape;2587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88" name="Google Shape;2588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9" name="Google Shape;2589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0" name="Google Shape;2590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1" name="Google Shape;2591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2" name="Google Shape;2592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93" name="Google Shape;2593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594" name="Google Shape;259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5" name="Google Shape;259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6" name="Google Shape;259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7" name="Google Shape;259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8" name="Google Shape;259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599" name="Google Shape;2599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00" name="Google Shape;2600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1" name="Google Shape;2601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2" name="Google Shape;2602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3" name="Google Shape;2603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4" name="Google Shape;2604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05" name="Google Shape;2605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06" name="Google Shape;260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7" name="Google Shape;260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8" name="Google Shape;260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9" name="Google Shape;260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0" name="Google Shape;261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611" name="Google Shape;2611;p86"/>
              <p:cNvGrpSpPr/>
              <p:nvPr/>
            </p:nvGrpSpPr>
            <p:grpSpPr>
              <a:xfrm rot="-5400000">
                <a:off x="-1011887" y="771984"/>
                <a:ext cx="2641575" cy="822180"/>
                <a:chOff x="2201925" y="3786309"/>
                <a:chExt cx="2641575" cy="822180"/>
              </a:xfrm>
            </p:grpSpPr>
            <p:grpSp>
              <p:nvGrpSpPr>
                <p:cNvPr id="2612" name="Google Shape;2612;p86"/>
                <p:cNvGrpSpPr/>
                <p:nvPr/>
              </p:nvGrpSpPr>
              <p:grpSpPr>
                <a:xfrm>
                  <a:off x="3599450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613" name="Google Shape;2613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14" name="Google Shape;2614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5" name="Google Shape;2615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6" name="Google Shape;2616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7" name="Google Shape;2617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8" name="Google Shape;2618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19" name="Google Shape;2619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20" name="Google Shape;2620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1" name="Google Shape;2621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2" name="Google Shape;2622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3" name="Google Shape;2623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4" name="Google Shape;2624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25" name="Google Shape;2625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26" name="Google Shape;2626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7" name="Google Shape;2627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8" name="Google Shape;2628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9" name="Google Shape;2629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0" name="Google Shape;2630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31" name="Google Shape;2631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32" name="Google Shape;2632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3" name="Google Shape;2633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4" name="Google Shape;2634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5" name="Google Shape;2635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6" name="Google Shape;2636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637" name="Google Shape;2637;p86"/>
                <p:cNvGrpSpPr/>
                <p:nvPr/>
              </p:nvGrpSpPr>
              <p:grpSpPr>
                <a:xfrm>
                  <a:off x="2201925" y="3786309"/>
                  <a:ext cx="1244050" cy="822180"/>
                  <a:chOff x="3599450" y="3786309"/>
                  <a:chExt cx="1244050" cy="822180"/>
                </a:xfrm>
              </p:grpSpPr>
              <p:grpSp>
                <p:nvGrpSpPr>
                  <p:cNvPr id="2638" name="Google Shape;2638;p86"/>
                  <p:cNvGrpSpPr/>
                  <p:nvPr/>
                </p:nvGrpSpPr>
                <p:grpSpPr>
                  <a:xfrm>
                    <a:off x="3599450" y="402276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39" name="Google Shape;2639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0" name="Google Shape;2640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1" name="Google Shape;2641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2" name="Google Shape;2642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3" name="Google Shape;2643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44" name="Google Shape;2644;p86"/>
                  <p:cNvGrpSpPr/>
                  <p:nvPr/>
                </p:nvGrpSpPr>
                <p:grpSpPr>
                  <a:xfrm>
                    <a:off x="3599450" y="378630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45" name="Google Shape;2645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6" name="Google Shape;2646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7" name="Google Shape;2647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8" name="Google Shape;2648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9" name="Google Shape;2649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50" name="Google Shape;2650;p86"/>
                  <p:cNvGrpSpPr/>
                  <p:nvPr/>
                </p:nvGrpSpPr>
                <p:grpSpPr>
                  <a:xfrm>
                    <a:off x="3599450" y="449568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51" name="Google Shape;2651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2" name="Google Shape;2652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3" name="Google Shape;2653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4" name="Google Shape;2654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5" name="Google Shape;2655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656" name="Google Shape;2656;p86"/>
                  <p:cNvGrpSpPr/>
                  <p:nvPr/>
                </p:nvGrpSpPr>
                <p:grpSpPr>
                  <a:xfrm>
                    <a:off x="3599450" y="4259229"/>
                    <a:ext cx="1244050" cy="112800"/>
                    <a:chOff x="2273100" y="3750025"/>
                    <a:chExt cx="1244050" cy="112800"/>
                  </a:xfrm>
                </p:grpSpPr>
                <p:sp>
                  <p:nvSpPr>
                    <p:cNvPr id="2657" name="Google Shape;2657;p86"/>
                    <p:cNvSpPr/>
                    <p:nvPr/>
                  </p:nvSpPr>
                  <p:spPr>
                    <a:xfrm>
                      <a:off x="340435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8" name="Google Shape;2658;p86"/>
                    <p:cNvSpPr/>
                    <p:nvPr/>
                  </p:nvSpPr>
                  <p:spPr>
                    <a:xfrm>
                      <a:off x="3121538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9" name="Google Shape;2659;p86"/>
                    <p:cNvSpPr/>
                    <p:nvPr/>
                  </p:nvSpPr>
                  <p:spPr>
                    <a:xfrm>
                      <a:off x="2838725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0" name="Google Shape;2660;p86"/>
                    <p:cNvSpPr/>
                    <p:nvPr/>
                  </p:nvSpPr>
                  <p:spPr>
                    <a:xfrm>
                      <a:off x="2555913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1" name="Google Shape;2661;p86"/>
                    <p:cNvSpPr/>
                    <p:nvPr/>
                  </p:nvSpPr>
                  <p:spPr>
                    <a:xfrm>
                      <a:off x="2273100" y="3750025"/>
                      <a:ext cx="112800" cy="1128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87"/>
          <p:cNvSpPr/>
          <p:nvPr/>
        </p:nvSpPr>
        <p:spPr>
          <a:xfrm rot="-5400000">
            <a:off x="6833586" y="471131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87"/>
          <p:cNvSpPr/>
          <p:nvPr/>
        </p:nvSpPr>
        <p:spPr>
          <a:xfrm flipH="1" rot="5400000">
            <a:off x="-2831543" y="486799"/>
            <a:ext cx="5141957" cy="418557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87"/>
          <p:cNvSpPr txBox="1"/>
          <p:nvPr>
            <p:ph idx="1" type="subTitle"/>
          </p:nvPr>
        </p:nvSpPr>
        <p:spPr>
          <a:xfrm>
            <a:off x="1715938" y="2595500"/>
            <a:ext cx="25146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6" name="Google Shape;2666;p87"/>
          <p:cNvSpPr txBox="1"/>
          <p:nvPr>
            <p:ph idx="2" type="subTitle"/>
          </p:nvPr>
        </p:nvSpPr>
        <p:spPr>
          <a:xfrm>
            <a:off x="4910763" y="2595500"/>
            <a:ext cx="2517300" cy="471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7" name="Google Shape;2667;p87"/>
          <p:cNvSpPr txBox="1"/>
          <p:nvPr>
            <p:ph idx="3" type="subTitle"/>
          </p:nvPr>
        </p:nvSpPr>
        <p:spPr>
          <a:xfrm>
            <a:off x="1690038" y="3155275"/>
            <a:ext cx="26328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8" name="Google Shape;2668;p87"/>
          <p:cNvSpPr txBox="1"/>
          <p:nvPr>
            <p:ph idx="4" type="subTitle"/>
          </p:nvPr>
        </p:nvSpPr>
        <p:spPr>
          <a:xfrm>
            <a:off x="4820563" y="3155275"/>
            <a:ext cx="26334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9" name="Google Shape;2669;p8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2670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8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2" name="Google Shape;2672;p88"/>
          <p:cNvSpPr txBox="1"/>
          <p:nvPr>
            <p:ph idx="1" type="subTitle"/>
          </p:nvPr>
        </p:nvSpPr>
        <p:spPr>
          <a:xfrm>
            <a:off x="719300" y="1205875"/>
            <a:ext cx="40023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  <p:sp>
        <p:nvSpPr>
          <p:cNvPr id="2673" name="Google Shape;2673;p88"/>
          <p:cNvSpPr txBox="1"/>
          <p:nvPr>
            <p:ph idx="2" type="subTitle"/>
          </p:nvPr>
        </p:nvSpPr>
        <p:spPr>
          <a:xfrm>
            <a:off x="4832675" y="1205875"/>
            <a:ext cx="3591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o"/>
              <a:buChar char="●"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●"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○"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Cambo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89"/>
          <p:cNvSpPr txBox="1"/>
          <p:nvPr>
            <p:ph idx="1" type="subTitle"/>
          </p:nvPr>
        </p:nvSpPr>
        <p:spPr>
          <a:xfrm>
            <a:off x="720000" y="2954650"/>
            <a:ext cx="24402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6" name="Google Shape;2676;p89"/>
          <p:cNvSpPr txBox="1"/>
          <p:nvPr>
            <p:ph idx="2" type="subTitle"/>
          </p:nvPr>
        </p:nvSpPr>
        <p:spPr>
          <a:xfrm>
            <a:off x="720000" y="3948202"/>
            <a:ext cx="2440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7" name="Google Shape;2677;p89"/>
          <p:cNvSpPr txBox="1"/>
          <p:nvPr>
            <p:ph idx="3" type="subTitle"/>
          </p:nvPr>
        </p:nvSpPr>
        <p:spPr>
          <a:xfrm>
            <a:off x="33507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8" name="Google Shape;2678;p89"/>
          <p:cNvSpPr txBox="1"/>
          <p:nvPr>
            <p:ph idx="4" type="subTitle"/>
          </p:nvPr>
        </p:nvSpPr>
        <p:spPr>
          <a:xfrm>
            <a:off x="5982600" y="3948205"/>
            <a:ext cx="24414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9" name="Google Shape;2679;p8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0" name="Google Shape;2680;p89"/>
          <p:cNvSpPr txBox="1"/>
          <p:nvPr>
            <p:ph idx="5" type="subTitle"/>
          </p:nvPr>
        </p:nvSpPr>
        <p:spPr>
          <a:xfrm>
            <a:off x="33507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1" name="Google Shape;2681;p89"/>
          <p:cNvSpPr txBox="1"/>
          <p:nvPr>
            <p:ph idx="6" type="subTitle"/>
          </p:nvPr>
        </p:nvSpPr>
        <p:spPr>
          <a:xfrm>
            <a:off x="5982600" y="2954649"/>
            <a:ext cx="2441400" cy="460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2" name="Google Shape;2682;p89"/>
          <p:cNvSpPr txBox="1"/>
          <p:nvPr>
            <p:ph idx="7" type="subTitle"/>
          </p:nvPr>
        </p:nvSpPr>
        <p:spPr>
          <a:xfrm>
            <a:off x="720000" y="3417689"/>
            <a:ext cx="24402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3" name="Google Shape;2683;p89"/>
          <p:cNvSpPr txBox="1"/>
          <p:nvPr>
            <p:ph idx="8" type="subTitle"/>
          </p:nvPr>
        </p:nvSpPr>
        <p:spPr>
          <a:xfrm>
            <a:off x="33507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4" name="Google Shape;2684;p89"/>
          <p:cNvSpPr txBox="1"/>
          <p:nvPr>
            <p:ph idx="9" type="subTitle"/>
          </p:nvPr>
        </p:nvSpPr>
        <p:spPr>
          <a:xfrm>
            <a:off x="5982600" y="3417689"/>
            <a:ext cx="2441400" cy="460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9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7" name="Google Shape;2687;p90"/>
          <p:cNvSpPr txBox="1"/>
          <p:nvPr>
            <p:ph idx="1" type="subTitle"/>
          </p:nvPr>
        </p:nvSpPr>
        <p:spPr>
          <a:xfrm>
            <a:off x="7200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8" name="Google Shape;2688;p90"/>
          <p:cNvSpPr txBox="1"/>
          <p:nvPr>
            <p:ph idx="2" type="subTitle"/>
          </p:nvPr>
        </p:nvSpPr>
        <p:spPr>
          <a:xfrm>
            <a:off x="852900" y="3466006"/>
            <a:ext cx="207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9" name="Google Shape;2689;p90"/>
          <p:cNvSpPr txBox="1"/>
          <p:nvPr>
            <p:ph idx="3" type="subTitle"/>
          </p:nvPr>
        </p:nvSpPr>
        <p:spPr>
          <a:xfrm>
            <a:off x="35388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0" name="Google Shape;2690;p90"/>
          <p:cNvSpPr txBox="1"/>
          <p:nvPr>
            <p:ph idx="4" type="subTitle"/>
          </p:nvPr>
        </p:nvSpPr>
        <p:spPr>
          <a:xfrm>
            <a:off x="6222600" y="3466006"/>
            <a:ext cx="20664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1" name="Google Shape;2691;p90"/>
          <p:cNvSpPr txBox="1"/>
          <p:nvPr>
            <p:ph idx="5" type="subTitle"/>
          </p:nvPr>
        </p:nvSpPr>
        <p:spPr>
          <a:xfrm>
            <a:off x="34038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2" name="Google Shape;2692;p90"/>
          <p:cNvSpPr txBox="1"/>
          <p:nvPr>
            <p:ph idx="6" type="subTitle"/>
          </p:nvPr>
        </p:nvSpPr>
        <p:spPr>
          <a:xfrm>
            <a:off x="6087600" y="2355900"/>
            <a:ext cx="2336400" cy="533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3" name="Google Shape;2693;p90"/>
          <p:cNvSpPr txBox="1"/>
          <p:nvPr>
            <p:ph idx="7" type="subTitle"/>
          </p:nvPr>
        </p:nvSpPr>
        <p:spPr>
          <a:xfrm>
            <a:off x="9372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4" name="Google Shape;2694;p90"/>
          <p:cNvSpPr txBox="1"/>
          <p:nvPr>
            <p:ph idx="8" type="subTitle"/>
          </p:nvPr>
        </p:nvSpPr>
        <p:spPr>
          <a:xfrm>
            <a:off x="3621000" y="2984978"/>
            <a:ext cx="19020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5" name="Google Shape;2695;p90"/>
          <p:cNvSpPr txBox="1"/>
          <p:nvPr>
            <p:ph idx="9" type="subTitle"/>
          </p:nvPr>
        </p:nvSpPr>
        <p:spPr>
          <a:xfrm>
            <a:off x="6304200" y="2984978"/>
            <a:ext cx="19032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91"/>
          <p:cNvSpPr txBox="1"/>
          <p:nvPr>
            <p:ph type="title"/>
          </p:nvPr>
        </p:nvSpPr>
        <p:spPr>
          <a:xfrm>
            <a:off x="3019225" y="535000"/>
            <a:ext cx="454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8" name="Google Shape;2698;p91"/>
          <p:cNvSpPr txBox="1"/>
          <p:nvPr>
            <p:ph idx="1" type="subTitle"/>
          </p:nvPr>
        </p:nvSpPr>
        <p:spPr>
          <a:xfrm>
            <a:off x="3019217" y="14256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9" name="Google Shape;2699;p91"/>
          <p:cNvSpPr txBox="1"/>
          <p:nvPr>
            <p:ph idx="2" type="subTitle"/>
          </p:nvPr>
        </p:nvSpPr>
        <p:spPr>
          <a:xfrm>
            <a:off x="5313348" y="13536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0" name="Google Shape;2700;p91"/>
          <p:cNvSpPr txBox="1"/>
          <p:nvPr>
            <p:ph idx="3" type="subTitle"/>
          </p:nvPr>
        </p:nvSpPr>
        <p:spPr>
          <a:xfrm>
            <a:off x="5313348" y="2571321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1" name="Google Shape;2701;p91"/>
          <p:cNvSpPr txBox="1"/>
          <p:nvPr>
            <p:ph idx="4" type="subTitle"/>
          </p:nvPr>
        </p:nvSpPr>
        <p:spPr>
          <a:xfrm>
            <a:off x="5313348" y="37889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2" name="Google Shape;2702;p91"/>
          <p:cNvSpPr txBox="1"/>
          <p:nvPr>
            <p:ph idx="5" type="subTitle"/>
          </p:nvPr>
        </p:nvSpPr>
        <p:spPr>
          <a:xfrm>
            <a:off x="3019217" y="2643321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3" name="Google Shape;2703;p91"/>
          <p:cNvSpPr txBox="1"/>
          <p:nvPr>
            <p:ph idx="6" type="subTitle"/>
          </p:nvPr>
        </p:nvSpPr>
        <p:spPr>
          <a:xfrm>
            <a:off x="3019217" y="3860975"/>
            <a:ext cx="2141700" cy="484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1_1_1"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92"/>
          <p:cNvSpPr/>
          <p:nvPr/>
        </p:nvSpPr>
        <p:spPr>
          <a:xfrm flipH="1" rot="-5400000">
            <a:off x="3143650" y="-3151050"/>
            <a:ext cx="2849400" cy="9151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92"/>
          <p:cNvSpPr/>
          <p:nvPr/>
        </p:nvSpPr>
        <p:spPr>
          <a:xfrm>
            <a:off x="125" y="2971400"/>
            <a:ext cx="9144000" cy="2849400"/>
          </a:xfrm>
          <a:prstGeom prst="rtTriangle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9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8" name="Google Shape;2708;p92"/>
          <p:cNvSpPr txBox="1"/>
          <p:nvPr>
            <p:ph idx="1" type="subTitle"/>
          </p:nvPr>
        </p:nvSpPr>
        <p:spPr>
          <a:xfrm>
            <a:off x="719125" y="2661788"/>
            <a:ext cx="24129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9" name="Google Shape;2709;p92"/>
          <p:cNvSpPr txBox="1"/>
          <p:nvPr>
            <p:ph idx="2" type="subTitle"/>
          </p:nvPr>
        </p:nvSpPr>
        <p:spPr>
          <a:xfrm>
            <a:off x="719125" y="1640338"/>
            <a:ext cx="2412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0" name="Google Shape;2710;p92"/>
          <p:cNvSpPr txBox="1"/>
          <p:nvPr>
            <p:ph idx="3" type="subTitle"/>
          </p:nvPr>
        </p:nvSpPr>
        <p:spPr>
          <a:xfrm>
            <a:off x="3364950" y="2179600"/>
            <a:ext cx="24141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1" name="Google Shape;2711;p92"/>
          <p:cNvSpPr txBox="1"/>
          <p:nvPr>
            <p:ph idx="4" type="subTitle"/>
          </p:nvPr>
        </p:nvSpPr>
        <p:spPr>
          <a:xfrm>
            <a:off x="6012000" y="2781950"/>
            <a:ext cx="24123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2" name="Google Shape;2712;p92"/>
          <p:cNvSpPr txBox="1"/>
          <p:nvPr>
            <p:ph idx="5" type="subTitle"/>
          </p:nvPr>
        </p:nvSpPr>
        <p:spPr>
          <a:xfrm>
            <a:off x="3364950" y="3201051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3" name="Google Shape;2713;p92"/>
          <p:cNvSpPr txBox="1"/>
          <p:nvPr>
            <p:ph idx="6" type="subTitle"/>
          </p:nvPr>
        </p:nvSpPr>
        <p:spPr>
          <a:xfrm>
            <a:off x="6011100" y="3802350"/>
            <a:ext cx="2414100" cy="455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>
            <p:ph type="title"/>
          </p:nvPr>
        </p:nvSpPr>
        <p:spPr>
          <a:xfrm>
            <a:off x="753200" y="858725"/>
            <a:ext cx="2675700" cy="18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_AND_TWO_COLUMNS_1_2"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93"/>
          <p:cNvSpPr txBox="1"/>
          <p:nvPr>
            <p:ph idx="1" type="subTitle"/>
          </p:nvPr>
        </p:nvSpPr>
        <p:spPr>
          <a:xfrm>
            <a:off x="3341381" y="3356350"/>
            <a:ext cx="24774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6" name="Google Shape;2716;p93"/>
          <p:cNvSpPr txBox="1"/>
          <p:nvPr>
            <p:ph idx="2" type="subTitle"/>
          </p:nvPr>
        </p:nvSpPr>
        <p:spPr>
          <a:xfrm>
            <a:off x="5934756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7" name="Google Shape;2717;p93"/>
          <p:cNvSpPr txBox="1"/>
          <p:nvPr>
            <p:ph idx="3" type="subTitle"/>
          </p:nvPr>
        </p:nvSpPr>
        <p:spPr>
          <a:xfrm>
            <a:off x="3341381" y="3779650"/>
            <a:ext cx="24774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8" name="Google Shape;2718;p93"/>
          <p:cNvSpPr txBox="1"/>
          <p:nvPr>
            <p:ph idx="4" type="subTitle"/>
          </p:nvPr>
        </p:nvSpPr>
        <p:spPr>
          <a:xfrm>
            <a:off x="5934756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9" name="Google Shape;2719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0" name="Google Shape;2720;p93"/>
          <p:cNvSpPr txBox="1"/>
          <p:nvPr>
            <p:ph idx="5" type="subTitle"/>
          </p:nvPr>
        </p:nvSpPr>
        <p:spPr>
          <a:xfrm>
            <a:off x="720000" y="1771812"/>
            <a:ext cx="2478000" cy="423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1" name="Google Shape;2721;p93"/>
          <p:cNvSpPr txBox="1"/>
          <p:nvPr>
            <p:ph idx="6" type="subTitle"/>
          </p:nvPr>
        </p:nvSpPr>
        <p:spPr>
          <a:xfrm>
            <a:off x="720000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94"/>
          <p:cNvSpPr txBox="1"/>
          <p:nvPr>
            <p:ph idx="1" type="subTitle"/>
          </p:nvPr>
        </p:nvSpPr>
        <p:spPr>
          <a:xfrm>
            <a:off x="1928841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4" name="Google Shape;2724;p94"/>
          <p:cNvSpPr txBox="1"/>
          <p:nvPr>
            <p:ph idx="2" type="subTitle"/>
          </p:nvPr>
        </p:nvSpPr>
        <p:spPr>
          <a:xfrm>
            <a:off x="1928841" y="2200987"/>
            <a:ext cx="2340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5" name="Google Shape;2725;p94"/>
          <p:cNvSpPr txBox="1"/>
          <p:nvPr>
            <p:ph idx="3" type="subTitle"/>
          </p:nvPr>
        </p:nvSpPr>
        <p:spPr>
          <a:xfrm>
            <a:off x="5543300" y="2200975"/>
            <a:ext cx="2343900" cy="63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6" name="Google Shape;2726;p94"/>
          <p:cNvSpPr txBox="1"/>
          <p:nvPr>
            <p:ph idx="4" type="subTitle"/>
          </p:nvPr>
        </p:nvSpPr>
        <p:spPr>
          <a:xfrm>
            <a:off x="1928841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7" name="Google Shape;2727;p94"/>
          <p:cNvSpPr txBox="1"/>
          <p:nvPr>
            <p:ph idx="5" type="subTitle"/>
          </p:nvPr>
        </p:nvSpPr>
        <p:spPr>
          <a:xfrm>
            <a:off x="5543303" y="3598990"/>
            <a:ext cx="2340900" cy="63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8" name="Google Shape;2728;p9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9" name="Google Shape;2729;p94"/>
          <p:cNvSpPr txBox="1"/>
          <p:nvPr>
            <p:ph idx="6" type="subTitle"/>
          </p:nvPr>
        </p:nvSpPr>
        <p:spPr>
          <a:xfrm>
            <a:off x="1928091" y="3098962"/>
            <a:ext cx="24795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0" name="Google Shape;2730;p94"/>
          <p:cNvSpPr txBox="1"/>
          <p:nvPr>
            <p:ph idx="7" type="subTitle"/>
          </p:nvPr>
        </p:nvSpPr>
        <p:spPr>
          <a:xfrm>
            <a:off x="5543303" y="1699962"/>
            <a:ext cx="2478000" cy="43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1" name="Google Shape;2731;p94"/>
          <p:cNvSpPr txBox="1"/>
          <p:nvPr>
            <p:ph idx="8" type="subTitle"/>
          </p:nvPr>
        </p:nvSpPr>
        <p:spPr>
          <a:xfrm>
            <a:off x="5543303" y="3098962"/>
            <a:ext cx="2478000" cy="44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rgbClr val="2423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95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rgbClr val="C5C5C5">
              <a:alpha val="381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9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b="1">
                <a:solidFill>
                  <a:srgbClr val="2423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5" name="Google Shape;2735;p95"/>
          <p:cNvSpPr txBox="1"/>
          <p:nvPr>
            <p:ph idx="1" type="subTitle"/>
          </p:nvPr>
        </p:nvSpPr>
        <p:spPr>
          <a:xfrm>
            <a:off x="836150" y="2078075"/>
            <a:ext cx="20805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6" name="Google Shape;2736;p95"/>
          <p:cNvSpPr txBox="1"/>
          <p:nvPr>
            <p:ph idx="2" type="subTitle"/>
          </p:nvPr>
        </p:nvSpPr>
        <p:spPr>
          <a:xfrm>
            <a:off x="3529650" y="2078075"/>
            <a:ext cx="20847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7" name="Google Shape;2737;p95"/>
          <p:cNvSpPr txBox="1"/>
          <p:nvPr>
            <p:ph idx="3" type="subTitle"/>
          </p:nvPr>
        </p:nvSpPr>
        <p:spPr>
          <a:xfrm>
            <a:off x="6226000" y="2078075"/>
            <a:ext cx="2083200" cy="7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8" name="Google Shape;2738;p95"/>
          <p:cNvSpPr txBox="1"/>
          <p:nvPr>
            <p:ph idx="4" type="subTitle"/>
          </p:nvPr>
        </p:nvSpPr>
        <p:spPr>
          <a:xfrm>
            <a:off x="836150" y="3732688"/>
            <a:ext cx="20805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9" name="Google Shape;2739;p95"/>
          <p:cNvSpPr txBox="1"/>
          <p:nvPr>
            <p:ph idx="5" type="subTitle"/>
          </p:nvPr>
        </p:nvSpPr>
        <p:spPr>
          <a:xfrm>
            <a:off x="3529650" y="3732688"/>
            <a:ext cx="20847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0" name="Google Shape;2740;p95"/>
          <p:cNvSpPr txBox="1"/>
          <p:nvPr>
            <p:ph idx="6" type="subTitle"/>
          </p:nvPr>
        </p:nvSpPr>
        <p:spPr>
          <a:xfrm>
            <a:off x="6226000" y="3732688"/>
            <a:ext cx="2083200" cy="71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3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1" name="Google Shape;2741;p95"/>
          <p:cNvSpPr txBox="1"/>
          <p:nvPr>
            <p:ph idx="7" type="subTitle"/>
          </p:nvPr>
        </p:nvSpPr>
        <p:spPr>
          <a:xfrm>
            <a:off x="7151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2" name="Google Shape;2742;p95"/>
          <p:cNvSpPr txBox="1"/>
          <p:nvPr>
            <p:ph idx="8" type="subTitle"/>
          </p:nvPr>
        </p:nvSpPr>
        <p:spPr>
          <a:xfrm>
            <a:off x="3408450" y="1367113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3" name="Google Shape;2743;p95"/>
          <p:cNvSpPr txBox="1"/>
          <p:nvPr>
            <p:ph idx="9" type="subTitle"/>
          </p:nvPr>
        </p:nvSpPr>
        <p:spPr>
          <a:xfrm>
            <a:off x="6106300" y="1367113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4" name="Google Shape;2744;p95"/>
          <p:cNvSpPr txBox="1"/>
          <p:nvPr>
            <p:ph idx="13" type="subTitle"/>
          </p:nvPr>
        </p:nvSpPr>
        <p:spPr>
          <a:xfrm>
            <a:off x="7151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5" name="Google Shape;2745;p95"/>
          <p:cNvSpPr txBox="1"/>
          <p:nvPr>
            <p:ph idx="14" type="subTitle"/>
          </p:nvPr>
        </p:nvSpPr>
        <p:spPr>
          <a:xfrm>
            <a:off x="3408450" y="3017189"/>
            <a:ext cx="23271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6" name="Google Shape;2746;p95"/>
          <p:cNvSpPr txBox="1"/>
          <p:nvPr>
            <p:ph idx="15" type="subTitle"/>
          </p:nvPr>
        </p:nvSpPr>
        <p:spPr>
          <a:xfrm>
            <a:off x="6106300" y="3017189"/>
            <a:ext cx="2322600" cy="7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96"/>
          <p:cNvSpPr/>
          <p:nvPr/>
        </p:nvSpPr>
        <p:spPr>
          <a:xfrm rot="10800000">
            <a:off x="2180800" y="0"/>
            <a:ext cx="4782300" cy="50235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96"/>
          <p:cNvSpPr txBox="1"/>
          <p:nvPr>
            <p:ph hasCustomPrompt="1" type="title"/>
          </p:nvPr>
        </p:nvSpPr>
        <p:spPr>
          <a:xfrm>
            <a:off x="807650" y="599549"/>
            <a:ext cx="46947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0" name="Google Shape;2750;p96"/>
          <p:cNvSpPr txBox="1"/>
          <p:nvPr>
            <p:ph idx="1" type="subTitle"/>
          </p:nvPr>
        </p:nvSpPr>
        <p:spPr>
          <a:xfrm>
            <a:off x="807650" y="1435261"/>
            <a:ext cx="4694700" cy="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1" name="Google Shape;2751;p96"/>
          <p:cNvSpPr txBox="1"/>
          <p:nvPr>
            <p:ph hasCustomPrompt="1" idx="2" type="title"/>
          </p:nvPr>
        </p:nvSpPr>
        <p:spPr>
          <a:xfrm>
            <a:off x="3687005" y="1991404"/>
            <a:ext cx="4600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2" name="Google Shape;2752;p96"/>
          <p:cNvSpPr txBox="1"/>
          <p:nvPr>
            <p:ph idx="3" type="subTitle"/>
          </p:nvPr>
        </p:nvSpPr>
        <p:spPr>
          <a:xfrm>
            <a:off x="3641705" y="2819704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3" name="Google Shape;2753;p96"/>
          <p:cNvSpPr txBox="1"/>
          <p:nvPr>
            <p:ph hasCustomPrompt="1" idx="4" type="title"/>
          </p:nvPr>
        </p:nvSpPr>
        <p:spPr>
          <a:xfrm>
            <a:off x="1451750" y="3383136"/>
            <a:ext cx="46908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4" name="Google Shape;2754;p96"/>
          <p:cNvSpPr txBox="1"/>
          <p:nvPr>
            <p:ph idx="5" type="subTitle"/>
          </p:nvPr>
        </p:nvSpPr>
        <p:spPr>
          <a:xfrm>
            <a:off x="1451750" y="4211436"/>
            <a:ext cx="469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97"/>
          <p:cNvSpPr/>
          <p:nvPr/>
        </p:nvSpPr>
        <p:spPr>
          <a:xfrm>
            <a:off x="186363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7" name="Google Shape;2757;p97"/>
          <p:cNvGrpSpPr/>
          <p:nvPr/>
        </p:nvGrpSpPr>
        <p:grpSpPr>
          <a:xfrm>
            <a:off x="708480" y="224350"/>
            <a:ext cx="3738190" cy="5905198"/>
            <a:chOff x="2724688" y="224350"/>
            <a:chExt cx="3738190" cy="5905198"/>
          </a:xfrm>
        </p:grpSpPr>
        <p:sp>
          <p:nvSpPr>
            <p:cNvPr id="2758" name="Google Shape;2758;p97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7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7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7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7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7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7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7"/>
            <p:cNvSpPr/>
            <p:nvPr/>
          </p:nvSpPr>
          <p:spPr>
            <a:xfrm flipH="1" rot="10800000">
              <a:off x="3283492" y="231539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6" name="Google Shape;2766;p97"/>
          <p:cNvSpPr/>
          <p:nvPr/>
        </p:nvSpPr>
        <p:spPr>
          <a:xfrm>
            <a:off x="3705103" y="3340747"/>
            <a:ext cx="4723160" cy="795373"/>
          </a:xfrm>
          <a:custGeom>
            <a:rect b="b" l="l" r="r" t="t"/>
            <a:pathLst>
              <a:path extrusionOk="0" h="11817" w="81843">
                <a:moveTo>
                  <a:pt x="1" y="1"/>
                </a:moveTo>
                <a:lnTo>
                  <a:pt x="3782" y="2918"/>
                </a:lnTo>
                <a:lnTo>
                  <a:pt x="3782" y="8590"/>
                </a:lnTo>
                <a:cubicBezTo>
                  <a:pt x="3782" y="10372"/>
                  <a:pt x="5227" y="11817"/>
                  <a:pt x="7009" y="11817"/>
                </a:cubicBezTo>
                <a:lnTo>
                  <a:pt x="78598" y="11817"/>
                </a:lnTo>
                <a:cubicBezTo>
                  <a:pt x="80379" y="11817"/>
                  <a:pt x="81824" y="10372"/>
                  <a:pt x="81824" y="8590"/>
                </a:cubicBezTo>
                <a:lnTo>
                  <a:pt x="81824" y="3227"/>
                </a:lnTo>
                <a:cubicBezTo>
                  <a:pt x="81843" y="1437"/>
                  <a:pt x="80388" y="1"/>
                  <a:pt x="7859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97"/>
          <p:cNvSpPr txBox="1"/>
          <p:nvPr/>
        </p:nvSpPr>
        <p:spPr>
          <a:xfrm>
            <a:off x="4057650" y="3379200"/>
            <a:ext cx="41667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, infographics &amp; images by</a:t>
            </a:r>
            <a:r>
              <a:rPr lang="es" sz="1100">
                <a:solidFill>
                  <a:srgbClr val="2423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11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100">
                <a:solidFill>
                  <a:srgbClr val="24232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rgbClr val="24232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8" name="Google Shape;2768;p97"/>
          <p:cNvSpPr txBox="1"/>
          <p:nvPr>
            <p:ph type="ctrTitle"/>
          </p:nvPr>
        </p:nvSpPr>
        <p:spPr>
          <a:xfrm>
            <a:off x="925000" y="1182350"/>
            <a:ext cx="3218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69" name="Google Shape;2769;p97"/>
          <p:cNvSpPr txBox="1"/>
          <p:nvPr>
            <p:ph idx="1" type="subTitle"/>
          </p:nvPr>
        </p:nvSpPr>
        <p:spPr>
          <a:xfrm>
            <a:off x="925000" y="2487625"/>
            <a:ext cx="3218400" cy="1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98"/>
          <p:cNvSpPr/>
          <p:nvPr/>
        </p:nvSpPr>
        <p:spPr>
          <a:xfrm rot="-5400000">
            <a:off x="70868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98"/>
          <p:cNvSpPr/>
          <p:nvPr/>
        </p:nvSpPr>
        <p:spPr>
          <a:xfrm flipH="1" rot="5400000">
            <a:off x="-2578306" y="224956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98"/>
          <p:cNvSpPr/>
          <p:nvPr/>
        </p:nvSpPr>
        <p:spPr>
          <a:xfrm flipH="1" rot="10800000">
            <a:off x="0" y="4613425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5"/>
        </a:solidFill>
      </p:bgPr>
    </p:bg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99"/>
          <p:cNvSpPr/>
          <p:nvPr/>
        </p:nvSpPr>
        <p:spPr>
          <a:xfrm flipH="1" rot="10800000">
            <a:off x="0" y="113838"/>
            <a:ext cx="9144000" cy="35701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99"/>
          <p:cNvSpPr/>
          <p:nvPr/>
        </p:nvSpPr>
        <p:spPr>
          <a:xfrm rot="10800000">
            <a:off x="0" y="-1547787"/>
            <a:ext cx="9144000" cy="357012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99"/>
          <p:cNvSpPr/>
          <p:nvPr/>
        </p:nvSpPr>
        <p:spPr>
          <a:xfrm rot="-5400000">
            <a:off x="62964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99"/>
          <p:cNvSpPr/>
          <p:nvPr/>
        </p:nvSpPr>
        <p:spPr>
          <a:xfrm flipH="1" rot="5400000">
            <a:off x="-2303500" y="2303300"/>
            <a:ext cx="5151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9" name="Google Shape;2779;p99"/>
          <p:cNvGrpSpPr/>
          <p:nvPr/>
        </p:nvGrpSpPr>
        <p:grpSpPr>
          <a:xfrm>
            <a:off x="775238" y="3888866"/>
            <a:ext cx="7593524" cy="457295"/>
            <a:chOff x="-37025" y="4000475"/>
            <a:chExt cx="5739625" cy="345650"/>
          </a:xfrm>
        </p:grpSpPr>
        <p:grpSp>
          <p:nvGrpSpPr>
            <p:cNvPr id="2780" name="Google Shape;2780;p99"/>
            <p:cNvGrpSpPr/>
            <p:nvPr/>
          </p:nvGrpSpPr>
          <p:grpSpPr>
            <a:xfrm>
              <a:off x="38929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781" name="Google Shape;2781;p99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782" name="Google Shape;2782;p9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9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9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9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9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9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8" name="Google Shape;2788;p9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9" name="Google Shape;2789;p99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790" name="Google Shape;2790;p9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1" name="Google Shape;2791;p9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2" name="Google Shape;2792;p9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3" name="Google Shape;2793;p9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4" name="Google Shape;2794;p9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5" name="Google Shape;2795;p9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6" name="Google Shape;2796;p9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97" name="Google Shape;2797;p99"/>
            <p:cNvGrpSpPr/>
            <p:nvPr/>
          </p:nvGrpSpPr>
          <p:grpSpPr>
            <a:xfrm>
              <a:off x="1927950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798" name="Google Shape;2798;p99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799" name="Google Shape;2799;p9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9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1" name="Google Shape;2801;p9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2" name="Google Shape;2802;p9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3" name="Google Shape;2803;p9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9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9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06" name="Google Shape;2806;p99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807" name="Google Shape;2807;p9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9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9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9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9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9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9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4" name="Google Shape;2814;p99"/>
            <p:cNvGrpSpPr/>
            <p:nvPr/>
          </p:nvGrpSpPr>
          <p:grpSpPr>
            <a:xfrm>
              <a:off x="-37025" y="4000475"/>
              <a:ext cx="1809675" cy="345650"/>
              <a:chOff x="1707475" y="3517175"/>
              <a:chExt cx="1809675" cy="345650"/>
            </a:xfrm>
          </p:grpSpPr>
          <p:grpSp>
            <p:nvGrpSpPr>
              <p:cNvPr id="2815" name="Google Shape;2815;p99"/>
              <p:cNvGrpSpPr/>
              <p:nvPr/>
            </p:nvGrpSpPr>
            <p:grpSpPr>
              <a:xfrm>
                <a:off x="1707475" y="351717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816" name="Google Shape;2816;p9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7" name="Google Shape;2817;p9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8" name="Google Shape;2818;p9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9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9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9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9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23" name="Google Shape;2823;p99"/>
              <p:cNvGrpSpPr/>
              <p:nvPr/>
            </p:nvGrpSpPr>
            <p:grpSpPr>
              <a:xfrm>
                <a:off x="1707475" y="3750025"/>
                <a:ext cx="1809675" cy="112800"/>
                <a:chOff x="1707475" y="3750025"/>
                <a:chExt cx="1809675" cy="112800"/>
              </a:xfrm>
            </p:grpSpPr>
            <p:sp>
              <p:nvSpPr>
                <p:cNvPr id="2824" name="Google Shape;2824;p99"/>
                <p:cNvSpPr/>
                <p:nvPr/>
              </p:nvSpPr>
              <p:spPr>
                <a:xfrm>
                  <a:off x="340435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99"/>
                <p:cNvSpPr/>
                <p:nvPr/>
              </p:nvSpPr>
              <p:spPr>
                <a:xfrm>
                  <a:off x="312153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99"/>
                <p:cNvSpPr/>
                <p:nvPr/>
              </p:nvSpPr>
              <p:spPr>
                <a:xfrm>
                  <a:off x="283872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99"/>
                <p:cNvSpPr/>
                <p:nvPr/>
              </p:nvSpPr>
              <p:spPr>
                <a:xfrm>
                  <a:off x="2555913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99"/>
                <p:cNvSpPr/>
                <p:nvPr/>
              </p:nvSpPr>
              <p:spPr>
                <a:xfrm>
                  <a:off x="1990288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99"/>
                <p:cNvSpPr/>
                <p:nvPr/>
              </p:nvSpPr>
              <p:spPr>
                <a:xfrm>
                  <a:off x="1707475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99"/>
                <p:cNvSpPr/>
                <p:nvPr/>
              </p:nvSpPr>
              <p:spPr>
                <a:xfrm>
                  <a:off x="2273100" y="3750025"/>
                  <a:ext cx="112800" cy="112800"/>
                </a:xfrm>
                <a:prstGeom prst="ellipse">
                  <a:avLst/>
                </a:prstGeom>
                <a:solidFill>
                  <a:srgbClr val="CF724B">
                    <a:alpha val="59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p101"/>
          <p:cNvSpPr/>
          <p:nvPr/>
        </p:nvSpPr>
        <p:spPr>
          <a:xfrm>
            <a:off x="2180788" y="119950"/>
            <a:ext cx="4782300" cy="5023800"/>
          </a:xfrm>
          <a:prstGeom prst="round2SameRect">
            <a:avLst>
              <a:gd fmla="val 48081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6" name="Google Shape;2836;p101"/>
          <p:cNvGrpSpPr/>
          <p:nvPr/>
        </p:nvGrpSpPr>
        <p:grpSpPr>
          <a:xfrm>
            <a:off x="2702905" y="224350"/>
            <a:ext cx="3738190" cy="5905198"/>
            <a:chOff x="2724688" y="224350"/>
            <a:chExt cx="3738190" cy="5905198"/>
          </a:xfrm>
        </p:grpSpPr>
        <p:sp>
          <p:nvSpPr>
            <p:cNvPr id="2837" name="Google Shape;2837;p101"/>
            <p:cNvSpPr/>
            <p:nvPr/>
          </p:nvSpPr>
          <p:spPr>
            <a:xfrm>
              <a:off x="2724688" y="224350"/>
              <a:ext cx="3738190" cy="5905198"/>
            </a:xfrm>
            <a:custGeom>
              <a:rect b="b" l="l" r="r" t="t"/>
              <a:pathLst>
                <a:path extrusionOk="0" h="91105" w="50593">
                  <a:moveTo>
                    <a:pt x="3773" y="1"/>
                  </a:moveTo>
                  <a:cubicBezTo>
                    <a:pt x="1682" y="1"/>
                    <a:pt x="1" y="1691"/>
                    <a:pt x="1" y="3773"/>
                  </a:cubicBezTo>
                  <a:lnTo>
                    <a:pt x="1" y="87333"/>
                  </a:lnTo>
                  <a:cubicBezTo>
                    <a:pt x="1" y="89423"/>
                    <a:pt x="1691" y="91105"/>
                    <a:pt x="3773" y="91105"/>
                  </a:cubicBezTo>
                  <a:lnTo>
                    <a:pt x="45657" y="91105"/>
                  </a:lnTo>
                  <a:cubicBezTo>
                    <a:pt x="47748" y="91105"/>
                    <a:pt x="49429" y="89414"/>
                    <a:pt x="49429" y="87333"/>
                  </a:cubicBezTo>
                  <a:lnTo>
                    <a:pt x="49429" y="31269"/>
                  </a:lnTo>
                  <a:lnTo>
                    <a:pt x="49748" y="31269"/>
                  </a:lnTo>
                  <a:cubicBezTo>
                    <a:pt x="50593" y="31269"/>
                    <a:pt x="50475" y="30578"/>
                    <a:pt x="50475" y="29723"/>
                  </a:cubicBezTo>
                  <a:lnTo>
                    <a:pt x="50475" y="23997"/>
                  </a:lnTo>
                  <a:cubicBezTo>
                    <a:pt x="50475" y="23143"/>
                    <a:pt x="50593" y="22452"/>
                    <a:pt x="49748" y="22452"/>
                  </a:cubicBezTo>
                  <a:lnTo>
                    <a:pt x="49429" y="22452"/>
                  </a:lnTo>
                  <a:lnTo>
                    <a:pt x="49429" y="21043"/>
                  </a:lnTo>
                  <a:lnTo>
                    <a:pt x="49748" y="21043"/>
                  </a:lnTo>
                  <a:cubicBezTo>
                    <a:pt x="50593" y="21043"/>
                    <a:pt x="50475" y="20352"/>
                    <a:pt x="50475" y="19498"/>
                  </a:cubicBezTo>
                  <a:lnTo>
                    <a:pt x="50475" y="13771"/>
                  </a:lnTo>
                  <a:cubicBezTo>
                    <a:pt x="50475" y="12917"/>
                    <a:pt x="50593" y="12226"/>
                    <a:pt x="49748" y="12226"/>
                  </a:cubicBezTo>
                  <a:lnTo>
                    <a:pt x="49429" y="12226"/>
                  </a:lnTo>
                  <a:lnTo>
                    <a:pt x="49429" y="3773"/>
                  </a:lnTo>
                  <a:cubicBezTo>
                    <a:pt x="49429" y="1682"/>
                    <a:pt x="47730" y="1"/>
                    <a:pt x="4565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01"/>
            <p:cNvSpPr/>
            <p:nvPr/>
          </p:nvSpPr>
          <p:spPr>
            <a:xfrm>
              <a:off x="4487687" y="345750"/>
              <a:ext cx="136765" cy="137283"/>
            </a:xfrm>
            <a:custGeom>
              <a:rect b="b" l="l" r="r" t="t"/>
              <a:pathLst>
                <a:path extrusionOk="0" h="2118" w="2110">
                  <a:moveTo>
                    <a:pt x="1055" y="0"/>
                  </a:moveTo>
                  <a:cubicBezTo>
                    <a:pt x="473" y="0"/>
                    <a:pt x="1" y="482"/>
                    <a:pt x="1" y="1054"/>
                  </a:cubicBezTo>
                  <a:cubicBezTo>
                    <a:pt x="1" y="1636"/>
                    <a:pt x="473" y="2118"/>
                    <a:pt x="1055" y="2118"/>
                  </a:cubicBezTo>
                  <a:cubicBezTo>
                    <a:pt x="1637" y="2118"/>
                    <a:pt x="2109" y="1636"/>
                    <a:pt x="2109" y="1054"/>
                  </a:cubicBezTo>
                  <a:cubicBezTo>
                    <a:pt x="2109" y="482"/>
                    <a:pt x="1646" y="0"/>
                    <a:pt x="1055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01"/>
            <p:cNvSpPr/>
            <p:nvPr/>
          </p:nvSpPr>
          <p:spPr>
            <a:xfrm>
              <a:off x="2928172" y="414067"/>
              <a:ext cx="3245952" cy="5524590"/>
            </a:xfrm>
            <a:custGeom>
              <a:rect b="b" l="l" r="r" t="t"/>
              <a:pathLst>
                <a:path extrusionOk="0" h="85233" w="43931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83015"/>
                  </a:lnTo>
                  <a:cubicBezTo>
                    <a:pt x="1" y="84242"/>
                    <a:pt x="982" y="85233"/>
                    <a:pt x="2210" y="85233"/>
                  </a:cubicBezTo>
                  <a:lnTo>
                    <a:pt x="41722" y="85233"/>
                  </a:lnTo>
                  <a:cubicBezTo>
                    <a:pt x="42949" y="85233"/>
                    <a:pt x="43930" y="84242"/>
                    <a:pt x="43930" y="83015"/>
                  </a:cubicBezTo>
                  <a:lnTo>
                    <a:pt x="43930" y="2227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01"/>
            <p:cNvSpPr/>
            <p:nvPr/>
          </p:nvSpPr>
          <p:spPr>
            <a:xfrm>
              <a:off x="2928172" y="414067"/>
              <a:ext cx="3247282" cy="344116"/>
            </a:xfrm>
            <a:custGeom>
              <a:rect b="b" l="l" r="r" t="t"/>
              <a:pathLst>
                <a:path extrusionOk="0" h="5309" w="43949">
                  <a:moveTo>
                    <a:pt x="2210" y="0"/>
                  </a:moveTo>
                  <a:cubicBezTo>
                    <a:pt x="982" y="0"/>
                    <a:pt x="1" y="991"/>
                    <a:pt x="1" y="2218"/>
                  </a:cubicBezTo>
                  <a:lnTo>
                    <a:pt x="1" y="5309"/>
                  </a:lnTo>
                  <a:lnTo>
                    <a:pt x="43949" y="5309"/>
                  </a:lnTo>
                  <a:lnTo>
                    <a:pt x="43949" y="2218"/>
                  </a:lnTo>
                  <a:cubicBezTo>
                    <a:pt x="43930" y="1000"/>
                    <a:pt x="42949" y="0"/>
                    <a:pt x="41722" y="0"/>
                  </a:cubicBezTo>
                  <a:lnTo>
                    <a:pt x="24170" y="0"/>
                  </a:lnTo>
                  <a:cubicBezTo>
                    <a:pt x="24170" y="1218"/>
                    <a:pt x="23188" y="2218"/>
                    <a:pt x="21970" y="2218"/>
                  </a:cubicBezTo>
                  <a:cubicBezTo>
                    <a:pt x="20752" y="2218"/>
                    <a:pt x="19752" y="1227"/>
                    <a:pt x="1975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01"/>
            <p:cNvSpPr/>
            <p:nvPr/>
          </p:nvSpPr>
          <p:spPr>
            <a:xfrm>
              <a:off x="5748491" y="486531"/>
              <a:ext cx="45437" cy="45437"/>
            </a:xfrm>
            <a:custGeom>
              <a:rect b="b" l="l" r="r" t="t"/>
              <a:pathLst>
                <a:path extrusionOk="0" h="701" w="701">
                  <a:moveTo>
                    <a:pt x="346" y="0"/>
                  </a:moveTo>
                  <a:cubicBezTo>
                    <a:pt x="155" y="0"/>
                    <a:pt x="0" y="155"/>
                    <a:pt x="0" y="355"/>
                  </a:cubicBezTo>
                  <a:cubicBezTo>
                    <a:pt x="0" y="546"/>
                    <a:pt x="155" y="700"/>
                    <a:pt x="346" y="700"/>
                  </a:cubicBezTo>
                  <a:cubicBezTo>
                    <a:pt x="546" y="700"/>
                    <a:pt x="700" y="546"/>
                    <a:pt x="700" y="355"/>
                  </a:cubicBezTo>
                  <a:cubicBezTo>
                    <a:pt x="700" y="155"/>
                    <a:pt x="546" y="0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01"/>
            <p:cNvSpPr/>
            <p:nvPr/>
          </p:nvSpPr>
          <p:spPr>
            <a:xfrm>
              <a:off x="5748491" y="563727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0"/>
                  </a:moveTo>
                  <a:cubicBezTo>
                    <a:pt x="155" y="0"/>
                    <a:pt x="0" y="164"/>
                    <a:pt x="0" y="355"/>
                  </a:cubicBezTo>
                  <a:cubicBezTo>
                    <a:pt x="0" y="546"/>
                    <a:pt x="155" y="709"/>
                    <a:pt x="346" y="709"/>
                  </a:cubicBezTo>
                  <a:cubicBezTo>
                    <a:pt x="546" y="709"/>
                    <a:pt x="700" y="546"/>
                    <a:pt x="700" y="355"/>
                  </a:cubicBezTo>
                  <a:cubicBezTo>
                    <a:pt x="700" y="164"/>
                    <a:pt x="546" y="9"/>
                    <a:pt x="346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01"/>
            <p:cNvSpPr/>
            <p:nvPr/>
          </p:nvSpPr>
          <p:spPr>
            <a:xfrm>
              <a:off x="5748491" y="640858"/>
              <a:ext cx="45437" cy="46020"/>
            </a:xfrm>
            <a:custGeom>
              <a:rect b="b" l="l" r="r" t="t"/>
              <a:pathLst>
                <a:path extrusionOk="0" h="710" w="701">
                  <a:moveTo>
                    <a:pt x="346" y="1"/>
                  </a:moveTo>
                  <a:cubicBezTo>
                    <a:pt x="155" y="1"/>
                    <a:pt x="0" y="164"/>
                    <a:pt x="0" y="355"/>
                  </a:cubicBezTo>
                  <a:cubicBezTo>
                    <a:pt x="0" y="546"/>
                    <a:pt x="155" y="710"/>
                    <a:pt x="346" y="710"/>
                  </a:cubicBezTo>
                  <a:cubicBezTo>
                    <a:pt x="546" y="710"/>
                    <a:pt x="700" y="546"/>
                    <a:pt x="700" y="355"/>
                  </a:cubicBezTo>
                  <a:cubicBezTo>
                    <a:pt x="700" y="164"/>
                    <a:pt x="546" y="19"/>
                    <a:pt x="34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01"/>
            <p:cNvSpPr/>
            <p:nvPr/>
          </p:nvSpPr>
          <p:spPr>
            <a:xfrm>
              <a:off x="3500385" y="3802808"/>
              <a:ext cx="666972" cy="447435"/>
            </a:xfrm>
            <a:custGeom>
              <a:rect b="b" l="l" r="r" t="t"/>
              <a:pathLst>
                <a:path extrusionOk="0" h="6903" w="10290">
                  <a:moveTo>
                    <a:pt x="7434" y="1"/>
                  </a:moveTo>
                  <a:cubicBezTo>
                    <a:pt x="6151" y="1"/>
                    <a:pt x="5145" y="1367"/>
                    <a:pt x="5145" y="1367"/>
                  </a:cubicBezTo>
                  <a:cubicBezTo>
                    <a:pt x="5145" y="1367"/>
                    <a:pt x="4136" y="8"/>
                    <a:pt x="2846" y="8"/>
                  </a:cubicBezTo>
                  <a:cubicBezTo>
                    <a:pt x="2498" y="8"/>
                    <a:pt x="2129" y="107"/>
                    <a:pt x="1755" y="358"/>
                  </a:cubicBezTo>
                  <a:cubicBezTo>
                    <a:pt x="0" y="1549"/>
                    <a:pt x="1727" y="5203"/>
                    <a:pt x="5145" y="6902"/>
                  </a:cubicBezTo>
                  <a:cubicBezTo>
                    <a:pt x="8563" y="5221"/>
                    <a:pt x="10290" y="1549"/>
                    <a:pt x="8526" y="358"/>
                  </a:cubicBezTo>
                  <a:cubicBezTo>
                    <a:pt x="8152" y="102"/>
                    <a:pt x="7783" y="1"/>
                    <a:pt x="7434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01"/>
            <p:cNvSpPr/>
            <p:nvPr/>
          </p:nvSpPr>
          <p:spPr>
            <a:xfrm>
              <a:off x="4323420" y="3774743"/>
              <a:ext cx="517308" cy="503762"/>
            </a:xfrm>
            <a:custGeom>
              <a:rect b="b" l="l" r="r" t="t"/>
              <a:pathLst>
                <a:path extrusionOk="0" h="7772" w="7981">
                  <a:moveTo>
                    <a:pt x="3991" y="0"/>
                  </a:moveTo>
                  <a:cubicBezTo>
                    <a:pt x="1800" y="0"/>
                    <a:pt x="0" y="1527"/>
                    <a:pt x="0" y="3409"/>
                  </a:cubicBezTo>
                  <a:cubicBezTo>
                    <a:pt x="0" y="5227"/>
                    <a:pt x="1691" y="6726"/>
                    <a:pt x="3809" y="6808"/>
                  </a:cubicBezTo>
                  <a:cubicBezTo>
                    <a:pt x="3891" y="7608"/>
                    <a:pt x="3954" y="7672"/>
                    <a:pt x="4000" y="7726"/>
                  </a:cubicBezTo>
                  <a:lnTo>
                    <a:pt x="4072" y="7772"/>
                  </a:lnTo>
                  <a:lnTo>
                    <a:pt x="4127" y="7772"/>
                  </a:lnTo>
                  <a:cubicBezTo>
                    <a:pt x="4500" y="7772"/>
                    <a:pt x="7345" y="6345"/>
                    <a:pt x="7872" y="4118"/>
                  </a:cubicBezTo>
                  <a:lnTo>
                    <a:pt x="7890" y="4045"/>
                  </a:lnTo>
                  <a:cubicBezTo>
                    <a:pt x="7899" y="3963"/>
                    <a:pt x="7917" y="3899"/>
                    <a:pt x="7935" y="3818"/>
                  </a:cubicBezTo>
                  <a:cubicBezTo>
                    <a:pt x="7935" y="3790"/>
                    <a:pt x="7945" y="3754"/>
                    <a:pt x="7945" y="3709"/>
                  </a:cubicBezTo>
                  <a:cubicBezTo>
                    <a:pt x="7954" y="3600"/>
                    <a:pt x="7963" y="3500"/>
                    <a:pt x="7963" y="3400"/>
                  </a:cubicBezTo>
                  <a:cubicBezTo>
                    <a:pt x="7981" y="1527"/>
                    <a:pt x="6181" y="0"/>
                    <a:pt x="3991" y="0"/>
                  </a:cubicBezTo>
                  <a:close/>
                </a:path>
              </a:pathLst>
            </a:custGeom>
            <a:solidFill>
              <a:srgbClr val="CF724B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01"/>
            <p:cNvSpPr/>
            <p:nvPr/>
          </p:nvSpPr>
          <p:spPr>
            <a:xfrm>
              <a:off x="5065760" y="3774160"/>
              <a:ext cx="536170" cy="504345"/>
            </a:xfrm>
            <a:custGeom>
              <a:rect b="b" l="l" r="r" t="t"/>
              <a:pathLst>
                <a:path extrusionOk="0" h="7781" w="8272">
                  <a:moveTo>
                    <a:pt x="8272" y="0"/>
                  </a:moveTo>
                  <a:lnTo>
                    <a:pt x="0" y="2800"/>
                  </a:lnTo>
                  <a:lnTo>
                    <a:pt x="3945" y="3999"/>
                  </a:lnTo>
                  <a:lnTo>
                    <a:pt x="5208" y="7781"/>
                  </a:lnTo>
                  <a:lnTo>
                    <a:pt x="8272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01"/>
            <p:cNvSpPr/>
            <p:nvPr/>
          </p:nvSpPr>
          <p:spPr>
            <a:xfrm flipH="1" rot="10800000">
              <a:off x="3283492" y="2944049"/>
              <a:ext cx="2577016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8" name="Google Shape;2848;p101"/>
          <p:cNvSpPr/>
          <p:nvPr/>
        </p:nvSpPr>
        <p:spPr>
          <a:xfrm>
            <a:off x="0" y="4394600"/>
            <a:ext cx="9144000" cy="74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101"/>
          <p:cNvSpPr txBox="1"/>
          <p:nvPr>
            <p:ph type="ctrTitle"/>
          </p:nvPr>
        </p:nvSpPr>
        <p:spPr>
          <a:xfrm>
            <a:off x="3126300" y="1246400"/>
            <a:ext cx="2891400" cy="16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0" name="Google Shape;2850;p101"/>
          <p:cNvSpPr txBox="1"/>
          <p:nvPr>
            <p:ph idx="1" type="subTitle"/>
          </p:nvPr>
        </p:nvSpPr>
        <p:spPr>
          <a:xfrm>
            <a:off x="3429000" y="3027050"/>
            <a:ext cx="22860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102"/>
          <p:cNvSpPr/>
          <p:nvPr/>
        </p:nvSpPr>
        <p:spPr>
          <a:xfrm flipH="1" rot="-5400000">
            <a:off x="7086806" y="747094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102"/>
          <p:cNvSpPr/>
          <p:nvPr/>
        </p:nvSpPr>
        <p:spPr>
          <a:xfrm rot="5400000">
            <a:off x="-2578306" y="732969"/>
            <a:ext cx="4635500" cy="4185563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102"/>
          <p:cNvSpPr/>
          <p:nvPr/>
        </p:nvSpPr>
        <p:spPr>
          <a:xfrm>
            <a:off x="0" y="0"/>
            <a:ext cx="91440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102"/>
          <p:cNvSpPr txBox="1"/>
          <p:nvPr>
            <p:ph type="title"/>
          </p:nvPr>
        </p:nvSpPr>
        <p:spPr>
          <a:xfrm>
            <a:off x="2026700" y="1937875"/>
            <a:ext cx="3552300" cy="13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56" name="Google Shape;2856;p102"/>
          <p:cNvSpPr txBox="1"/>
          <p:nvPr>
            <p:ph hasCustomPrompt="1" idx="2" type="title"/>
          </p:nvPr>
        </p:nvSpPr>
        <p:spPr>
          <a:xfrm>
            <a:off x="5579200" y="2123725"/>
            <a:ext cx="15381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7" name="Google Shape;2857;p102"/>
          <p:cNvSpPr txBox="1"/>
          <p:nvPr>
            <p:ph idx="1" type="subTitle"/>
          </p:nvPr>
        </p:nvSpPr>
        <p:spPr>
          <a:xfrm>
            <a:off x="2662700" y="3408500"/>
            <a:ext cx="2280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103"/>
          <p:cNvSpPr/>
          <p:nvPr/>
        </p:nvSpPr>
        <p:spPr>
          <a:xfrm rot="5400000">
            <a:off x="6202000" y="2221950"/>
            <a:ext cx="5176800" cy="73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103"/>
          <p:cNvSpPr txBox="1"/>
          <p:nvPr>
            <p:ph type="title"/>
          </p:nvPr>
        </p:nvSpPr>
        <p:spPr>
          <a:xfrm>
            <a:off x="4166221" y="1512763"/>
            <a:ext cx="38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1" name="Google Shape;2861;p103"/>
          <p:cNvSpPr txBox="1"/>
          <p:nvPr>
            <p:ph idx="1" type="body"/>
          </p:nvPr>
        </p:nvSpPr>
        <p:spPr>
          <a:xfrm>
            <a:off x="4279325" y="2404925"/>
            <a:ext cx="3651600" cy="20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1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75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21.xml"/><Relationship Id="rId28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31" Type="http://schemas.openxmlformats.org/officeDocument/2006/relationships/slideLayout" Target="../slideLayouts/slideLayout127.xml"/><Relationship Id="rId3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07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949" name="Google Shape;9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891" name="Google Shape;189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833" name="Google Shape;2833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p133"/>
          <p:cNvSpPr/>
          <p:nvPr/>
        </p:nvSpPr>
        <p:spPr>
          <a:xfrm>
            <a:off x="1538321" y="3401178"/>
            <a:ext cx="112397" cy="102393"/>
          </a:xfrm>
          <a:custGeom>
            <a:rect b="b" l="l" r="r" t="t"/>
            <a:pathLst>
              <a:path extrusionOk="0" h="1955" w="2146">
                <a:moveTo>
                  <a:pt x="1073" y="1"/>
                </a:moveTo>
                <a:cubicBezTo>
                  <a:pt x="823" y="1"/>
                  <a:pt x="573" y="96"/>
                  <a:pt x="382" y="287"/>
                </a:cubicBezTo>
                <a:cubicBezTo>
                  <a:pt x="1" y="669"/>
                  <a:pt x="1" y="1287"/>
                  <a:pt x="382" y="1668"/>
                </a:cubicBezTo>
                <a:cubicBezTo>
                  <a:pt x="573" y="1859"/>
                  <a:pt x="823" y="1955"/>
                  <a:pt x="1073" y="1955"/>
                </a:cubicBezTo>
                <a:cubicBezTo>
                  <a:pt x="1323" y="1955"/>
                  <a:pt x="1573" y="1859"/>
                  <a:pt x="1764" y="1668"/>
                </a:cubicBezTo>
                <a:cubicBezTo>
                  <a:pt x="2146" y="1287"/>
                  <a:pt x="2146" y="669"/>
                  <a:pt x="1764" y="287"/>
                </a:cubicBezTo>
                <a:cubicBezTo>
                  <a:pt x="1573" y="96"/>
                  <a:pt x="1323" y="1"/>
                  <a:pt x="1073" y="1"/>
                </a:cubicBez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8" name="Google Shape;3778;p133"/>
          <p:cNvSpPr/>
          <p:nvPr/>
        </p:nvSpPr>
        <p:spPr>
          <a:xfrm>
            <a:off x="3131474" y="5594425"/>
            <a:ext cx="2848081" cy="344116"/>
          </a:xfrm>
          <a:custGeom>
            <a:rect b="b" l="l" r="r" t="t"/>
            <a:pathLst>
              <a:path extrusionOk="0" h="5309" w="43940">
                <a:moveTo>
                  <a:pt x="1" y="1"/>
                </a:moveTo>
                <a:lnTo>
                  <a:pt x="1" y="3091"/>
                </a:lnTo>
                <a:cubicBezTo>
                  <a:pt x="1" y="4318"/>
                  <a:pt x="991" y="5309"/>
                  <a:pt x="2218" y="5309"/>
                </a:cubicBezTo>
                <a:lnTo>
                  <a:pt x="41721" y="5309"/>
                </a:lnTo>
                <a:cubicBezTo>
                  <a:pt x="42949" y="5309"/>
                  <a:pt x="43939" y="4318"/>
                  <a:pt x="43939" y="3091"/>
                </a:cubicBezTo>
                <a:lnTo>
                  <a:pt x="43939" y="1"/>
                </a:ln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9" name="Google Shape;3779;p133"/>
          <p:cNvSpPr txBox="1"/>
          <p:nvPr>
            <p:ph idx="1" type="subTitle"/>
          </p:nvPr>
        </p:nvSpPr>
        <p:spPr>
          <a:xfrm>
            <a:off x="3429000" y="3027050"/>
            <a:ext cx="22860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cómo usarlos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80" name="Google Shape;3780;p133"/>
          <p:cNvGrpSpPr/>
          <p:nvPr/>
        </p:nvGrpSpPr>
        <p:grpSpPr>
          <a:xfrm>
            <a:off x="6843212" y="336143"/>
            <a:ext cx="1044921" cy="397711"/>
            <a:chOff x="6843212" y="336143"/>
            <a:chExt cx="1044921" cy="397711"/>
          </a:xfrm>
        </p:grpSpPr>
        <p:sp>
          <p:nvSpPr>
            <p:cNvPr id="3781" name="Google Shape;3781;p133"/>
            <p:cNvSpPr/>
            <p:nvPr/>
          </p:nvSpPr>
          <p:spPr>
            <a:xfrm>
              <a:off x="6843212" y="336143"/>
              <a:ext cx="572942" cy="397711"/>
            </a:xfrm>
            <a:custGeom>
              <a:rect b="b" l="l" r="r" t="t"/>
              <a:pathLst>
                <a:path extrusionOk="0" h="9848" w="14187">
                  <a:moveTo>
                    <a:pt x="1" y="1"/>
                  </a:moveTo>
                  <a:lnTo>
                    <a:pt x="1" y="9847"/>
                  </a:lnTo>
                  <a:lnTo>
                    <a:pt x="14187" y="9847"/>
                  </a:lnTo>
                  <a:lnTo>
                    <a:pt x="14187" y="1"/>
                  </a:lnTo>
                  <a:close/>
                </a:path>
              </a:pathLst>
            </a:custGeom>
            <a:solidFill>
              <a:srgbClr val="CF724B"/>
            </a:solidFill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33"/>
            <p:cNvSpPr/>
            <p:nvPr/>
          </p:nvSpPr>
          <p:spPr>
            <a:xfrm>
              <a:off x="6843212" y="336708"/>
              <a:ext cx="572942" cy="247964"/>
            </a:xfrm>
            <a:custGeom>
              <a:rect b="b" l="l" r="r" t="t"/>
              <a:pathLst>
                <a:path extrusionOk="0" fill="none" h="6140" w="14187">
                  <a:moveTo>
                    <a:pt x="14187" y="1"/>
                  </a:moveTo>
                  <a:lnTo>
                    <a:pt x="7101" y="6139"/>
                  </a:ln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33"/>
            <p:cNvSpPr/>
            <p:nvPr/>
          </p:nvSpPr>
          <p:spPr>
            <a:xfrm>
              <a:off x="7187091" y="535281"/>
              <a:ext cx="229064" cy="198573"/>
            </a:xfrm>
            <a:custGeom>
              <a:rect b="b" l="l" r="r" t="t"/>
              <a:pathLst>
                <a:path extrusionOk="0" fill="none" h="4917" w="5672">
                  <a:moveTo>
                    <a:pt x="5672" y="4916"/>
                  </a:moveTo>
                  <a:lnTo>
                    <a:pt x="0" y="0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33"/>
            <p:cNvSpPr/>
            <p:nvPr/>
          </p:nvSpPr>
          <p:spPr>
            <a:xfrm>
              <a:off x="6843212" y="535281"/>
              <a:ext cx="229104" cy="198573"/>
            </a:xfrm>
            <a:custGeom>
              <a:rect b="b" l="l" r="r" t="t"/>
              <a:pathLst>
                <a:path extrusionOk="0" fill="none" h="4917" w="5673">
                  <a:moveTo>
                    <a:pt x="5672" y="0"/>
                  </a:moveTo>
                  <a:lnTo>
                    <a:pt x="1" y="4916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33"/>
            <p:cNvSpPr/>
            <p:nvPr/>
          </p:nvSpPr>
          <p:spPr>
            <a:xfrm>
              <a:off x="7495430" y="437105"/>
              <a:ext cx="392704" cy="40"/>
            </a:xfrm>
            <a:custGeom>
              <a:rect b="b" l="l" r="r" t="t"/>
              <a:pathLst>
                <a:path extrusionOk="0" fill="none" h="1" w="9724">
                  <a:moveTo>
                    <a:pt x="1" y="0"/>
                  </a:moveTo>
                  <a:lnTo>
                    <a:pt x="9723" y="0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33"/>
            <p:cNvSpPr/>
            <p:nvPr/>
          </p:nvSpPr>
          <p:spPr>
            <a:xfrm>
              <a:off x="7495430" y="551920"/>
              <a:ext cx="295093" cy="40"/>
            </a:xfrm>
            <a:custGeom>
              <a:rect b="b" l="l" r="r" t="t"/>
              <a:pathLst>
                <a:path extrusionOk="0" fill="none" h="1" w="7307">
                  <a:moveTo>
                    <a:pt x="1" y="0"/>
                  </a:moveTo>
                  <a:lnTo>
                    <a:pt x="7306" y="0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33"/>
            <p:cNvSpPr/>
            <p:nvPr/>
          </p:nvSpPr>
          <p:spPr>
            <a:xfrm>
              <a:off x="7495430" y="666694"/>
              <a:ext cx="147567" cy="40"/>
            </a:xfrm>
            <a:custGeom>
              <a:rect b="b" l="l" r="r" t="t"/>
              <a:pathLst>
                <a:path extrusionOk="0" fill="none" h="1" w="3654">
                  <a:moveTo>
                    <a:pt x="1" y="1"/>
                  </a:moveTo>
                  <a:lnTo>
                    <a:pt x="3653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8" name="Google Shape;3788;p133"/>
          <p:cNvGrpSpPr/>
          <p:nvPr/>
        </p:nvGrpSpPr>
        <p:grpSpPr>
          <a:xfrm>
            <a:off x="1791590" y="3406977"/>
            <a:ext cx="308103" cy="308103"/>
            <a:chOff x="1951050" y="2586375"/>
            <a:chExt cx="167575" cy="167575"/>
          </a:xfrm>
        </p:grpSpPr>
        <p:sp>
          <p:nvSpPr>
            <p:cNvPr id="3789" name="Google Shape;3789;p133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33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33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33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3" name="Google Shape;3793;p133"/>
          <p:cNvSpPr txBox="1"/>
          <p:nvPr>
            <p:ph type="ctrTitle"/>
          </p:nvPr>
        </p:nvSpPr>
        <p:spPr>
          <a:xfrm>
            <a:off x="3017550" y="1626775"/>
            <a:ext cx="3108900" cy="12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SISTEMAS</a:t>
            </a:r>
            <a:r>
              <a:rPr lang="es" sz="2100"/>
              <a:t>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DE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RECOMENDACIÓN</a:t>
            </a:r>
            <a:endParaRPr sz="2200"/>
          </a:p>
        </p:txBody>
      </p:sp>
      <p:grpSp>
        <p:nvGrpSpPr>
          <p:cNvPr id="3794" name="Google Shape;3794;p133"/>
          <p:cNvGrpSpPr/>
          <p:nvPr/>
        </p:nvGrpSpPr>
        <p:grpSpPr>
          <a:xfrm>
            <a:off x="923765" y="683977"/>
            <a:ext cx="308103" cy="308103"/>
            <a:chOff x="1951050" y="2586375"/>
            <a:chExt cx="167575" cy="167575"/>
          </a:xfrm>
        </p:grpSpPr>
        <p:sp>
          <p:nvSpPr>
            <p:cNvPr id="3795" name="Google Shape;3795;p133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33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33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33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9" name="Google Shape;3799;p133"/>
          <p:cNvSpPr txBox="1"/>
          <p:nvPr>
            <p:ph idx="1" type="subTitle"/>
          </p:nvPr>
        </p:nvSpPr>
        <p:spPr>
          <a:xfrm>
            <a:off x="2278950" y="4617050"/>
            <a:ext cx="4586100" cy="3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Echeagaray Aceves Astrid Monserrath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Fernández Covarrubias Edgar Alán</a:t>
            </a:r>
            <a:endParaRPr sz="13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3800" name="Google Shape;3800;p133"/>
          <p:cNvGrpSpPr/>
          <p:nvPr/>
        </p:nvGrpSpPr>
        <p:grpSpPr>
          <a:xfrm>
            <a:off x="1233200" y="1347900"/>
            <a:ext cx="1811369" cy="890358"/>
            <a:chOff x="1233200" y="1347900"/>
            <a:chExt cx="1811369" cy="890358"/>
          </a:xfrm>
        </p:grpSpPr>
        <p:sp>
          <p:nvSpPr>
            <p:cNvPr id="3801" name="Google Shape;3801;p133"/>
            <p:cNvSpPr/>
            <p:nvPr/>
          </p:nvSpPr>
          <p:spPr>
            <a:xfrm>
              <a:off x="1233200" y="1347900"/>
              <a:ext cx="1811369" cy="890358"/>
            </a:xfrm>
            <a:custGeom>
              <a:rect b="b" l="l" r="r" t="t"/>
              <a:pathLst>
                <a:path extrusionOk="0" h="15017" w="30551">
                  <a:moveTo>
                    <a:pt x="2727" y="1"/>
                  </a:moveTo>
                  <a:cubicBezTo>
                    <a:pt x="1228" y="1"/>
                    <a:pt x="0" y="1219"/>
                    <a:pt x="0" y="2728"/>
                  </a:cubicBezTo>
                  <a:lnTo>
                    <a:pt x="0" y="12299"/>
                  </a:lnTo>
                  <a:cubicBezTo>
                    <a:pt x="0" y="13793"/>
                    <a:pt x="1219" y="15017"/>
                    <a:pt x="2711" y="15017"/>
                  </a:cubicBezTo>
                  <a:cubicBezTo>
                    <a:pt x="2716" y="15017"/>
                    <a:pt x="2722" y="15017"/>
                    <a:pt x="2727" y="15017"/>
                  </a:cubicBezTo>
                  <a:lnTo>
                    <a:pt x="24633" y="15017"/>
                  </a:lnTo>
                  <a:cubicBezTo>
                    <a:pt x="26133" y="15017"/>
                    <a:pt x="27360" y="13808"/>
                    <a:pt x="27360" y="12290"/>
                  </a:cubicBezTo>
                  <a:lnTo>
                    <a:pt x="27360" y="8454"/>
                  </a:lnTo>
                  <a:lnTo>
                    <a:pt x="30550" y="5991"/>
                  </a:lnTo>
                  <a:lnTo>
                    <a:pt x="27360" y="5991"/>
                  </a:lnTo>
                  <a:lnTo>
                    <a:pt x="27360" y="2728"/>
                  </a:lnTo>
                  <a:cubicBezTo>
                    <a:pt x="27360" y="1228"/>
                    <a:pt x="26142" y="1"/>
                    <a:pt x="24633" y="1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33"/>
            <p:cNvSpPr/>
            <p:nvPr/>
          </p:nvSpPr>
          <p:spPr>
            <a:xfrm>
              <a:off x="1634708" y="1714309"/>
              <a:ext cx="178937" cy="158126"/>
            </a:xfrm>
            <a:custGeom>
              <a:rect b="b" l="l" r="r" t="t"/>
              <a:pathLst>
                <a:path extrusionOk="0" h="2667" w="3018">
                  <a:moveTo>
                    <a:pt x="1506" y="1"/>
                  </a:moveTo>
                  <a:cubicBezTo>
                    <a:pt x="1338" y="1"/>
                    <a:pt x="1166" y="33"/>
                    <a:pt x="1000" y="102"/>
                  </a:cubicBezTo>
                  <a:cubicBezTo>
                    <a:pt x="327" y="383"/>
                    <a:pt x="0" y="1165"/>
                    <a:pt x="282" y="1838"/>
                  </a:cubicBezTo>
                  <a:cubicBezTo>
                    <a:pt x="495" y="2353"/>
                    <a:pt x="994" y="2666"/>
                    <a:pt x="1516" y="2666"/>
                  </a:cubicBezTo>
                  <a:cubicBezTo>
                    <a:pt x="1684" y="2666"/>
                    <a:pt x="1854" y="2634"/>
                    <a:pt x="2018" y="2565"/>
                  </a:cubicBezTo>
                  <a:cubicBezTo>
                    <a:pt x="2700" y="2283"/>
                    <a:pt x="3018" y="1501"/>
                    <a:pt x="2736" y="829"/>
                  </a:cubicBezTo>
                  <a:cubicBezTo>
                    <a:pt x="2523" y="313"/>
                    <a:pt x="2029" y="1"/>
                    <a:pt x="1506" y="1"/>
                  </a:cubicBez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33"/>
            <p:cNvSpPr/>
            <p:nvPr/>
          </p:nvSpPr>
          <p:spPr>
            <a:xfrm>
              <a:off x="1955878" y="1714487"/>
              <a:ext cx="173601" cy="157711"/>
            </a:xfrm>
            <a:custGeom>
              <a:rect b="b" l="l" r="r" t="t"/>
              <a:pathLst>
                <a:path extrusionOk="0" h="2660" w="2928">
                  <a:moveTo>
                    <a:pt x="1470" y="1"/>
                  </a:moveTo>
                  <a:cubicBezTo>
                    <a:pt x="865" y="1"/>
                    <a:pt x="321" y="410"/>
                    <a:pt x="173" y="1026"/>
                  </a:cubicBezTo>
                  <a:cubicBezTo>
                    <a:pt x="0" y="1744"/>
                    <a:pt x="446" y="2453"/>
                    <a:pt x="1164" y="2626"/>
                  </a:cubicBezTo>
                  <a:cubicBezTo>
                    <a:pt x="1264" y="2649"/>
                    <a:pt x="1365" y="2660"/>
                    <a:pt x="1464" y="2660"/>
                  </a:cubicBezTo>
                  <a:cubicBezTo>
                    <a:pt x="2065" y="2660"/>
                    <a:pt x="2615" y="2251"/>
                    <a:pt x="2764" y="1635"/>
                  </a:cubicBezTo>
                  <a:cubicBezTo>
                    <a:pt x="2927" y="926"/>
                    <a:pt x="2491" y="208"/>
                    <a:pt x="1773" y="35"/>
                  </a:cubicBezTo>
                  <a:cubicBezTo>
                    <a:pt x="1671" y="12"/>
                    <a:pt x="1570" y="1"/>
                    <a:pt x="1470" y="1"/>
                  </a:cubicBez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33"/>
            <p:cNvSpPr/>
            <p:nvPr/>
          </p:nvSpPr>
          <p:spPr>
            <a:xfrm>
              <a:off x="2276515" y="1713894"/>
              <a:ext cx="169807" cy="157889"/>
            </a:xfrm>
            <a:custGeom>
              <a:rect b="b" l="l" r="r" t="t"/>
              <a:pathLst>
                <a:path extrusionOk="0" h="2663" w="2864">
                  <a:moveTo>
                    <a:pt x="1432" y="0"/>
                  </a:moveTo>
                  <a:cubicBezTo>
                    <a:pt x="790" y="0"/>
                    <a:pt x="225" y="470"/>
                    <a:pt x="119" y="1118"/>
                  </a:cubicBezTo>
                  <a:cubicBezTo>
                    <a:pt x="1" y="1845"/>
                    <a:pt x="492" y="2527"/>
                    <a:pt x="1219" y="2645"/>
                  </a:cubicBezTo>
                  <a:cubicBezTo>
                    <a:pt x="1292" y="2657"/>
                    <a:pt x="1364" y="2662"/>
                    <a:pt x="1435" y="2662"/>
                  </a:cubicBezTo>
                  <a:cubicBezTo>
                    <a:pt x="2077" y="2662"/>
                    <a:pt x="2639" y="2199"/>
                    <a:pt x="2746" y="1545"/>
                  </a:cubicBezTo>
                  <a:cubicBezTo>
                    <a:pt x="2864" y="818"/>
                    <a:pt x="2373" y="136"/>
                    <a:pt x="1646" y="18"/>
                  </a:cubicBezTo>
                  <a:cubicBezTo>
                    <a:pt x="1574" y="6"/>
                    <a:pt x="1503" y="0"/>
                    <a:pt x="1432" y="0"/>
                  </a:cubicBez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5" name="Google Shape;3805;p133"/>
          <p:cNvGrpSpPr/>
          <p:nvPr/>
        </p:nvGrpSpPr>
        <p:grpSpPr>
          <a:xfrm>
            <a:off x="6077593" y="2069917"/>
            <a:ext cx="1810543" cy="886966"/>
            <a:chOff x="6600050" y="1938725"/>
            <a:chExt cx="1979600" cy="972764"/>
          </a:xfrm>
        </p:grpSpPr>
        <p:sp>
          <p:nvSpPr>
            <p:cNvPr id="3806" name="Google Shape;3806;p133"/>
            <p:cNvSpPr/>
            <p:nvPr/>
          </p:nvSpPr>
          <p:spPr>
            <a:xfrm>
              <a:off x="6600050" y="1938725"/>
              <a:ext cx="1979600" cy="972764"/>
            </a:xfrm>
            <a:custGeom>
              <a:rect b="b" l="l" r="r" t="t"/>
              <a:pathLst>
                <a:path extrusionOk="0" h="15017" w="30560">
                  <a:moveTo>
                    <a:pt x="5927" y="1"/>
                  </a:moveTo>
                  <a:cubicBezTo>
                    <a:pt x="4409" y="1"/>
                    <a:pt x="3200" y="1228"/>
                    <a:pt x="3200" y="2728"/>
                  </a:cubicBezTo>
                  <a:lnTo>
                    <a:pt x="3200" y="5991"/>
                  </a:lnTo>
                  <a:lnTo>
                    <a:pt x="1" y="5991"/>
                  </a:lnTo>
                  <a:lnTo>
                    <a:pt x="3200" y="8454"/>
                  </a:lnTo>
                  <a:lnTo>
                    <a:pt x="3200" y="12290"/>
                  </a:lnTo>
                  <a:cubicBezTo>
                    <a:pt x="3200" y="13808"/>
                    <a:pt x="4427" y="15017"/>
                    <a:pt x="5927" y="15017"/>
                  </a:cubicBezTo>
                  <a:lnTo>
                    <a:pt x="27833" y="15017"/>
                  </a:lnTo>
                  <a:cubicBezTo>
                    <a:pt x="29333" y="15017"/>
                    <a:pt x="30560" y="13790"/>
                    <a:pt x="30560" y="12290"/>
                  </a:cubicBezTo>
                  <a:lnTo>
                    <a:pt x="30560" y="2728"/>
                  </a:lnTo>
                  <a:cubicBezTo>
                    <a:pt x="30560" y="1219"/>
                    <a:pt x="29333" y="1"/>
                    <a:pt x="27833" y="1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33"/>
            <p:cNvSpPr/>
            <p:nvPr/>
          </p:nvSpPr>
          <p:spPr>
            <a:xfrm>
              <a:off x="7861250" y="2272713"/>
              <a:ext cx="167839" cy="156308"/>
            </a:xfrm>
            <a:custGeom>
              <a:rect b="b" l="l" r="r" t="t"/>
              <a:pathLst>
                <a:path extrusionOk="0" h="2413" w="2591">
                  <a:moveTo>
                    <a:pt x="1296" y="1"/>
                  </a:moveTo>
                  <a:cubicBezTo>
                    <a:pt x="718" y="1"/>
                    <a:pt x="208" y="428"/>
                    <a:pt x="110" y="1017"/>
                  </a:cubicBezTo>
                  <a:cubicBezTo>
                    <a:pt x="0" y="1671"/>
                    <a:pt x="446" y="2289"/>
                    <a:pt x="1109" y="2398"/>
                  </a:cubicBezTo>
                  <a:cubicBezTo>
                    <a:pt x="1171" y="2408"/>
                    <a:pt x="1233" y="2412"/>
                    <a:pt x="1293" y="2412"/>
                  </a:cubicBezTo>
                  <a:cubicBezTo>
                    <a:pt x="1876" y="2412"/>
                    <a:pt x="2392" y="1991"/>
                    <a:pt x="2491" y="1398"/>
                  </a:cubicBezTo>
                  <a:cubicBezTo>
                    <a:pt x="2591" y="744"/>
                    <a:pt x="2146" y="126"/>
                    <a:pt x="1491" y="17"/>
                  </a:cubicBezTo>
                  <a:cubicBezTo>
                    <a:pt x="1426" y="6"/>
                    <a:pt x="1361" y="1"/>
                    <a:pt x="1296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33"/>
            <p:cNvSpPr/>
            <p:nvPr/>
          </p:nvSpPr>
          <p:spPr>
            <a:xfrm>
              <a:off x="7493837" y="2094772"/>
              <a:ext cx="451111" cy="512325"/>
            </a:xfrm>
            <a:custGeom>
              <a:rect b="b" l="l" r="r" t="t"/>
              <a:pathLst>
                <a:path extrusionOk="0" h="7909" w="6964">
                  <a:moveTo>
                    <a:pt x="6963" y="1"/>
                  </a:moveTo>
                  <a:lnTo>
                    <a:pt x="1" y="1546"/>
                  </a:lnTo>
                  <a:lnTo>
                    <a:pt x="1" y="6418"/>
                  </a:lnTo>
                  <a:lnTo>
                    <a:pt x="6963" y="7909"/>
                  </a:lnTo>
                  <a:lnTo>
                    <a:pt x="6963" y="1"/>
                  </a:ln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33"/>
            <p:cNvSpPr/>
            <p:nvPr/>
          </p:nvSpPr>
          <p:spPr>
            <a:xfrm>
              <a:off x="7412608" y="2190771"/>
              <a:ext cx="81296" cy="320325"/>
            </a:xfrm>
            <a:custGeom>
              <a:rect b="b" l="l" r="r" t="t"/>
              <a:pathLst>
                <a:path extrusionOk="0" h="4945" w="1255">
                  <a:moveTo>
                    <a:pt x="0" y="0"/>
                  </a:moveTo>
                  <a:lnTo>
                    <a:pt x="0" y="4945"/>
                  </a:lnTo>
                  <a:lnTo>
                    <a:pt x="1255" y="4945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33"/>
            <p:cNvSpPr/>
            <p:nvPr/>
          </p:nvSpPr>
          <p:spPr>
            <a:xfrm>
              <a:off x="7270099" y="2191354"/>
              <a:ext cx="142575" cy="319159"/>
            </a:xfrm>
            <a:custGeom>
              <a:rect b="b" l="l" r="r" t="t"/>
              <a:pathLst>
                <a:path extrusionOk="0" h="4927" w="2201">
                  <a:moveTo>
                    <a:pt x="1291" y="0"/>
                  </a:moveTo>
                  <a:cubicBezTo>
                    <a:pt x="582" y="0"/>
                    <a:pt x="1" y="573"/>
                    <a:pt x="1" y="1291"/>
                  </a:cubicBezTo>
                  <a:lnTo>
                    <a:pt x="1" y="3636"/>
                  </a:lnTo>
                  <a:cubicBezTo>
                    <a:pt x="1" y="4345"/>
                    <a:pt x="582" y="4927"/>
                    <a:pt x="1291" y="4927"/>
                  </a:cubicBezTo>
                  <a:lnTo>
                    <a:pt x="2200" y="4927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33"/>
            <p:cNvSpPr/>
            <p:nvPr/>
          </p:nvSpPr>
          <p:spPr>
            <a:xfrm>
              <a:off x="7374325" y="2510443"/>
              <a:ext cx="119579" cy="270317"/>
            </a:xfrm>
            <a:custGeom>
              <a:rect b="b" l="l" r="r" t="t"/>
              <a:pathLst>
                <a:path extrusionOk="0" h="4173" w="1846">
                  <a:moveTo>
                    <a:pt x="591" y="1"/>
                  </a:moveTo>
                  <a:lnTo>
                    <a:pt x="0" y="4173"/>
                  </a:lnTo>
                  <a:lnTo>
                    <a:pt x="1846" y="4173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33"/>
            <p:cNvSpPr/>
            <p:nvPr/>
          </p:nvSpPr>
          <p:spPr>
            <a:xfrm>
              <a:off x="8054543" y="2158642"/>
              <a:ext cx="137328" cy="148988"/>
            </a:xfrm>
            <a:custGeom>
              <a:rect b="b" l="l" r="r" t="t"/>
              <a:pathLst>
                <a:path extrusionOk="0" h="2300" w="2120">
                  <a:moveTo>
                    <a:pt x="1854" y="1"/>
                  </a:moveTo>
                  <a:cubicBezTo>
                    <a:pt x="1806" y="1"/>
                    <a:pt x="1757" y="16"/>
                    <a:pt x="1716" y="51"/>
                  </a:cubicBezTo>
                  <a:cubicBezTo>
                    <a:pt x="1043" y="569"/>
                    <a:pt x="552" y="1423"/>
                    <a:pt x="61" y="2114"/>
                  </a:cubicBezTo>
                  <a:cubicBezTo>
                    <a:pt x="1" y="2202"/>
                    <a:pt x="85" y="2300"/>
                    <a:pt x="170" y="2300"/>
                  </a:cubicBezTo>
                  <a:cubicBezTo>
                    <a:pt x="199" y="2300"/>
                    <a:pt x="229" y="2288"/>
                    <a:pt x="252" y="2260"/>
                  </a:cubicBezTo>
                  <a:cubicBezTo>
                    <a:pt x="834" y="1614"/>
                    <a:pt x="1561" y="1014"/>
                    <a:pt x="2025" y="287"/>
                  </a:cubicBezTo>
                  <a:cubicBezTo>
                    <a:pt x="2120" y="131"/>
                    <a:pt x="1992" y="1"/>
                    <a:pt x="1854" y="1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33"/>
            <p:cNvSpPr/>
            <p:nvPr/>
          </p:nvSpPr>
          <p:spPr>
            <a:xfrm>
              <a:off x="8054479" y="2393975"/>
              <a:ext cx="137458" cy="148923"/>
            </a:xfrm>
            <a:custGeom>
              <a:rect b="b" l="l" r="r" t="t"/>
              <a:pathLst>
                <a:path extrusionOk="0" h="2299" w="2122">
                  <a:moveTo>
                    <a:pt x="175" y="1"/>
                  </a:moveTo>
                  <a:cubicBezTo>
                    <a:pt x="89" y="1"/>
                    <a:pt x="1" y="99"/>
                    <a:pt x="62" y="181"/>
                  </a:cubicBezTo>
                  <a:cubicBezTo>
                    <a:pt x="553" y="881"/>
                    <a:pt x="1044" y="1735"/>
                    <a:pt x="1717" y="2253"/>
                  </a:cubicBezTo>
                  <a:cubicBezTo>
                    <a:pt x="1757" y="2285"/>
                    <a:pt x="1803" y="2298"/>
                    <a:pt x="1849" y="2298"/>
                  </a:cubicBezTo>
                  <a:cubicBezTo>
                    <a:pt x="1990" y="2298"/>
                    <a:pt x="2122" y="2168"/>
                    <a:pt x="2026" y="2017"/>
                  </a:cubicBezTo>
                  <a:cubicBezTo>
                    <a:pt x="1562" y="1290"/>
                    <a:pt x="835" y="690"/>
                    <a:pt x="253" y="35"/>
                  </a:cubicBezTo>
                  <a:cubicBezTo>
                    <a:pt x="231" y="11"/>
                    <a:pt x="203" y="1"/>
                    <a:pt x="175" y="1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33"/>
            <p:cNvSpPr/>
            <p:nvPr/>
          </p:nvSpPr>
          <p:spPr>
            <a:xfrm>
              <a:off x="8080260" y="2335870"/>
              <a:ext cx="271483" cy="39449"/>
            </a:xfrm>
            <a:custGeom>
              <a:rect b="b" l="l" r="r" t="t"/>
              <a:pathLst>
                <a:path extrusionOk="0" h="609" w="4191">
                  <a:moveTo>
                    <a:pt x="2480" y="0"/>
                  </a:moveTo>
                  <a:cubicBezTo>
                    <a:pt x="1644" y="0"/>
                    <a:pt x="784" y="90"/>
                    <a:pt x="46" y="251"/>
                  </a:cubicBezTo>
                  <a:cubicBezTo>
                    <a:pt x="1" y="269"/>
                    <a:pt x="1" y="342"/>
                    <a:pt x="46" y="360"/>
                  </a:cubicBezTo>
                  <a:cubicBezTo>
                    <a:pt x="786" y="517"/>
                    <a:pt x="1657" y="608"/>
                    <a:pt x="2502" y="608"/>
                  </a:cubicBezTo>
                  <a:cubicBezTo>
                    <a:pt x="3027" y="608"/>
                    <a:pt x="3542" y="573"/>
                    <a:pt x="4009" y="496"/>
                  </a:cubicBezTo>
                  <a:cubicBezTo>
                    <a:pt x="4191" y="460"/>
                    <a:pt x="4191" y="151"/>
                    <a:pt x="4009" y="114"/>
                  </a:cubicBezTo>
                  <a:cubicBezTo>
                    <a:pt x="3535" y="37"/>
                    <a:pt x="3012" y="0"/>
                    <a:pt x="2480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5" name="Google Shape;3815;p133"/>
          <p:cNvGrpSpPr/>
          <p:nvPr/>
        </p:nvGrpSpPr>
        <p:grpSpPr>
          <a:xfrm>
            <a:off x="6930415" y="836077"/>
            <a:ext cx="308103" cy="308103"/>
            <a:chOff x="1951050" y="2586375"/>
            <a:chExt cx="167575" cy="167575"/>
          </a:xfrm>
        </p:grpSpPr>
        <p:sp>
          <p:nvSpPr>
            <p:cNvPr id="3816" name="Google Shape;3816;p133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33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33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33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0" name="Google Shape;3820;p133"/>
          <p:cNvSpPr/>
          <p:nvPr/>
        </p:nvSpPr>
        <p:spPr>
          <a:xfrm>
            <a:off x="7014425" y="1310964"/>
            <a:ext cx="158476" cy="157861"/>
          </a:xfrm>
          <a:custGeom>
            <a:rect b="b" l="l" r="r" t="t"/>
            <a:pathLst>
              <a:path extrusionOk="0" h="2291" w="2300">
                <a:moveTo>
                  <a:pt x="1154" y="0"/>
                </a:moveTo>
                <a:cubicBezTo>
                  <a:pt x="518" y="0"/>
                  <a:pt x="0" y="509"/>
                  <a:pt x="0" y="1146"/>
                </a:cubicBezTo>
                <a:cubicBezTo>
                  <a:pt x="0" y="1782"/>
                  <a:pt x="518" y="2291"/>
                  <a:pt x="1154" y="2291"/>
                </a:cubicBezTo>
                <a:cubicBezTo>
                  <a:pt x="1782" y="2291"/>
                  <a:pt x="2300" y="1782"/>
                  <a:pt x="2300" y="1146"/>
                </a:cubicBezTo>
                <a:cubicBezTo>
                  <a:pt x="2300" y="509"/>
                  <a:pt x="1782" y="0"/>
                  <a:pt x="1154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1" name="Google Shape;3821;p133"/>
          <p:cNvGrpSpPr/>
          <p:nvPr/>
        </p:nvGrpSpPr>
        <p:grpSpPr>
          <a:xfrm>
            <a:off x="7359489" y="1082550"/>
            <a:ext cx="902554" cy="839539"/>
            <a:chOff x="7359489" y="1082550"/>
            <a:chExt cx="902554" cy="839539"/>
          </a:xfrm>
        </p:grpSpPr>
        <p:sp>
          <p:nvSpPr>
            <p:cNvPr id="3822" name="Google Shape;3822;p133"/>
            <p:cNvSpPr/>
            <p:nvPr/>
          </p:nvSpPr>
          <p:spPr>
            <a:xfrm>
              <a:off x="7359489" y="1082550"/>
              <a:ext cx="902554" cy="839539"/>
            </a:xfrm>
            <a:custGeom>
              <a:rect b="b" l="l" r="r" t="t"/>
              <a:pathLst>
                <a:path extrusionOk="0" h="12184" w="13099">
                  <a:moveTo>
                    <a:pt x="6545" y="1"/>
                  </a:moveTo>
                  <a:cubicBezTo>
                    <a:pt x="3605" y="1"/>
                    <a:pt x="1020" y="2126"/>
                    <a:pt x="537" y="5115"/>
                  </a:cubicBezTo>
                  <a:cubicBezTo>
                    <a:pt x="0" y="8433"/>
                    <a:pt x="2255" y="11569"/>
                    <a:pt x="5572" y="12105"/>
                  </a:cubicBezTo>
                  <a:cubicBezTo>
                    <a:pt x="5901" y="12158"/>
                    <a:pt x="6228" y="12184"/>
                    <a:pt x="6551" y="12184"/>
                  </a:cubicBezTo>
                  <a:cubicBezTo>
                    <a:pt x="9484" y="12184"/>
                    <a:pt x="12071" y="10058"/>
                    <a:pt x="12562" y="7069"/>
                  </a:cubicBezTo>
                  <a:cubicBezTo>
                    <a:pt x="13098" y="3752"/>
                    <a:pt x="10844" y="616"/>
                    <a:pt x="7526" y="80"/>
                  </a:cubicBezTo>
                  <a:cubicBezTo>
                    <a:pt x="7197" y="26"/>
                    <a:pt x="6869" y="1"/>
                    <a:pt x="6545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33"/>
            <p:cNvSpPr/>
            <p:nvPr/>
          </p:nvSpPr>
          <p:spPr>
            <a:xfrm>
              <a:off x="7643850" y="1351685"/>
              <a:ext cx="87713" cy="76209"/>
            </a:xfrm>
            <a:custGeom>
              <a:rect b="b" l="l" r="r" t="t"/>
              <a:pathLst>
                <a:path extrusionOk="0" h="1106" w="1273">
                  <a:moveTo>
                    <a:pt x="636" y="0"/>
                  </a:moveTo>
                  <a:cubicBezTo>
                    <a:pt x="291" y="0"/>
                    <a:pt x="0" y="418"/>
                    <a:pt x="0" y="946"/>
                  </a:cubicBezTo>
                  <a:cubicBezTo>
                    <a:pt x="0" y="1060"/>
                    <a:pt x="14" y="1105"/>
                    <a:pt x="40" y="1105"/>
                  </a:cubicBezTo>
                  <a:cubicBezTo>
                    <a:pt x="132" y="1105"/>
                    <a:pt x="367" y="555"/>
                    <a:pt x="636" y="555"/>
                  </a:cubicBezTo>
                  <a:cubicBezTo>
                    <a:pt x="912" y="555"/>
                    <a:pt x="1144" y="1105"/>
                    <a:pt x="1233" y="1105"/>
                  </a:cubicBezTo>
                  <a:cubicBezTo>
                    <a:pt x="1259" y="1105"/>
                    <a:pt x="1273" y="1060"/>
                    <a:pt x="1273" y="946"/>
                  </a:cubicBezTo>
                  <a:cubicBezTo>
                    <a:pt x="1273" y="418"/>
                    <a:pt x="982" y="0"/>
                    <a:pt x="636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33"/>
            <p:cNvSpPr/>
            <p:nvPr/>
          </p:nvSpPr>
          <p:spPr>
            <a:xfrm>
              <a:off x="7894310" y="1351685"/>
              <a:ext cx="87782" cy="76209"/>
            </a:xfrm>
            <a:custGeom>
              <a:rect b="b" l="l" r="r" t="t"/>
              <a:pathLst>
                <a:path extrusionOk="0" h="1106" w="1274">
                  <a:moveTo>
                    <a:pt x="637" y="0"/>
                  </a:moveTo>
                  <a:cubicBezTo>
                    <a:pt x="292" y="0"/>
                    <a:pt x="1" y="418"/>
                    <a:pt x="1" y="946"/>
                  </a:cubicBezTo>
                  <a:cubicBezTo>
                    <a:pt x="1" y="1060"/>
                    <a:pt x="15" y="1105"/>
                    <a:pt x="41" y="1105"/>
                  </a:cubicBezTo>
                  <a:cubicBezTo>
                    <a:pt x="133" y="1105"/>
                    <a:pt x="368" y="555"/>
                    <a:pt x="637" y="555"/>
                  </a:cubicBezTo>
                  <a:cubicBezTo>
                    <a:pt x="913" y="555"/>
                    <a:pt x="1145" y="1105"/>
                    <a:pt x="1234" y="1105"/>
                  </a:cubicBezTo>
                  <a:cubicBezTo>
                    <a:pt x="1259" y="1105"/>
                    <a:pt x="1273" y="1060"/>
                    <a:pt x="1273" y="946"/>
                  </a:cubicBezTo>
                  <a:cubicBezTo>
                    <a:pt x="1273" y="418"/>
                    <a:pt x="992" y="0"/>
                    <a:pt x="637" y="0"/>
                  </a:cubicBez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33"/>
            <p:cNvSpPr/>
            <p:nvPr/>
          </p:nvSpPr>
          <p:spPr>
            <a:xfrm>
              <a:off x="7457193" y="1475022"/>
              <a:ext cx="151585" cy="78414"/>
            </a:xfrm>
            <a:custGeom>
              <a:rect b="b" l="l" r="r" t="t"/>
              <a:pathLst>
                <a:path extrusionOk="0" h="1138" w="2200">
                  <a:moveTo>
                    <a:pt x="1100" y="1"/>
                  </a:moveTo>
                  <a:cubicBezTo>
                    <a:pt x="482" y="1"/>
                    <a:pt x="0" y="255"/>
                    <a:pt x="0" y="574"/>
                  </a:cubicBezTo>
                  <a:cubicBezTo>
                    <a:pt x="0" y="892"/>
                    <a:pt x="482" y="1137"/>
                    <a:pt x="1100" y="1137"/>
                  </a:cubicBezTo>
                  <a:cubicBezTo>
                    <a:pt x="1709" y="1137"/>
                    <a:pt x="2200" y="892"/>
                    <a:pt x="2200" y="574"/>
                  </a:cubicBezTo>
                  <a:cubicBezTo>
                    <a:pt x="2200" y="255"/>
                    <a:pt x="1709" y="1"/>
                    <a:pt x="1100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33"/>
            <p:cNvSpPr/>
            <p:nvPr/>
          </p:nvSpPr>
          <p:spPr>
            <a:xfrm>
              <a:off x="8012065" y="1475022"/>
              <a:ext cx="151654" cy="78414"/>
            </a:xfrm>
            <a:custGeom>
              <a:rect b="b" l="l" r="r" t="t"/>
              <a:pathLst>
                <a:path extrusionOk="0" h="1138" w="2201">
                  <a:moveTo>
                    <a:pt x="1100" y="1"/>
                  </a:moveTo>
                  <a:cubicBezTo>
                    <a:pt x="482" y="1"/>
                    <a:pt x="1" y="255"/>
                    <a:pt x="1" y="574"/>
                  </a:cubicBezTo>
                  <a:cubicBezTo>
                    <a:pt x="1" y="892"/>
                    <a:pt x="501" y="1137"/>
                    <a:pt x="1100" y="1137"/>
                  </a:cubicBezTo>
                  <a:cubicBezTo>
                    <a:pt x="1719" y="1137"/>
                    <a:pt x="2200" y="892"/>
                    <a:pt x="2200" y="574"/>
                  </a:cubicBezTo>
                  <a:cubicBezTo>
                    <a:pt x="2200" y="255"/>
                    <a:pt x="1719" y="1"/>
                    <a:pt x="1100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33"/>
            <p:cNvSpPr/>
            <p:nvPr/>
          </p:nvSpPr>
          <p:spPr>
            <a:xfrm>
              <a:off x="7614359" y="1497553"/>
              <a:ext cx="392124" cy="246266"/>
            </a:xfrm>
            <a:custGeom>
              <a:rect b="b" l="l" r="r" t="t"/>
              <a:pathLst>
                <a:path extrusionOk="0" h="3574" w="5691">
                  <a:moveTo>
                    <a:pt x="1277" y="0"/>
                  </a:moveTo>
                  <a:cubicBezTo>
                    <a:pt x="1174" y="0"/>
                    <a:pt x="1059" y="22"/>
                    <a:pt x="928" y="74"/>
                  </a:cubicBezTo>
                  <a:cubicBezTo>
                    <a:pt x="1" y="437"/>
                    <a:pt x="264" y="3573"/>
                    <a:pt x="2855" y="3573"/>
                  </a:cubicBezTo>
                  <a:cubicBezTo>
                    <a:pt x="5445" y="3573"/>
                    <a:pt x="5691" y="437"/>
                    <a:pt x="4773" y="74"/>
                  </a:cubicBezTo>
                  <a:cubicBezTo>
                    <a:pt x="4640" y="22"/>
                    <a:pt x="4525" y="0"/>
                    <a:pt x="4422" y="0"/>
                  </a:cubicBezTo>
                  <a:cubicBezTo>
                    <a:pt x="3799" y="0"/>
                    <a:pt x="3635" y="810"/>
                    <a:pt x="2855" y="810"/>
                  </a:cubicBezTo>
                  <a:cubicBezTo>
                    <a:pt x="2075" y="810"/>
                    <a:pt x="1897" y="0"/>
                    <a:pt x="1277" y="0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33"/>
            <p:cNvSpPr/>
            <p:nvPr/>
          </p:nvSpPr>
          <p:spPr>
            <a:xfrm>
              <a:off x="7707722" y="1499483"/>
              <a:ext cx="204847" cy="105149"/>
            </a:xfrm>
            <a:custGeom>
              <a:rect b="b" l="l" r="r" t="t"/>
              <a:pathLst>
                <a:path extrusionOk="0" h="1526" w="2973">
                  <a:moveTo>
                    <a:pt x="118" y="0"/>
                  </a:moveTo>
                  <a:cubicBezTo>
                    <a:pt x="64" y="400"/>
                    <a:pt x="0" y="982"/>
                    <a:pt x="55" y="1046"/>
                  </a:cubicBezTo>
                  <a:cubicBezTo>
                    <a:pt x="116" y="1113"/>
                    <a:pt x="753" y="1526"/>
                    <a:pt x="1609" y="1526"/>
                  </a:cubicBezTo>
                  <a:cubicBezTo>
                    <a:pt x="2025" y="1526"/>
                    <a:pt x="2494" y="1428"/>
                    <a:pt x="2972" y="1146"/>
                  </a:cubicBezTo>
                  <a:lnTo>
                    <a:pt x="2772" y="37"/>
                  </a:lnTo>
                  <a:cubicBezTo>
                    <a:pt x="2373" y="228"/>
                    <a:pt x="2136" y="773"/>
                    <a:pt x="1500" y="773"/>
                  </a:cubicBezTo>
                  <a:cubicBezTo>
                    <a:pt x="800" y="773"/>
                    <a:pt x="591" y="146"/>
                    <a:pt x="118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33"/>
            <p:cNvSpPr/>
            <p:nvPr/>
          </p:nvSpPr>
          <p:spPr>
            <a:xfrm>
              <a:off x="7717713" y="1662714"/>
              <a:ext cx="188586" cy="81101"/>
            </a:xfrm>
            <a:custGeom>
              <a:rect b="b" l="l" r="r" t="t"/>
              <a:pathLst>
                <a:path extrusionOk="0" h="1177" w="2737">
                  <a:moveTo>
                    <a:pt x="1340" y="1"/>
                  </a:moveTo>
                  <a:cubicBezTo>
                    <a:pt x="737" y="1"/>
                    <a:pt x="272" y="446"/>
                    <a:pt x="1" y="804"/>
                  </a:cubicBezTo>
                  <a:cubicBezTo>
                    <a:pt x="355" y="1031"/>
                    <a:pt x="791" y="1176"/>
                    <a:pt x="1355" y="1176"/>
                  </a:cubicBezTo>
                  <a:cubicBezTo>
                    <a:pt x="1918" y="1176"/>
                    <a:pt x="2382" y="1031"/>
                    <a:pt x="2737" y="776"/>
                  </a:cubicBezTo>
                  <a:cubicBezTo>
                    <a:pt x="2219" y="204"/>
                    <a:pt x="1748" y="1"/>
                    <a:pt x="1340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0" name="Google Shape;3830;p133"/>
          <p:cNvSpPr/>
          <p:nvPr/>
        </p:nvSpPr>
        <p:spPr>
          <a:xfrm>
            <a:off x="7412175" y="3453942"/>
            <a:ext cx="298400" cy="285028"/>
          </a:xfrm>
          <a:custGeom>
            <a:rect b="b" l="l" r="r" t="t"/>
            <a:pathLst>
              <a:path extrusionOk="0" h="5201" w="5445">
                <a:moveTo>
                  <a:pt x="2736" y="1864"/>
                </a:moveTo>
                <a:cubicBezTo>
                  <a:pt x="3072" y="1864"/>
                  <a:pt x="3263" y="2110"/>
                  <a:pt x="3263" y="2428"/>
                </a:cubicBezTo>
                <a:cubicBezTo>
                  <a:pt x="3263" y="2919"/>
                  <a:pt x="2909" y="3337"/>
                  <a:pt x="2482" y="3337"/>
                </a:cubicBezTo>
                <a:cubicBezTo>
                  <a:pt x="2145" y="3337"/>
                  <a:pt x="2000" y="3109"/>
                  <a:pt x="2000" y="2809"/>
                </a:cubicBezTo>
                <a:cubicBezTo>
                  <a:pt x="2000" y="2328"/>
                  <a:pt x="2282" y="1864"/>
                  <a:pt x="2736" y="1864"/>
                </a:cubicBezTo>
                <a:close/>
                <a:moveTo>
                  <a:pt x="3182" y="1"/>
                </a:moveTo>
                <a:cubicBezTo>
                  <a:pt x="1345" y="1"/>
                  <a:pt x="0" y="1364"/>
                  <a:pt x="0" y="3146"/>
                </a:cubicBezTo>
                <a:cubicBezTo>
                  <a:pt x="0" y="4400"/>
                  <a:pt x="873" y="5200"/>
                  <a:pt x="2227" y="5200"/>
                </a:cubicBezTo>
                <a:cubicBezTo>
                  <a:pt x="2672" y="5200"/>
                  <a:pt x="3100" y="5127"/>
                  <a:pt x="3491" y="4964"/>
                </a:cubicBezTo>
                <a:lnTo>
                  <a:pt x="3363" y="4418"/>
                </a:lnTo>
                <a:cubicBezTo>
                  <a:pt x="3054" y="4555"/>
                  <a:pt x="2691" y="4627"/>
                  <a:pt x="2345" y="4627"/>
                </a:cubicBezTo>
                <a:cubicBezTo>
                  <a:pt x="1264" y="4627"/>
                  <a:pt x="646" y="4064"/>
                  <a:pt x="646" y="3082"/>
                </a:cubicBezTo>
                <a:cubicBezTo>
                  <a:pt x="646" y="1655"/>
                  <a:pt x="1673" y="564"/>
                  <a:pt x="3082" y="564"/>
                </a:cubicBezTo>
                <a:cubicBezTo>
                  <a:pt x="4163" y="564"/>
                  <a:pt x="4772" y="1128"/>
                  <a:pt x="4772" y="2091"/>
                </a:cubicBezTo>
                <a:cubicBezTo>
                  <a:pt x="4772" y="2655"/>
                  <a:pt x="4572" y="3409"/>
                  <a:pt x="4118" y="3409"/>
                </a:cubicBezTo>
                <a:cubicBezTo>
                  <a:pt x="3845" y="3409"/>
                  <a:pt x="3818" y="3219"/>
                  <a:pt x="3863" y="2909"/>
                </a:cubicBezTo>
                <a:lnTo>
                  <a:pt x="4145" y="1292"/>
                </a:lnTo>
                <a:lnTo>
                  <a:pt x="3445" y="1292"/>
                </a:lnTo>
                <a:lnTo>
                  <a:pt x="3391" y="1601"/>
                </a:lnTo>
                <a:cubicBezTo>
                  <a:pt x="3263" y="1364"/>
                  <a:pt x="3036" y="1237"/>
                  <a:pt x="2682" y="1237"/>
                </a:cubicBezTo>
                <a:cubicBezTo>
                  <a:pt x="1827" y="1237"/>
                  <a:pt x="1236" y="2055"/>
                  <a:pt x="1236" y="2946"/>
                </a:cubicBezTo>
                <a:cubicBezTo>
                  <a:pt x="1236" y="3564"/>
                  <a:pt x="1591" y="3964"/>
                  <a:pt x="2209" y="3964"/>
                </a:cubicBezTo>
                <a:cubicBezTo>
                  <a:pt x="2627" y="3964"/>
                  <a:pt x="3000" y="3773"/>
                  <a:pt x="3236" y="3464"/>
                </a:cubicBezTo>
                <a:cubicBezTo>
                  <a:pt x="3309" y="3773"/>
                  <a:pt x="3554" y="3955"/>
                  <a:pt x="4009" y="3964"/>
                </a:cubicBezTo>
                <a:cubicBezTo>
                  <a:pt x="4936" y="3964"/>
                  <a:pt x="5445" y="3009"/>
                  <a:pt x="5445" y="2055"/>
                </a:cubicBezTo>
                <a:cubicBezTo>
                  <a:pt x="5445" y="837"/>
                  <a:pt x="4590" y="1"/>
                  <a:pt x="3182" y="1"/>
                </a:cubicBez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133"/>
          <p:cNvSpPr/>
          <p:nvPr/>
        </p:nvSpPr>
        <p:spPr>
          <a:xfrm>
            <a:off x="7697592" y="3663675"/>
            <a:ext cx="247598" cy="287494"/>
          </a:xfrm>
          <a:custGeom>
            <a:rect b="b" l="l" r="r" t="t"/>
            <a:pathLst>
              <a:path extrusionOk="0" h="5246" w="4518">
                <a:moveTo>
                  <a:pt x="2255" y="1"/>
                </a:moveTo>
                <a:cubicBezTo>
                  <a:pt x="1009" y="1"/>
                  <a:pt x="0" y="1173"/>
                  <a:pt x="0" y="2627"/>
                </a:cubicBezTo>
                <a:cubicBezTo>
                  <a:pt x="0" y="4073"/>
                  <a:pt x="1009" y="5245"/>
                  <a:pt x="2255" y="5245"/>
                </a:cubicBezTo>
                <a:cubicBezTo>
                  <a:pt x="3509" y="5245"/>
                  <a:pt x="4518" y="4073"/>
                  <a:pt x="4518" y="2627"/>
                </a:cubicBezTo>
                <a:cubicBezTo>
                  <a:pt x="4518" y="1173"/>
                  <a:pt x="3509" y="1"/>
                  <a:pt x="2255" y="1"/>
                </a:cubicBez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133"/>
          <p:cNvSpPr/>
          <p:nvPr/>
        </p:nvSpPr>
        <p:spPr>
          <a:xfrm>
            <a:off x="7823147" y="3406975"/>
            <a:ext cx="142487" cy="125881"/>
          </a:xfrm>
          <a:custGeom>
            <a:rect b="b" l="l" r="r" t="t"/>
            <a:pathLst>
              <a:path extrusionOk="0" h="2297" w="2600">
                <a:moveTo>
                  <a:pt x="1297" y="0"/>
                </a:moveTo>
                <a:cubicBezTo>
                  <a:pt x="1152" y="0"/>
                  <a:pt x="1005" y="28"/>
                  <a:pt x="864" y="85"/>
                </a:cubicBezTo>
                <a:cubicBezTo>
                  <a:pt x="273" y="331"/>
                  <a:pt x="0" y="1003"/>
                  <a:pt x="236" y="1585"/>
                </a:cubicBezTo>
                <a:cubicBezTo>
                  <a:pt x="422" y="2032"/>
                  <a:pt x="852" y="2297"/>
                  <a:pt x="1303" y="2297"/>
                </a:cubicBezTo>
                <a:cubicBezTo>
                  <a:pt x="1448" y="2297"/>
                  <a:pt x="1595" y="2270"/>
                  <a:pt x="1736" y="2212"/>
                </a:cubicBezTo>
                <a:cubicBezTo>
                  <a:pt x="2327" y="1967"/>
                  <a:pt x="2600" y="1294"/>
                  <a:pt x="2363" y="712"/>
                </a:cubicBezTo>
                <a:cubicBezTo>
                  <a:pt x="2178" y="265"/>
                  <a:pt x="1747" y="0"/>
                  <a:pt x="1297" y="0"/>
                </a:cubicBez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3" name="Google Shape;3833;p133"/>
          <p:cNvGrpSpPr/>
          <p:nvPr/>
        </p:nvGrpSpPr>
        <p:grpSpPr>
          <a:xfrm>
            <a:off x="969908" y="2470982"/>
            <a:ext cx="905283" cy="824780"/>
            <a:chOff x="1117964" y="2592361"/>
            <a:chExt cx="700359" cy="637980"/>
          </a:xfrm>
        </p:grpSpPr>
        <p:sp>
          <p:nvSpPr>
            <p:cNvPr id="3834" name="Google Shape;3834;p133"/>
            <p:cNvSpPr/>
            <p:nvPr/>
          </p:nvSpPr>
          <p:spPr>
            <a:xfrm>
              <a:off x="1117964" y="2592361"/>
              <a:ext cx="700359" cy="637980"/>
            </a:xfrm>
            <a:custGeom>
              <a:rect b="b" l="l" r="r" t="t"/>
              <a:pathLst>
                <a:path extrusionOk="0" h="12181" w="13372">
                  <a:moveTo>
                    <a:pt x="6689" y="0"/>
                  </a:moveTo>
                  <a:cubicBezTo>
                    <a:pt x="5132" y="0"/>
                    <a:pt x="3573" y="596"/>
                    <a:pt x="2382" y="1786"/>
                  </a:cubicBezTo>
                  <a:cubicBezTo>
                    <a:pt x="1" y="4159"/>
                    <a:pt x="1" y="8022"/>
                    <a:pt x="2382" y="10394"/>
                  </a:cubicBezTo>
                  <a:cubicBezTo>
                    <a:pt x="3573" y="11585"/>
                    <a:pt x="5132" y="12180"/>
                    <a:pt x="6689" y="12180"/>
                  </a:cubicBezTo>
                  <a:cubicBezTo>
                    <a:pt x="8247" y="12180"/>
                    <a:pt x="9804" y="11585"/>
                    <a:pt x="10990" y="10394"/>
                  </a:cubicBezTo>
                  <a:cubicBezTo>
                    <a:pt x="13371" y="8022"/>
                    <a:pt x="13371" y="4159"/>
                    <a:pt x="10990" y="1786"/>
                  </a:cubicBezTo>
                  <a:cubicBezTo>
                    <a:pt x="9804" y="596"/>
                    <a:pt x="8247" y="0"/>
                    <a:pt x="6689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133"/>
            <p:cNvSpPr/>
            <p:nvPr/>
          </p:nvSpPr>
          <p:spPr>
            <a:xfrm>
              <a:off x="1336470" y="2796359"/>
              <a:ext cx="66726" cy="99041"/>
            </a:xfrm>
            <a:custGeom>
              <a:rect b="b" l="l" r="r" t="t"/>
              <a:pathLst>
                <a:path extrusionOk="0" h="1891" w="1274">
                  <a:moveTo>
                    <a:pt x="637" y="0"/>
                  </a:moveTo>
                  <a:cubicBezTo>
                    <a:pt x="292" y="0"/>
                    <a:pt x="1" y="418"/>
                    <a:pt x="1" y="946"/>
                  </a:cubicBezTo>
                  <a:cubicBezTo>
                    <a:pt x="1" y="1464"/>
                    <a:pt x="292" y="1891"/>
                    <a:pt x="637" y="1891"/>
                  </a:cubicBezTo>
                  <a:cubicBezTo>
                    <a:pt x="992" y="1891"/>
                    <a:pt x="1273" y="1464"/>
                    <a:pt x="1273" y="946"/>
                  </a:cubicBezTo>
                  <a:cubicBezTo>
                    <a:pt x="1273" y="418"/>
                    <a:pt x="992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3"/>
            <p:cNvSpPr/>
            <p:nvPr/>
          </p:nvSpPr>
          <p:spPr>
            <a:xfrm>
              <a:off x="1527846" y="2796359"/>
              <a:ext cx="66726" cy="58555"/>
            </a:xfrm>
            <a:custGeom>
              <a:rect b="b" l="l" r="r" t="t"/>
              <a:pathLst>
                <a:path extrusionOk="0" h="1118" w="1274">
                  <a:moveTo>
                    <a:pt x="637" y="0"/>
                  </a:moveTo>
                  <a:cubicBezTo>
                    <a:pt x="283" y="0"/>
                    <a:pt x="1" y="418"/>
                    <a:pt x="1" y="946"/>
                  </a:cubicBezTo>
                  <a:cubicBezTo>
                    <a:pt x="1" y="1070"/>
                    <a:pt x="17" y="1118"/>
                    <a:pt x="47" y="1118"/>
                  </a:cubicBezTo>
                  <a:cubicBezTo>
                    <a:pt x="140" y="1118"/>
                    <a:pt x="368" y="646"/>
                    <a:pt x="637" y="646"/>
                  </a:cubicBezTo>
                  <a:cubicBezTo>
                    <a:pt x="906" y="646"/>
                    <a:pt x="1134" y="1118"/>
                    <a:pt x="1227" y="1118"/>
                  </a:cubicBezTo>
                  <a:cubicBezTo>
                    <a:pt x="1257" y="1118"/>
                    <a:pt x="1273" y="1070"/>
                    <a:pt x="1273" y="946"/>
                  </a:cubicBezTo>
                  <a:cubicBezTo>
                    <a:pt x="1273" y="418"/>
                    <a:pt x="992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133"/>
            <p:cNvSpPr/>
            <p:nvPr/>
          </p:nvSpPr>
          <p:spPr>
            <a:xfrm>
              <a:off x="1240310" y="2890581"/>
              <a:ext cx="115749" cy="59603"/>
            </a:xfrm>
            <a:custGeom>
              <a:rect b="b" l="l" r="r" t="t"/>
              <a:pathLst>
                <a:path extrusionOk="0" h="1138" w="2210">
                  <a:moveTo>
                    <a:pt x="1101" y="1"/>
                  </a:moveTo>
                  <a:cubicBezTo>
                    <a:pt x="492" y="1"/>
                    <a:pt x="1" y="246"/>
                    <a:pt x="1" y="565"/>
                  </a:cubicBezTo>
                  <a:cubicBezTo>
                    <a:pt x="1" y="883"/>
                    <a:pt x="501" y="1137"/>
                    <a:pt x="1101" y="1137"/>
                  </a:cubicBezTo>
                  <a:cubicBezTo>
                    <a:pt x="1719" y="1137"/>
                    <a:pt x="2209" y="883"/>
                    <a:pt x="2209" y="565"/>
                  </a:cubicBezTo>
                  <a:cubicBezTo>
                    <a:pt x="2209" y="246"/>
                    <a:pt x="1710" y="1"/>
                    <a:pt x="1101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133"/>
            <p:cNvSpPr/>
            <p:nvPr/>
          </p:nvSpPr>
          <p:spPr>
            <a:xfrm>
              <a:off x="1580691" y="2890581"/>
              <a:ext cx="115749" cy="59603"/>
            </a:xfrm>
            <a:custGeom>
              <a:rect b="b" l="l" r="r" t="t"/>
              <a:pathLst>
                <a:path extrusionOk="0" h="1138" w="2210">
                  <a:moveTo>
                    <a:pt x="1101" y="1"/>
                  </a:moveTo>
                  <a:cubicBezTo>
                    <a:pt x="492" y="1"/>
                    <a:pt x="1" y="246"/>
                    <a:pt x="1" y="565"/>
                  </a:cubicBezTo>
                  <a:cubicBezTo>
                    <a:pt x="1" y="883"/>
                    <a:pt x="501" y="1137"/>
                    <a:pt x="1101" y="1137"/>
                  </a:cubicBezTo>
                  <a:cubicBezTo>
                    <a:pt x="1719" y="1137"/>
                    <a:pt x="2209" y="883"/>
                    <a:pt x="2209" y="565"/>
                  </a:cubicBezTo>
                  <a:cubicBezTo>
                    <a:pt x="2209" y="246"/>
                    <a:pt x="1719" y="1"/>
                    <a:pt x="1101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133"/>
            <p:cNvSpPr/>
            <p:nvPr/>
          </p:nvSpPr>
          <p:spPr>
            <a:xfrm>
              <a:off x="1414926" y="2931914"/>
              <a:ext cx="134682" cy="101610"/>
            </a:xfrm>
            <a:custGeom>
              <a:rect b="b" l="l" r="r" t="t"/>
              <a:pathLst>
                <a:path extrusionOk="0" fill="none" h="2637" w="3503">
                  <a:moveTo>
                    <a:pt x="3502" y="0"/>
                  </a:moveTo>
                  <a:cubicBezTo>
                    <a:pt x="3173" y="1607"/>
                    <a:pt x="1593" y="2637"/>
                    <a:pt x="0" y="2293"/>
                  </a:cubicBez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0" name="Google Shape;3840;p133"/>
          <p:cNvSpPr/>
          <p:nvPr/>
        </p:nvSpPr>
        <p:spPr>
          <a:xfrm>
            <a:off x="1306188" y="535000"/>
            <a:ext cx="232728" cy="270626"/>
          </a:xfrm>
          <a:custGeom>
            <a:rect b="b" l="l" r="r" t="t"/>
            <a:pathLst>
              <a:path extrusionOk="0" h="4863" w="4182">
                <a:moveTo>
                  <a:pt x="2091" y="0"/>
                </a:moveTo>
                <a:cubicBezTo>
                  <a:pt x="936" y="0"/>
                  <a:pt x="0" y="1091"/>
                  <a:pt x="0" y="2436"/>
                </a:cubicBezTo>
                <a:cubicBezTo>
                  <a:pt x="0" y="3781"/>
                  <a:pt x="936" y="4863"/>
                  <a:pt x="2091" y="4863"/>
                </a:cubicBezTo>
                <a:cubicBezTo>
                  <a:pt x="3254" y="4863"/>
                  <a:pt x="4181" y="3781"/>
                  <a:pt x="4181" y="2436"/>
                </a:cubicBezTo>
                <a:cubicBezTo>
                  <a:pt x="4181" y="1091"/>
                  <a:pt x="3254" y="0"/>
                  <a:pt x="2091" y="0"/>
                </a:cubicBez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1" name="Google Shape;3841;p133"/>
          <p:cNvGrpSpPr/>
          <p:nvPr/>
        </p:nvGrpSpPr>
        <p:grpSpPr>
          <a:xfrm>
            <a:off x="1306189" y="996294"/>
            <a:ext cx="748669" cy="160940"/>
            <a:chOff x="1306189" y="996294"/>
            <a:chExt cx="748669" cy="160940"/>
          </a:xfrm>
        </p:grpSpPr>
        <p:sp>
          <p:nvSpPr>
            <p:cNvPr id="3842" name="Google Shape;3842;p133"/>
            <p:cNvSpPr/>
            <p:nvPr/>
          </p:nvSpPr>
          <p:spPr>
            <a:xfrm>
              <a:off x="1306189" y="996294"/>
              <a:ext cx="230224" cy="160940"/>
            </a:xfrm>
            <a:custGeom>
              <a:rect b="b" l="l" r="r" t="t"/>
              <a:pathLst>
                <a:path extrusionOk="0" h="2892" w="4137">
                  <a:moveTo>
                    <a:pt x="0" y="1"/>
                  </a:moveTo>
                  <a:lnTo>
                    <a:pt x="746" y="2891"/>
                  </a:lnTo>
                  <a:lnTo>
                    <a:pt x="1591" y="2891"/>
                  </a:lnTo>
                  <a:lnTo>
                    <a:pt x="2073" y="982"/>
                  </a:lnTo>
                  <a:lnTo>
                    <a:pt x="2536" y="2891"/>
                  </a:lnTo>
                  <a:lnTo>
                    <a:pt x="3391" y="2891"/>
                  </a:lnTo>
                  <a:lnTo>
                    <a:pt x="4136" y="1"/>
                  </a:lnTo>
                  <a:lnTo>
                    <a:pt x="3382" y="1"/>
                  </a:lnTo>
                  <a:lnTo>
                    <a:pt x="2954" y="2109"/>
                  </a:lnTo>
                  <a:lnTo>
                    <a:pt x="2455" y="1"/>
                  </a:lnTo>
                  <a:lnTo>
                    <a:pt x="1682" y="1"/>
                  </a:lnTo>
                  <a:lnTo>
                    <a:pt x="1173" y="210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133"/>
            <p:cNvSpPr/>
            <p:nvPr/>
          </p:nvSpPr>
          <p:spPr>
            <a:xfrm>
              <a:off x="1565690" y="996294"/>
              <a:ext cx="230168" cy="160940"/>
            </a:xfrm>
            <a:custGeom>
              <a:rect b="b" l="l" r="r" t="t"/>
              <a:pathLst>
                <a:path extrusionOk="0" h="2892" w="4136">
                  <a:moveTo>
                    <a:pt x="0" y="1"/>
                  </a:moveTo>
                  <a:lnTo>
                    <a:pt x="737" y="2891"/>
                  </a:lnTo>
                  <a:lnTo>
                    <a:pt x="1591" y="2891"/>
                  </a:lnTo>
                  <a:lnTo>
                    <a:pt x="2064" y="982"/>
                  </a:lnTo>
                  <a:lnTo>
                    <a:pt x="2536" y="2891"/>
                  </a:lnTo>
                  <a:lnTo>
                    <a:pt x="3382" y="2891"/>
                  </a:lnTo>
                  <a:lnTo>
                    <a:pt x="4136" y="1"/>
                  </a:lnTo>
                  <a:lnTo>
                    <a:pt x="3372" y="1"/>
                  </a:lnTo>
                  <a:lnTo>
                    <a:pt x="2954" y="2109"/>
                  </a:lnTo>
                  <a:lnTo>
                    <a:pt x="2454" y="1"/>
                  </a:lnTo>
                  <a:lnTo>
                    <a:pt x="1682" y="1"/>
                  </a:lnTo>
                  <a:lnTo>
                    <a:pt x="1173" y="2109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133"/>
            <p:cNvSpPr/>
            <p:nvPr/>
          </p:nvSpPr>
          <p:spPr>
            <a:xfrm>
              <a:off x="1824690" y="996294"/>
              <a:ext cx="230168" cy="160940"/>
            </a:xfrm>
            <a:custGeom>
              <a:rect b="b" l="l" r="r" t="t"/>
              <a:pathLst>
                <a:path extrusionOk="0" h="2892" w="4136">
                  <a:moveTo>
                    <a:pt x="0" y="1"/>
                  </a:moveTo>
                  <a:lnTo>
                    <a:pt x="736" y="2891"/>
                  </a:lnTo>
                  <a:lnTo>
                    <a:pt x="1591" y="2891"/>
                  </a:lnTo>
                  <a:lnTo>
                    <a:pt x="2072" y="982"/>
                  </a:lnTo>
                  <a:lnTo>
                    <a:pt x="2536" y="2891"/>
                  </a:lnTo>
                  <a:lnTo>
                    <a:pt x="3390" y="2891"/>
                  </a:lnTo>
                  <a:lnTo>
                    <a:pt x="4136" y="1"/>
                  </a:lnTo>
                  <a:lnTo>
                    <a:pt x="3381" y="1"/>
                  </a:lnTo>
                  <a:lnTo>
                    <a:pt x="2954" y="2109"/>
                  </a:lnTo>
                  <a:lnTo>
                    <a:pt x="2454" y="1"/>
                  </a:lnTo>
                  <a:lnTo>
                    <a:pt x="1682" y="1"/>
                  </a:lnTo>
                  <a:lnTo>
                    <a:pt x="1173" y="210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134"/>
          <p:cNvSpPr/>
          <p:nvPr/>
        </p:nvSpPr>
        <p:spPr>
          <a:xfrm flipH="1">
            <a:off x="579300" y="905562"/>
            <a:ext cx="4413998" cy="1165777"/>
          </a:xfrm>
          <a:custGeom>
            <a:rect b="b" l="l" r="r" t="t"/>
            <a:pathLst>
              <a:path extrusionOk="0" h="11817" w="81843">
                <a:moveTo>
                  <a:pt x="1" y="1"/>
                </a:moveTo>
                <a:lnTo>
                  <a:pt x="3782" y="2918"/>
                </a:lnTo>
                <a:lnTo>
                  <a:pt x="3782" y="8590"/>
                </a:lnTo>
                <a:cubicBezTo>
                  <a:pt x="3782" y="10372"/>
                  <a:pt x="5227" y="11817"/>
                  <a:pt x="7009" y="11817"/>
                </a:cubicBezTo>
                <a:lnTo>
                  <a:pt x="78598" y="11817"/>
                </a:lnTo>
                <a:cubicBezTo>
                  <a:pt x="80379" y="11817"/>
                  <a:pt x="81824" y="10372"/>
                  <a:pt x="81824" y="8590"/>
                </a:cubicBezTo>
                <a:lnTo>
                  <a:pt x="81824" y="3227"/>
                </a:lnTo>
                <a:cubicBezTo>
                  <a:pt x="81843" y="1437"/>
                  <a:pt x="80388" y="1"/>
                  <a:pt x="78598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134"/>
          <p:cNvSpPr txBox="1"/>
          <p:nvPr>
            <p:ph type="title"/>
          </p:nvPr>
        </p:nvSpPr>
        <p:spPr>
          <a:xfrm>
            <a:off x="720000" y="1153200"/>
            <a:ext cx="40659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son?</a:t>
            </a:r>
            <a:endParaRPr/>
          </a:p>
        </p:txBody>
      </p:sp>
      <p:sp>
        <p:nvSpPr>
          <p:cNvPr id="3851" name="Google Shape;3851;p134"/>
          <p:cNvSpPr txBox="1"/>
          <p:nvPr>
            <p:ph idx="1" type="subTitle"/>
          </p:nvPr>
        </p:nvSpPr>
        <p:spPr>
          <a:xfrm>
            <a:off x="701550" y="2314100"/>
            <a:ext cx="41028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Inteligencias artificiales que ayudan a recomendar elementos al usuario. Por ejemplo, los videos que nos recomienda YouTube o los productos que recomienda Amazon.</a:t>
            </a:r>
            <a:endParaRPr/>
          </a:p>
        </p:txBody>
      </p:sp>
      <p:grpSp>
        <p:nvGrpSpPr>
          <p:cNvPr id="3852" name="Google Shape;3852;p134"/>
          <p:cNvGrpSpPr/>
          <p:nvPr/>
        </p:nvGrpSpPr>
        <p:grpSpPr>
          <a:xfrm>
            <a:off x="6258669" y="1528623"/>
            <a:ext cx="202465" cy="202425"/>
            <a:chOff x="6654375" y="2771000"/>
            <a:chExt cx="50475" cy="50475"/>
          </a:xfrm>
        </p:grpSpPr>
        <p:sp>
          <p:nvSpPr>
            <p:cNvPr id="3853" name="Google Shape;3853;p134"/>
            <p:cNvSpPr/>
            <p:nvPr/>
          </p:nvSpPr>
          <p:spPr>
            <a:xfrm>
              <a:off x="6679600" y="2771000"/>
              <a:ext cx="25" cy="15725"/>
            </a:xfrm>
            <a:custGeom>
              <a:rect b="b" l="l" r="r" t="t"/>
              <a:pathLst>
                <a:path extrusionOk="0" fill="none" h="629" w="1">
                  <a:moveTo>
                    <a:pt x="1" y="1"/>
                  </a:moveTo>
                  <a:lnTo>
                    <a:pt x="1" y="628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134"/>
            <p:cNvSpPr/>
            <p:nvPr/>
          </p:nvSpPr>
          <p:spPr>
            <a:xfrm>
              <a:off x="6679600" y="2806225"/>
              <a:ext cx="25" cy="15250"/>
            </a:xfrm>
            <a:custGeom>
              <a:rect b="b" l="l" r="r" t="t"/>
              <a:pathLst>
                <a:path extrusionOk="0" fill="none" h="610" w="1">
                  <a:moveTo>
                    <a:pt x="1" y="1"/>
                  </a:moveTo>
                  <a:lnTo>
                    <a:pt x="1" y="610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134"/>
            <p:cNvSpPr/>
            <p:nvPr/>
          </p:nvSpPr>
          <p:spPr>
            <a:xfrm>
              <a:off x="6689600" y="2796225"/>
              <a:ext cx="15250" cy="25"/>
            </a:xfrm>
            <a:custGeom>
              <a:rect b="b" l="l" r="r" t="t"/>
              <a:pathLst>
                <a:path extrusionOk="0" fill="none" h="1" w="610">
                  <a:moveTo>
                    <a:pt x="60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134"/>
            <p:cNvSpPr/>
            <p:nvPr/>
          </p:nvSpPr>
          <p:spPr>
            <a:xfrm>
              <a:off x="6654375" y="2796225"/>
              <a:ext cx="15700" cy="25"/>
            </a:xfrm>
            <a:custGeom>
              <a:rect b="b" l="l" r="r" t="t"/>
              <a:pathLst>
                <a:path extrusionOk="0" fill="none" h="1" w="628">
                  <a:moveTo>
                    <a:pt x="62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134"/>
            <p:cNvSpPr/>
            <p:nvPr/>
          </p:nvSpPr>
          <p:spPr>
            <a:xfrm>
              <a:off x="6686650" y="2778275"/>
              <a:ext cx="10925" cy="11175"/>
            </a:xfrm>
            <a:custGeom>
              <a:rect b="b" l="l" r="r" t="t"/>
              <a:pathLst>
                <a:path extrusionOk="0" fill="none" h="447" w="437">
                  <a:moveTo>
                    <a:pt x="437" y="1"/>
                  </a:moveTo>
                  <a:lnTo>
                    <a:pt x="0" y="446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134"/>
            <p:cNvSpPr/>
            <p:nvPr/>
          </p:nvSpPr>
          <p:spPr>
            <a:xfrm>
              <a:off x="6661650" y="2803275"/>
              <a:ext cx="11150" cy="10925"/>
            </a:xfrm>
            <a:custGeom>
              <a:rect b="b" l="l" r="r" t="t"/>
              <a:pathLst>
                <a:path extrusionOk="0" fill="none" h="437" w="446">
                  <a:moveTo>
                    <a:pt x="446" y="1"/>
                  </a:moveTo>
                  <a:lnTo>
                    <a:pt x="0" y="437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134"/>
            <p:cNvSpPr/>
            <p:nvPr/>
          </p:nvSpPr>
          <p:spPr>
            <a:xfrm>
              <a:off x="6686650" y="2803275"/>
              <a:ext cx="10925" cy="10925"/>
            </a:xfrm>
            <a:custGeom>
              <a:rect b="b" l="l" r="r" t="t"/>
              <a:pathLst>
                <a:path extrusionOk="0" fill="none" h="437" w="437">
                  <a:moveTo>
                    <a:pt x="437" y="437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134"/>
            <p:cNvSpPr/>
            <p:nvPr/>
          </p:nvSpPr>
          <p:spPr>
            <a:xfrm>
              <a:off x="6661650" y="2778275"/>
              <a:ext cx="11150" cy="11175"/>
            </a:xfrm>
            <a:custGeom>
              <a:rect b="b" l="l" r="r" t="t"/>
              <a:pathLst>
                <a:path extrusionOk="0" fill="none" h="447" w="446">
                  <a:moveTo>
                    <a:pt x="446" y="446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1" name="Google Shape;3861;p134"/>
          <p:cNvGrpSpPr/>
          <p:nvPr/>
        </p:nvGrpSpPr>
        <p:grpSpPr>
          <a:xfrm>
            <a:off x="7018719" y="3399210"/>
            <a:ext cx="202465" cy="202425"/>
            <a:chOff x="6654375" y="2771000"/>
            <a:chExt cx="50475" cy="50475"/>
          </a:xfrm>
        </p:grpSpPr>
        <p:sp>
          <p:nvSpPr>
            <p:cNvPr id="3862" name="Google Shape;3862;p134"/>
            <p:cNvSpPr/>
            <p:nvPr/>
          </p:nvSpPr>
          <p:spPr>
            <a:xfrm>
              <a:off x="6679600" y="2771000"/>
              <a:ext cx="25" cy="15725"/>
            </a:xfrm>
            <a:custGeom>
              <a:rect b="b" l="l" r="r" t="t"/>
              <a:pathLst>
                <a:path extrusionOk="0" fill="none" h="629" w="1">
                  <a:moveTo>
                    <a:pt x="1" y="1"/>
                  </a:moveTo>
                  <a:lnTo>
                    <a:pt x="1" y="628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134"/>
            <p:cNvSpPr/>
            <p:nvPr/>
          </p:nvSpPr>
          <p:spPr>
            <a:xfrm>
              <a:off x="6679600" y="2806225"/>
              <a:ext cx="25" cy="15250"/>
            </a:xfrm>
            <a:custGeom>
              <a:rect b="b" l="l" r="r" t="t"/>
              <a:pathLst>
                <a:path extrusionOk="0" fill="none" h="610" w="1">
                  <a:moveTo>
                    <a:pt x="1" y="1"/>
                  </a:moveTo>
                  <a:lnTo>
                    <a:pt x="1" y="610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34"/>
            <p:cNvSpPr/>
            <p:nvPr/>
          </p:nvSpPr>
          <p:spPr>
            <a:xfrm>
              <a:off x="6689600" y="2796225"/>
              <a:ext cx="15250" cy="25"/>
            </a:xfrm>
            <a:custGeom>
              <a:rect b="b" l="l" r="r" t="t"/>
              <a:pathLst>
                <a:path extrusionOk="0" fill="none" h="1" w="610">
                  <a:moveTo>
                    <a:pt x="60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34"/>
            <p:cNvSpPr/>
            <p:nvPr/>
          </p:nvSpPr>
          <p:spPr>
            <a:xfrm>
              <a:off x="6654375" y="2796225"/>
              <a:ext cx="15700" cy="25"/>
            </a:xfrm>
            <a:custGeom>
              <a:rect b="b" l="l" r="r" t="t"/>
              <a:pathLst>
                <a:path extrusionOk="0" fill="none" h="1" w="628">
                  <a:moveTo>
                    <a:pt x="62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34"/>
            <p:cNvSpPr/>
            <p:nvPr/>
          </p:nvSpPr>
          <p:spPr>
            <a:xfrm>
              <a:off x="6686650" y="2778275"/>
              <a:ext cx="10925" cy="11175"/>
            </a:xfrm>
            <a:custGeom>
              <a:rect b="b" l="l" r="r" t="t"/>
              <a:pathLst>
                <a:path extrusionOk="0" fill="none" h="447" w="437">
                  <a:moveTo>
                    <a:pt x="437" y="1"/>
                  </a:moveTo>
                  <a:lnTo>
                    <a:pt x="0" y="446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134"/>
            <p:cNvSpPr/>
            <p:nvPr/>
          </p:nvSpPr>
          <p:spPr>
            <a:xfrm>
              <a:off x="6661650" y="2803275"/>
              <a:ext cx="11150" cy="10925"/>
            </a:xfrm>
            <a:custGeom>
              <a:rect b="b" l="l" r="r" t="t"/>
              <a:pathLst>
                <a:path extrusionOk="0" fill="none" h="437" w="446">
                  <a:moveTo>
                    <a:pt x="446" y="1"/>
                  </a:moveTo>
                  <a:lnTo>
                    <a:pt x="0" y="437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134"/>
            <p:cNvSpPr/>
            <p:nvPr/>
          </p:nvSpPr>
          <p:spPr>
            <a:xfrm>
              <a:off x="6686650" y="2803275"/>
              <a:ext cx="10925" cy="10925"/>
            </a:xfrm>
            <a:custGeom>
              <a:rect b="b" l="l" r="r" t="t"/>
              <a:pathLst>
                <a:path extrusionOk="0" fill="none" h="437" w="437">
                  <a:moveTo>
                    <a:pt x="437" y="437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34"/>
            <p:cNvSpPr/>
            <p:nvPr/>
          </p:nvSpPr>
          <p:spPr>
            <a:xfrm>
              <a:off x="6661650" y="2778275"/>
              <a:ext cx="11150" cy="11175"/>
            </a:xfrm>
            <a:custGeom>
              <a:rect b="b" l="l" r="r" t="t"/>
              <a:pathLst>
                <a:path extrusionOk="0" fill="none" h="447" w="446">
                  <a:moveTo>
                    <a:pt x="446" y="446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0" name="Google Shape;3870;p134"/>
          <p:cNvSpPr/>
          <p:nvPr/>
        </p:nvSpPr>
        <p:spPr>
          <a:xfrm>
            <a:off x="6276537" y="1009850"/>
            <a:ext cx="344451" cy="350507"/>
          </a:xfrm>
          <a:custGeom>
            <a:rect b="b" l="l" r="r" t="t"/>
            <a:pathLst>
              <a:path extrusionOk="0" h="2894" w="2844">
                <a:moveTo>
                  <a:pt x="1730" y="0"/>
                </a:moveTo>
                <a:cubicBezTo>
                  <a:pt x="1696" y="0"/>
                  <a:pt x="1662" y="11"/>
                  <a:pt x="1635" y="36"/>
                </a:cubicBezTo>
                <a:lnTo>
                  <a:pt x="1062" y="518"/>
                </a:lnTo>
                <a:cubicBezTo>
                  <a:pt x="1035" y="545"/>
                  <a:pt x="998" y="554"/>
                  <a:pt x="953" y="554"/>
                </a:cubicBezTo>
                <a:lnTo>
                  <a:pt x="217" y="472"/>
                </a:lnTo>
                <a:cubicBezTo>
                  <a:pt x="213" y="472"/>
                  <a:pt x="209" y="472"/>
                  <a:pt x="205" y="472"/>
                </a:cubicBezTo>
                <a:cubicBezTo>
                  <a:pt x="102" y="472"/>
                  <a:pt x="27" y="585"/>
                  <a:pt x="62" y="681"/>
                </a:cubicBezTo>
                <a:lnTo>
                  <a:pt x="353" y="1372"/>
                </a:lnTo>
                <a:cubicBezTo>
                  <a:pt x="371" y="1409"/>
                  <a:pt x="362" y="1454"/>
                  <a:pt x="353" y="1490"/>
                </a:cubicBezTo>
                <a:lnTo>
                  <a:pt x="44" y="2172"/>
                </a:lnTo>
                <a:cubicBezTo>
                  <a:pt x="0" y="2268"/>
                  <a:pt x="74" y="2373"/>
                  <a:pt x="177" y="2373"/>
                </a:cubicBezTo>
                <a:cubicBezTo>
                  <a:pt x="181" y="2373"/>
                  <a:pt x="185" y="2372"/>
                  <a:pt x="189" y="2372"/>
                </a:cubicBezTo>
                <a:lnTo>
                  <a:pt x="944" y="2317"/>
                </a:lnTo>
                <a:cubicBezTo>
                  <a:pt x="954" y="2313"/>
                  <a:pt x="964" y="2311"/>
                  <a:pt x="974" y="2311"/>
                </a:cubicBezTo>
                <a:cubicBezTo>
                  <a:pt x="1006" y="2311"/>
                  <a:pt x="1032" y="2331"/>
                  <a:pt x="1053" y="2345"/>
                </a:cubicBezTo>
                <a:lnTo>
                  <a:pt x="1616" y="2854"/>
                </a:lnTo>
                <a:cubicBezTo>
                  <a:pt x="1643" y="2881"/>
                  <a:pt x="1679" y="2894"/>
                  <a:pt x="1714" y="2894"/>
                </a:cubicBezTo>
                <a:cubicBezTo>
                  <a:pt x="1775" y="2894"/>
                  <a:pt x="1835" y="2856"/>
                  <a:pt x="1853" y="2781"/>
                </a:cubicBezTo>
                <a:lnTo>
                  <a:pt x="2034" y="2054"/>
                </a:lnTo>
                <a:cubicBezTo>
                  <a:pt x="2044" y="2018"/>
                  <a:pt x="2071" y="1990"/>
                  <a:pt x="2098" y="1963"/>
                </a:cubicBezTo>
                <a:lnTo>
                  <a:pt x="2753" y="1590"/>
                </a:lnTo>
                <a:cubicBezTo>
                  <a:pt x="2843" y="1536"/>
                  <a:pt x="2843" y="1399"/>
                  <a:pt x="2753" y="1336"/>
                </a:cubicBezTo>
                <a:lnTo>
                  <a:pt x="2116" y="945"/>
                </a:lnTo>
                <a:cubicBezTo>
                  <a:pt x="2080" y="918"/>
                  <a:pt x="2053" y="881"/>
                  <a:pt x="2025" y="836"/>
                </a:cubicBezTo>
                <a:lnTo>
                  <a:pt x="1871" y="109"/>
                </a:lnTo>
                <a:cubicBezTo>
                  <a:pt x="1859" y="43"/>
                  <a:pt x="1795" y="0"/>
                  <a:pt x="1730" y="0"/>
                </a:cubicBez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1" name="Google Shape;3871;p134"/>
          <p:cNvSpPr/>
          <p:nvPr/>
        </p:nvSpPr>
        <p:spPr>
          <a:xfrm>
            <a:off x="6590040" y="1460158"/>
            <a:ext cx="154301" cy="154179"/>
          </a:xfrm>
          <a:custGeom>
            <a:rect b="b" l="l" r="r" t="t"/>
            <a:pathLst>
              <a:path extrusionOk="0" h="1273" w="1274">
                <a:moveTo>
                  <a:pt x="637" y="0"/>
                </a:moveTo>
                <a:cubicBezTo>
                  <a:pt x="282" y="0"/>
                  <a:pt x="1" y="291"/>
                  <a:pt x="1" y="636"/>
                </a:cubicBezTo>
                <a:cubicBezTo>
                  <a:pt x="1" y="991"/>
                  <a:pt x="282" y="1273"/>
                  <a:pt x="637" y="1273"/>
                </a:cubicBezTo>
                <a:cubicBezTo>
                  <a:pt x="982" y="1273"/>
                  <a:pt x="1273" y="991"/>
                  <a:pt x="1273" y="636"/>
                </a:cubicBezTo>
                <a:cubicBezTo>
                  <a:pt x="1273" y="291"/>
                  <a:pt x="982" y="0"/>
                  <a:pt x="637" y="0"/>
                </a:cubicBezTo>
                <a:close/>
              </a:path>
            </a:pathLst>
          </a:custGeom>
          <a:solidFill>
            <a:srgbClr val="31658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2" name="Google Shape;3872;p134"/>
          <p:cNvSpPr/>
          <p:nvPr/>
        </p:nvSpPr>
        <p:spPr>
          <a:xfrm>
            <a:off x="5570800" y="1395462"/>
            <a:ext cx="569362" cy="497662"/>
          </a:xfrm>
          <a:custGeom>
            <a:rect b="b" l="l" r="r" t="t"/>
            <a:pathLst>
              <a:path extrusionOk="0" h="4109" w="4701">
                <a:moveTo>
                  <a:pt x="2628" y="0"/>
                </a:moveTo>
                <a:cubicBezTo>
                  <a:pt x="2082" y="0"/>
                  <a:pt x="1555" y="209"/>
                  <a:pt x="1173" y="600"/>
                </a:cubicBezTo>
                <a:lnTo>
                  <a:pt x="1692" y="1118"/>
                </a:lnTo>
                <a:cubicBezTo>
                  <a:pt x="1946" y="873"/>
                  <a:pt x="2273" y="737"/>
                  <a:pt x="2628" y="737"/>
                </a:cubicBezTo>
                <a:cubicBezTo>
                  <a:pt x="3355" y="737"/>
                  <a:pt x="3946" y="1328"/>
                  <a:pt x="3946" y="2055"/>
                </a:cubicBezTo>
                <a:cubicBezTo>
                  <a:pt x="3946" y="2782"/>
                  <a:pt x="3355" y="3373"/>
                  <a:pt x="2628" y="3373"/>
                </a:cubicBezTo>
                <a:cubicBezTo>
                  <a:pt x="2128" y="3373"/>
                  <a:pt x="1682" y="3082"/>
                  <a:pt x="1464" y="2673"/>
                </a:cubicBezTo>
                <a:lnTo>
                  <a:pt x="2110" y="2673"/>
                </a:lnTo>
                <a:lnTo>
                  <a:pt x="1055" y="1427"/>
                </a:lnTo>
                <a:lnTo>
                  <a:pt x="1" y="2673"/>
                </a:lnTo>
                <a:lnTo>
                  <a:pt x="683" y="2673"/>
                </a:lnTo>
                <a:cubicBezTo>
                  <a:pt x="946" y="3509"/>
                  <a:pt x="1728" y="4109"/>
                  <a:pt x="2646" y="4109"/>
                </a:cubicBezTo>
                <a:cubicBezTo>
                  <a:pt x="3782" y="4109"/>
                  <a:pt x="4700" y="3191"/>
                  <a:pt x="4700" y="2055"/>
                </a:cubicBezTo>
                <a:cubicBezTo>
                  <a:pt x="4682" y="918"/>
                  <a:pt x="3764" y="0"/>
                  <a:pt x="2628" y="0"/>
                </a:cubicBez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3" name="Google Shape;3873;p134"/>
          <p:cNvGrpSpPr/>
          <p:nvPr/>
        </p:nvGrpSpPr>
        <p:grpSpPr>
          <a:xfrm>
            <a:off x="5493577" y="394737"/>
            <a:ext cx="723809" cy="712891"/>
            <a:chOff x="5951525" y="2058400"/>
            <a:chExt cx="210900" cy="207725"/>
          </a:xfrm>
        </p:grpSpPr>
        <p:sp>
          <p:nvSpPr>
            <p:cNvPr id="3874" name="Google Shape;3874;p134"/>
            <p:cNvSpPr/>
            <p:nvPr/>
          </p:nvSpPr>
          <p:spPr>
            <a:xfrm>
              <a:off x="5954500" y="2060900"/>
              <a:ext cx="204975" cy="202475"/>
            </a:xfrm>
            <a:custGeom>
              <a:rect b="b" l="l" r="r" t="t"/>
              <a:pathLst>
                <a:path extrusionOk="0" h="8099" w="8199">
                  <a:moveTo>
                    <a:pt x="864" y="0"/>
                  </a:moveTo>
                  <a:cubicBezTo>
                    <a:pt x="382" y="0"/>
                    <a:pt x="0" y="382"/>
                    <a:pt x="0" y="864"/>
                  </a:cubicBezTo>
                  <a:lnTo>
                    <a:pt x="0" y="5536"/>
                  </a:lnTo>
                  <a:cubicBezTo>
                    <a:pt x="0" y="6008"/>
                    <a:pt x="382" y="6399"/>
                    <a:pt x="864" y="6399"/>
                  </a:cubicBezTo>
                  <a:lnTo>
                    <a:pt x="6463" y="6399"/>
                  </a:lnTo>
                  <a:lnTo>
                    <a:pt x="8008" y="8063"/>
                  </a:lnTo>
                  <a:cubicBezTo>
                    <a:pt x="8035" y="8090"/>
                    <a:pt x="8053" y="8099"/>
                    <a:pt x="8090" y="8099"/>
                  </a:cubicBezTo>
                  <a:cubicBezTo>
                    <a:pt x="8099" y="8099"/>
                    <a:pt x="8108" y="8099"/>
                    <a:pt x="8135" y="8081"/>
                  </a:cubicBezTo>
                  <a:cubicBezTo>
                    <a:pt x="8171" y="8063"/>
                    <a:pt x="8199" y="8017"/>
                    <a:pt x="8199" y="7972"/>
                  </a:cubicBezTo>
                  <a:lnTo>
                    <a:pt x="8199" y="864"/>
                  </a:lnTo>
                  <a:cubicBezTo>
                    <a:pt x="8199" y="382"/>
                    <a:pt x="7817" y="0"/>
                    <a:pt x="7335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134"/>
            <p:cNvSpPr/>
            <p:nvPr/>
          </p:nvSpPr>
          <p:spPr>
            <a:xfrm>
              <a:off x="5951525" y="2058400"/>
              <a:ext cx="210900" cy="207725"/>
            </a:xfrm>
            <a:custGeom>
              <a:rect b="b" l="l" r="r" t="t"/>
              <a:pathLst>
                <a:path extrusionOk="0" h="8309" w="8436">
                  <a:moveTo>
                    <a:pt x="7454" y="209"/>
                  </a:moveTo>
                  <a:lnTo>
                    <a:pt x="7454" y="227"/>
                  </a:lnTo>
                  <a:cubicBezTo>
                    <a:pt x="7863" y="227"/>
                    <a:pt x="8209" y="555"/>
                    <a:pt x="8209" y="973"/>
                  </a:cubicBezTo>
                  <a:lnTo>
                    <a:pt x="8209" y="8081"/>
                  </a:lnTo>
                  <a:lnTo>
                    <a:pt x="6627" y="6381"/>
                  </a:lnTo>
                  <a:lnTo>
                    <a:pt x="983" y="6381"/>
                  </a:lnTo>
                  <a:cubicBezTo>
                    <a:pt x="574" y="6381"/>
                    <a:pt x="228" y="6054"/>
                    <a:pt x="228" y="5627"/>
                  </a:cubicBezTo>
                  <a:lnTo>
                    <a:pt x="228" y="964"/>
                  </a:lnTo>
                  <a:cubicBezTo>
                    <a:pt x="228" y="555"/>
                    <a:pt x="564" y="209"/>
                    <a:pt x="983" y="209"/>
                  </a:cubicBezTo>
                  <a:close/>
                  <a:moveTo>
                    <a:pt x="983" y="0"/>
                  </a:moveTo>
                  <a:cubicBezTo>
                    <a:pt x="446" y="0"/>
                    <a:pt x="1" y="427"/>
                    <a:pt x="1" y="973"/>
                  </a:cubicBezTo>
                  <a:lnTo>
                    <a:pt x="1" y="5645"/>
                  </a:lnTo>
                  <a:cubicBezTo>
                    <a:pt x="1" y="6172"/>
                    <a:pt x="437" y="6617"/>
                    <a:pt x="983" y="6617"/>
                  </a:cubicBezTo>
                  <a:lnTo>
                    <a:pt x="6527" y="6617"/>
                  </a:lnTo>
                  <a:lnTo>
                    <a:pt x="8036" y="8244"/>
                  </a:lnTo>
                  <a:cubicBezTo>
                    <a:pt x="8081" y="8290"/>
                    <a:pt x="8136" y="8308"/>
                    <a:pt x="8209" y="8308"/>
                  </a:cubicBezTo>
                  <a:cubicBezTo>
                    <a:pt x="8227" y="8308"/>
                    <a:pt x="8263" y="8308"/>
                    <a:pt x="8290" y="8299"/>
                  </a:cubicBezTo>
                  <a:cubicBezTo>
                    <a:pt x="8381" y="8263"/>
                    <a:pt x="8436" y="8190"/>
                    <a:pt x="8436" y="8081"/>
                  </a:cubicBezTo>
                  <a:lnTo>
                    <a:pt x="8436" y="973"/>
                  </a:lnTo>
                  <a:cubicBezTo>
                    <a:pt x="8436" y="436"/>
                    <a:pt x="7991" y="0"/>
                    <a:pt x="745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134"/>
            <p:cNvSpPr/>
            <p:nvPr/>
          </p:nvSpPr>
          <p:spPr>
            <a:xfrm>
              <a:off x="6014025" y="2115425"/>
              <a:ext cx="85925" cy="79325"/>
            </a:xfrm>
            <a:custGeom>
              <a:rect b="b" l="l" r="r" t="t"/>
              <a:pathLst>
                <a:path extrusionOk="0" h="3173" w="3437">
                  <a:moveTo>
                    <a:pt x="528" y="1"/>
                  </a:moveTo>
                  <a:cubicBezTo>
                    <a:pt x="473" y="1"/>
                    <a:pt x="428" y="46"/>
                    <a:pt x="409" y="101"/>
                  </a:cubicBezTo>
                  <a:lnTo>
                    <a:pt x="19" y="3046"/>
                  </a:lnTo>
                  <a:cubicBezTo>
                    <a:pt x="0" y="3082"/>
                    <a:pt x="19" y="3109"/>
                    <a:pt x="37" y="3137"/>
                  </a:cubicBezTo>
                  <a:cubicBezTo>
                    <a:pt x="64" y="3155"/>
                    <a:pt x="91" y="3173"/>
                    <a:pt x="128" y="3173"/>
                  </a:cubicBezTo>
                  <a:lnTo>
                    <a:pt x="3318" y="3173"/>
                  </a:lnTo>
                  <a:cubicBezTo>
                    <a:pt x="3354" y="3173"/>
                    <a:pt x="3391" y="3155"/>
                    <a:pt x="3409" y="3137"/>
                  </a:cubicBezTo>
                  <a:cubicBezTo>
                    <a:pt x="3436" y="3109"/>
                    <a:pt x="3436" y="3082"/>
                    <a:pt x="3436" y="3046"/>
                  </a:cubicBezTo>
                  <a:lnTo>
                    <a:pt x="3036" y="101"/>
                  </a:lnTo>
                  <a:cubicBezTo>
                    <a:pt x="3027" y="46"/>
                    <a:pt x="2982" y="1"/>
                    <a:pt x="2927" y="1"/>
                  </a:cubicBez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134"/>
            <p:cNvSpPr/>
            <p:nvPr/>
          </p:nvSpPr>
          <p:spPr>
            <a:xfrm>
              <a:off x="6011300" y="2112475"/>
              <a:ext cx="91825" cy="85000"/>
            </a:xfrm>
            <a:custGeom>
              <a:rect b="b" l="l" r="r" t="t"/>
              <a:pathLst>
                <a:path extrusionOk="0" h="3400" w="3673">
                  <a:moveTo>
                    <a:pt x="3036" y="228"/>
                  </a:moveTo>
                  <a:lnTo>
                    <a:pt x="3427" y="3173"/>
                  </a:lnTo>
                  <a:lnTo>
                    <a:pt x="237" y="3173"/>
                  </a:lnTo>
                  <a:lnTo>
                    <a:pt x="637" y="228"/>
                  </a:lnTo>
                  <a:close/>
                  <a:moveTo>
                    <a:pt x="637" y="1"/>
                  </a:moveTo>
                  <a:cubicBezTo>
                    <a:pt x="518" y="1"/>
                    <a:pt x="428" y="82"/>
                    <a:pt x="409" y="200"/>
                  </a:cubicBezTo>
                  <a:lnTo>
                    <a:pt x="9" y="3136"/>
                  </a:lnTo>
                  <a:cubicBezTo>
                    <a:pt x="0" y="3209"/>
                    <a:pt x="19" y="3264"/>
                    <a:pt x="64" y="3318"/>
                  </a:cubicBezTo>
                  <a:cubicBezTo>
                    <a:pt x="109" y="3364"/>
                    <a:pt x="173" y="3400"/>
                    <a:pt x="237" y="3400"/>
                  </a:cubicBezTo>
                  <a:lnTo>
                    <a:pt x="3427" y="3400"/>
                  </a:lnTo>
                  <a:cubicBezTo>
                    <a:pt x="3500" y="3400"/>
                    <a:pt x="3554" y="3382"/>
                    <a:pt x="3600" y="3318"/>
                  </a:cubicBezTo>
                  <a:cubicBezTo>
                    <a:pt x="3645" y="3273"/>
                    <a:pt x="3673" y="3209"/>
                    <a:pt x="3654" y="3136"/>
                  </a:cubicBezTo>
                  <a:lnTo>
                    <a:pt x="3264" y="200"/>
                  </a:lnTo>
                  <a:cubicBezTo>
                    <a:pt x="3236" y="82"/>
                    <a:pt x="3145" y="1"/>
                    <a:pt x="303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134"/>
            <p:cNvSpPr/>
            <p:nvPr/>
          </p:nvSpPr>
          <p:spPr>
            <a:xfrm>
              <a:off x="6026550" y="2137450"/>
              <a:ext cx="15225" cy="48550"/>
            </a:xfrm>
            <a:custGeom>
              <a:rect b="b" l="l" r="r" t="t"/>
              <a:pathLst>
                <a:path extrusionOk="0" h="1942" w="609">
                  <a:moveTo>
                    <a:pt x="356" y="0"/>
                  </a:moveTo>
                  <a:cubicBezTo>
                    <a:pt x="319" y="0"/>
                    <a:pt x="282" y="23"/>
                    <a:pt x="263" y="65"/>
                  </a:cubicBezTo>
                  <a:cubicBezTo>
                    <a:pt x="172" y="301"/>
                    <a:pt x="181" y="592"/>
                    <a:pt x="163" y="856"/>
                  </a:cubicBezTo>
                  <a:cubicBezTo>
                    <a:pt x="127" y="1183"/>
                    <a:pt x="81" y="1519"/>
                    <a:pt x="18" y="1847"/>
                  </a:cubicBezTo>
                  <a:cubicBezTo>
                    <a:pt x="1" y="1903"/>
                    <a:pt x="46" y="1942"/>
                    <a:pt x="92" y="1942"/>
                  </a:cubicBezTo>
                  <a:cubicBezTo>
                    <a:pt x="121" y="1942"/>
                    <a:pt x="149" y="1927"/>
                    <a:pt x="163" y="1892"/>
                  </a:cubicBezTo>
                  <a:cubicBezTo>
                    <a:pt x="318" y="1383"/>
                    <a:pt x="608" y="610"/>
                    <a:pt x="436" y="65"/>
                  </a:cubicBezTo>
                  <a:cubicBezTo>
                    <a:pt x="422" y="21"/>
                    <a:pt x="390" y="0"/>
                    <a:pt x="356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134"/>
            <p:cNvSpPr/>
            <p:nvPr/>
          </p:nvSpPr>
          <p:spPr>
            <a:xfrm>
              <a:off x="6043350" y="2083625"/>
              <a:ext cx="27275" cy="46375"/>
            </a:xfrm>
            <a:custGeom>
              <a:rect b="b" l="l" r="r" t="t"/>
              <a:pathLst>
                <a:path extrusionOk="0" fill="none" h="1855" w="1091">
                  <a:moveTo>
                    <a:pt x="0" y="1854"/>
                  </a:moveTo>
                  <a:lnTo>
                    <a:pt x="0" y="546"/>
                  </a:lnTo>
                  <a:cubicBezTo>
                    <a:pt x="0" y="236"/>
                    <a:pt x="255" y="0"/>
                    <a:pt x="545" y="0"/>
                  </a:cubicBezTo>
                  <a:lnTo>
                    <a:pt x="545" y="0"/>
                  </a:lnTo>
                  <a:cubicBezTo>
                    <a:pt x="854" y="0"/>
                    <a:pt x="1091" y="246"/>
                    <a:pt x="1091" y="546"/>
                  </a:cubicBezTo>
                  <a:lnTo>
                    <a:pt x="1091" y="1854"/>
                  </a:lnTo>
                </a:path>
              </a:pathLst>
            </a:custGeom>
            <a:noFill/>
            <a:ln cap="rnd" cmpd="sng" w="19050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0" name="Google Shape;3880;p134"/>
          <p:cNvSpPr/>
          <p:nvPr/>
        </p:nvSpPr>
        <p:spPr>
          <a:xfrm>
            <a:off x="6466869" y="3823780"/>
            <a:ext cx="68530" cy="68719"/>
          </a:xfrm>
          <a:custGeom>
            <a:rect b="b" l="l" r="r" t="t"/>
            <a:pathLst>
              <a:path extrusionOk="0" h="730" w="728">
                <a:moveTo>
                  <a:pt x="391" y="1"/>
                </a:moveTo>
                <a:cubicBezTo>
                  <a:pt x="382" y="1"/>
                  <a:pt x="373" y="1"/>
                  <a:pt x="364" y="2"/>
                </a:cubicBezTo>
                <a:cubicBezTo>
                  <a:pt x="173" y="2"/>
                  <a:pt x="0" y="156"/>
                  <a:pt x="0" y="366"/>
                </a:cubicBezTo>
                <a:cubicBezTo>
                  <a:pt x="0" y="556"/>
                  <a:pt x="164" y="729"/>
                  <a:pt x="364" y="729"/>
                </a:cubicBezTo>
                <a:cubicBezTo>
                  <a:pt x="555" y="729"/>
                  <a:pt x="727" y="566"/>
                  <a:pt x="727" y="366"/>
                </a:cubicBezTo>
                <a:cubicBezTo>
                  <a:pt x="727" y="167"/>
                  <a:pt x="571" y="1"/>
                  <a:pt x="391" y="1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1" name="Google Shape;3881;p134"/>
          <p:cNvSpPr/>
          <p:nvPr/>
        </p:nvSpPr>
        <p:spPr>
          <a:xfrm>
            <a:off x="7572736" y="3665805"/>
            <a:ext cx="520284" cy="440740"/>
          </a:xfrm>
          <a:custGeom>
            <a:rect b="b" l="l" r="r" t="t"/>
            <a:pathLst>
              <a:path extrusionOk="0" h="4682" w="5527">
                <a:moveTo>
                  <a:pt x="1727" y="1"/>
                </a:moveTo>
                <a:lnTo>
                  <a:pt x="0" y="1473"/>
                </a:lnTo>
                <a:lnTo>
                  <a:pt x="1727" y="2937"/>
                </a:lnTo>
                <a:lnTo>
                  <a:pt x="1727" y="2210"/>
                </a:lnTo>
                <a:lnTo>
                  <a:pt x="1727" y="1955"/>
                </a:lnTo>
                <a:lnTo>
                  <a:pt x="3663" y="1955"/>
                </a:lnTo>
                <a:cubicBezTo>
                  <a:pt x="4145" y="1955"/>
                  <a:pt x="4527" y="2346"/>
                  <a:pt x="4527" y="2819"/>
                </a:cubicBezTo>
                <a:cubicBezTo>
                  <a:pt x="4527" y="3300"/>
                  <a:pt x="4145" y="3682"/>
                  <a:pt x="3663" y="3682"/>
                </a:cubicBezTo>
                <a:lnTo>
                  <a:pt x="1427" y="3682"/>
                </a:lnTo>
                <a:lnTo>
                  <a:pt x="1427" y="4682"/>
                </a:lnTo>
                <a:lnTo>
                  <a:pt x="3663" y="4682"/>
                </a:lnTo>
                <a:cubicBezTo>
                  <a:pt x="4690" y="4682"/>
                  <a:pt x="5527" y="3855"/>
                  <a:pt x="5527" y="2819"/>
                </a:cubicBezTo>
                <a:cubicBezTo>
                  <a:pt x="5527" y="1801"/>
                  <a:pt x="4700" y="955"/>
                  <a:pt x="3663" y="955"/>
                </a:cubicBezTo>
                <a:lnTo>
                  <a:pt x="1727" y="955"/>
                </a:lnTo>
                <a:lnTo>
                  <a:pt x="1727" y="1"/>
                </a:ln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2" name="Google Shape;3882;p134"/>
          <p:cNvGrpSpPr/>
          <p:nvPr/>
        </p:nvGrpSpPr>
        <p:grpSpPr>
          <a:xfrm>
            <a:off x="6873250" y="3563350"/>
            <a:ext cx="598134" cy="589568"/>
            <a:chOff x="3378825" y="3330225"/>
            <a:chExt cx="598134" cy="589568"/>
          </a:xfrm>
        </p:grpSpPr>
        <p:sp>
          <p:nvSpPr>
            <p:cNvPr id="3883" name="Google Shape;3883;p134"/>
            <p:cNvSpPr/>
            <p:nvPr/>
          </p:nvSpPr>
          <p:spPr>
            <a:xfrm>
              <a:off x="3378825" y="3330225"/>
              <a:ext cx="598134" cy="589568"/>
            </a:xfrm>
            <a:custGeom>
              <a:rect b="b" l="l" r="r" t="t"/>
              <a:pathLst>
                <a:path extrusionOk="0" h="6263" w="6354">
                  <a:moveTo>
                    <a:pt x="0" y="0"/>
                  </a:moveTo>
                  <a:lnTo>
                    <a:pt x="0" y="5672"/>
                  </a:lnTo>
                  <a:cubicBezTo>
                    <a:pt x="0" y="5999"/>
                    <a:pt x="264" y="6263"/>
                    <a:pt x="591" y="6263"/>
                  </a:cubicBezTo>
                  <a:lnTo>
                    <a:pt x="5763" y="6263"/>
                  </a:lnTo>
                  <a:cubicBezTo>
                    <a:pt x="6090" y="6263"/>
                    <a:pt x="6354" y="5999"/>
                    <a:pt x="6354" y="5672"/>
                  </a:cubicBezTo>
                  <a:lnTo>
                    <a:pt x="6354" y="1955"/>
                  </a:lnTo>
                  <a:cubicBezTo>
                    <a:pt x="6354" y="1627"/>
                    <a:pt x="6090" y="1364"/>
                    <a:pt x="5763" y="1364"/>
                  </a:cubicBezTo>
                  <a:lnTo>
                    <a:pt x="1264" y="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134"/>
            <p:cNvSpPr/>
            <p:nvPr/>
          </p:nvSpPr>
          <p:spPr>
            <a:xfrm>
              <a:off x="3603811" y="3538172"/>
              <a:ext cx="201166" cy="266967"/>
            </a:xfrm>
            <a:custGeom>
              <a:rect b="b" l="l" r="r" t="t"/>
              <a:pathLst>
                <a:path extrusionOk="0" h="2836" w="2137">
                  <a:moveTo>
                    <a:pt x="64" y="0"/>
                  </a:moveTo>
                  <a:cubicBezTo>
                    <a:pt x="37" y="0"/>
                    <a:pt x="1" y="36"/>
                    <a:pt x="1" y="64"/>
                  </a:cubicBezTo>
                  <a:lnTo>
                    <a:pt x="1" y="545"/>
                  </a:lnTo>
                  <a:lnTo>
                    <a:pt x="1591" y="2836"/>
                  </a:lnTo>
                  <a:lnTo>
                    <a:pt x="2064" y="2836"/>
                  </a:lnTo>
                  <a:cubicBezTo>
                    <a:pt x="2100" y="2836"/>
                    <a:pt x="2137" y="2809"/>
                    <a:pt x="2137" y="2772"/>
                  </a:cubicBezTo>
                  <a:lnTo>
                    <a:pt x="2137" y="736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34"/>
            <p:cNvSpPr/>
            <p:nvPr/>
          </p:nvSpPr>
          <p:spPr>
            <a:xfrm>
              <a:off x="3733060" y="3537230"/>
              <a:ext cx="71072" cy="70319"/>
            </a:xfrm>
            <a:custGeom>
              <a:rect b="b" l="l" r="r" t="t"/>
              <a:pathLst>
                <a:path extrusionOk="0" h="747" w="755">
                  <a:moveTo>
                    <a:pt x="0" y="1"/>
                  </a:moveTo>
                  <a:lnTo>
                    <a:pt x="0" y="746"/>
                  </a:lnTo>
                  <a:lnTo>
                    <a:pt x="755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34"/>
            <p:cNvSpPr/>
            <p:nvPr/>
          </p:nvSpPr>
          <p:spPr>
            <a:xfrm>
              <a:off x="3552506" y="3588629"/>
              <a:ext cx="201166" cy="267908"/>
            </a:xfrm>
            <a:custGeom>
              <a:rect b="b" l="l" r="r" t="t"/>
              <a:pathLst>
                <a:path extrusionOk="0" h="2846" w="2137">
                  <a:moveTo>
                    <a:pt x="64" y="0"/>
                  </a:moveTo>
                  <a:cubicBezTo>
                    <a:pt x="37" y="0"/>
                    <a:pt x="0" y="28"/>
                    <a:pt x="0" y="64"/>
                  </a:cubicBezTo>
                  <a:lnTo>
                    <a:pt x="0" y="2782"/>
                  </a:lnTo>
                  <a:cubicBezTo>
                    <a:pt x="0" y="2818"/>
                    <a:pt x="37" y="2845"/>
                    <a:pt x="64" y="2845"/>
                  </a:cubicBezTo>
                  <a:lnTo>
                    <a:pt x="2064" y="2845"/>
                  </a:lnTo>
                  <a:cubicBezTo>
                    <a:pt x="2100" y="2845"/>
                    <a:pt x="2136" y="2818"/>
                    <a:pt x="2136" y="2782"/>
                  </a:cubicBezTo>
                  <a:lnTo>
                    <a:pt x="2136" y="746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34"/>
            <p:cNvSpPr/>
            <p:nvPr/>
          </p:nvSpPr>
          <p:spPr>
            <a:xfrm>
              <a:off x="3681661" y="3588629"/>
              <a:ext cx="72013" cy="70225"/>
            </a:xfrm>
            <a:custGeom>
              <a:rect b="b" l="l" r="r" t="t"/>
              <a:pathLst>
                <a:path extrusionOk="0" h="746" w="765">
                  <a:moveTo>
                    <a:pt x="1" y="0"/>
                  </a:moveTo>
                  <a:lnTo>
                    <a:pt x="1" y="746"/>
                  </a:lnTo>
                  <a:lnTo>
                    <a:pt x="764" y="7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62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8" name="Google Shape;3888;p134"/>
          <p:cNvGrpSpPr/>
          <p:nvPr/>
        </p:nvGrpSpPr>
        <p:grpSpPr>
          <a:xfrm>
            <a:off x="6903356" y="1153212"/>
            <a:ext cx="1525546" cy="1591120"/>
            <a:chOff x="6810850" y="1235154"/>
            <a:chExt cx="1313654" cy="1371182"/>
          </a:xfrm>
        </p:grpSpPr>
        <p:sp>
          <p:nvSpPr>
            <p:cNvPr id="3889" name="Google Shape;3889;p134"/>
            <p:cNvSpPr/>
            <p:nvPr/>
          </p:nvSpPr>
          <p:spPr>
            <a:xfrm>
              <a:off x="6810850" y="1235154"/>
              <a:ext cx="1313654" cy="1371182"/>
            </a:xfrm>
            <a:custGeom>
              <a:rect b="b" l="l" r="r" t="t"/>
              <a:pathLst>
                <a:path extrusionOk="0" h="23406" w="22424">
                  <a:moveTo>
                    <a:pt x="2109" y="0"/>
                  </a:moveTo>
                  <a:cubicBezTo>
                    <a:pt x="955" y="0"/>
                    <a:pt x="9" y="946"/>
                    <a:pt x="0" y="2100"/>
                  </a:cubicBezTo>
                  <a:lnTo>
                    <a:pt x="0" y="16507"/>
                  </a:lnTo>
                  <a:cubicBezTo>
                    <a:pt x="0" y="17670"/>
                    <a:pt x="936" y="18616"/>
                    <a:pt x="2100" y="18616"/>
                  </a:cubicBezTo>
                  <a:lnTo>
                    <a:pt x="13353" y="18616"/>
                  </a:lnTo>
                  <a:lnTo>
                    <a:pt x="13353" y="23406"/>
                  </a:lnTo>
                  <a:lnTo>
                    <a:pt x="17779" y="18616"/>
                  </a:lnTo>
                  <a:lnTo>
                    <a:pt x="20324" y="18616"/>
                  </a:lnTo>
                  <a:cubicBezTo>
                    <a:pt x="21488" y="18616"/>
                    <a:pt x="22424" y="17670"/>
                    <a:pt x="22424" y="16507"/>
                  </a:cubicBezTo>
                  <a:lnTo>
                    <a:pt x="22424" y="2100"/>
                  </a:lnTo>
                  <a:cubicBezTo>
                    <a:pt x="22424" y="946"/>
                    <a:pt x="21488" y="0"/>
                    <a:pt x="20324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134"/>
            <p:cNvSpPr/>
            <p:nvPr/>
          </p:nvSpPr>
          <p:spPr>
            <a:xfrm>
              <a:off x="7019577" y="1510431"/>
              <a:ext cx="897835" cy="576217"/>
            </a:xfrm>
            <a:custGeom>
              <a:rect b="b" l="l" r="r" t="t"/>
              <a:pathLst>
                <a:path extrusionOk="0" h="9836" w="15326">
                  <a:moveTo>
                    <a:pt x="0" y="1"/>
                  </a:moveTo>
                  <a:lnTo>
                    <a:pt x="0" y="9835"/>
                  </a:lnTo>
                  <a:lnTo>
                    <a:pt x="15325" y="9835"/>
                  </a:lnTo>
                  <a:lnTo>
                    <a:pt x="15325" y="1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134"/>
            <p:cNvSpPr/>
            <p:nvPr/>
          </p:nvSpPr>
          <p:spPr>
            <a:xfrm>
              <a:off x="7167614" y="1550677"/>
              <a:ext cx="600119" cy="25483"/>
            </a:xfrm>
            <a:custGeom>
              <a:rect b="b" l="l" r="r" t="t"/>
              <a:pathLst>
                <a:path extrusionOk="0" h="435" w="10244">
                  <a:moveTo>
                    <a:pt x="7654" y="1"/>
                  </a:moveTo>
                  <a:cubicBezTo>
                    <a:pt x="6791" y="1"/>
                    <a:pt x="5926" y="18"/>
                    <a:pt x="5063" y="23"/>
                  </a:cubicBezTo>
                  <a:cubicBezTo>
                    <a:pt x="3409" y="32"/>
                    <a:pt x="1736" y="50"/>
                    <a:pt x="82" y="159"/>
                  </a:cubicBezTo>
                  <a:cubicBezTo>
                    <a:pt x="0" y="159"/>
                    <a:pt x="0" y="277"/>
                    <a:pt x="82" y="277"/>
                  </a:cubicBezTo>
                  <a:cubicBezTo>
                    <a:pt x="1736" y="386"/>
                    <a:pt x="3409" y="395"/>
                    <a:pt x="5063" y="413"/>
                  </a:cubicBezTo>
                  <a:cubicBezTo>
                    <a:pt x="5926" y="418"/>
                    <a:pt x="6791" y="435"/>
                    <a:pt x="7654" y="435"/>
                  </a:cubicBezTo>
                  <a:cubicBezTo>
                    <a:pt x="8456" y="435"/>
                    <a:pt x="9257" y="420"/>
                    <a:pt x="10053" y="368"/>
                  </a:cubicBezTo>
                  <a:cubicBezTo>
                    <a:pt x="10244" y="350"/>
                    <a:pt x="10244" y="77"/>
                    <a:pt x="10053" y="68"/>
                  </a:cubicBezTo>
                  <a:cubicBezTo>
                    <a:pt x="9257" y="15"/>
                    <a:pt x="8456" y="1"/>
                    <a:pt x="7654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134"/>
            <p:cNvSpPr/>
            <p:nvPr/>
          </p:nvSpPr>
          <p:spPr>
            <a:xfrm>
              <a:off x="7788992" y="1323144"/>
              <a:ext cx="255654" cy="232983"/>
            </a:xfrm>
            <a:custGeom>
              <a:rect b="b" l="l" r="r" t="t"/>
              <a:pathLst>
                <a:path extrusionOk="0" h="3977" w="4364">
                  <a:moveTo>
                    <a:pt x="2187" y="0"/>
                  </a:moveTo>
                  <a:cubicBezTo>
                    <a:pt x="1678" y="0"/>
                    <a:pt x="1169" y="193"/>
                    <a:pt x="782" y="580"/>
                  </a:cubicBezTo>
                  <a:cubicBezTo>
                    <a:pt x="1" y="1361"/>
                    <a:pt x="1" y="2616"/>
                    <a:pt x="782" y="3397"/>
                  </a:cubicBezTo>
                  <a:cubicBezTo>
                    <a:pt x="1169" y="3784"/>
                    <a:pt x="1678" y="3977"/>
                    <a:pt x="2187" y="3977"/>
                  </a:cubicBezTo>
                  <a:cubicBezTo>
                    <a:pt x="2696" y="3977"/>
                    <a:pt x="3205" y="3784"/>
                    <a:pt x="3591" y="3397"/>
                  </a:cubicBezTo>
                  <a:cubicBezTo>
                    <a:pt x="4364" y="2616"/>
                    <a:pt x="4364" y="1361"/>
                    <a:pt x="3591" y="580"/>
                  </a:cubicBezTo>
                  <a:cubicBezTo>
                    <a:pt x="3205" y="193"/>
                    <a:pt x="2696" y="0"/>
                    <a:pt x="2187" y="0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134"/>
            <p:cNvSpPr/>
            <p:nvPr/>
          </p:nvSpPr>
          <p:spPr>
            <a:xfrm>
              <a:off x="7884304" y="1386882"/>
              <a:ext cx="66608" cy="95900"/>
            </a:xfrm>
            <a:custGeom>
              <a:rect b="b" l="l" r="r" t="t"/>
              <a:pathLst>
                <a:path extrusionOk="0" h="1637" w="1137">
                  <a:moveTo>
                    <a:pt x="582" y="1"/>
                  </a:moveTo>
                  <a:cubicBezTo>
                    <a:pt x="282" y="1"/>
                    <a:pt x="10" y="173"/>
                    <a:pt x="1" y="582"/>
                  </a:cubicBezTo>
                  <a:lnTo>
                    <a:pt x="410" y="582"/>
                  </a:lnTo>
                  <a:cubicBezTo>
                    <a:pt x="410" y="437"/>
                    <a:pt x="464" y="364"/>
                    <a:pt x="546" y="364"/>
                  </a:cubicBezTo>
                  <a:cubicBezTo>
                    <a:pt x="628" y="364"/>
                    <a:pt x="673" y="419"/>
                    <a:pt x="673" y="510"/>
                  </a:cubicBezTo>
                  <a:cubicBezTo>
                    <a:pt x="673" y="764"/>
                    <a:pt x="328" y="1037"/>
                    <a:pt x="1" y="1301"/>
                  </a:cubicBezTo>
                  <a:lnTo>
                    <a:pt x="1" y="1637"/>
                  </a:lnTo>
                  <a:lnTo>
                    <a:pt x="1137" y="1637"/>
                  </a:lnTo>
                  <a:lnTo>
                    <a:pt x="1137" y="1282"/>
                  </a:lnTo>
                  <a:lnTo>
                    <a:pt x="582" y="1282"/>
                  </a:lnTo>
                  <a:cubicBezTo>
                    <a:pt x="828" y="1101"/>
                    <a:pt x="1119" y="828"/>
                    <a:pt x="1119" y="492"/>
                  </a:cubicBezTo>
                  <a:cubicBezTo>
                    <a:pt x="1119" y="219"/>
                    <a:pt x="964" y="1"/>
                    <a:pt x="582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4" name="Google Shape;3894;p134"/>
          <p:cNvGrpSpPr/>
          <p:nvPr/>
        </p:nvGrpSpPr>
        <p:grpSpPr>
          <a:xfrm>
            <a:off x="5404922" y="2062366"/>
            <a:ext cx="1613815" cy="1592154"/>
            <a:chOff x="5419000" y="3048525"/>
            <a:chExt cx="560625" cy="553100"/>
          </a:xfrm>
        </p:grpSpPr>
        <p:sp>
          <p:nvSpPr>
            <p:cNvPr id="3895" name="Google Shape;3895;p134"/>
            <p:cNvSpPr/>
            <p:nvPr/>
          </p:nvSpPr>
          <p:spPr>
            <a:xfrm>
              <a:off x="5419000" y="3048525"/>
              <a:ext cx="560625" cy="553100"/>
            </a:xfrm>
            <a:custGeom>
              <a:rect b="b" l="l" r="r" t="t"/>
              <a:pathLst>
                <a:path extrusionOk="0" h="22124" w="22425">
                  <a:moveTo>
                    <a:pt x="2100" y="0"/>
                  </a:moveTo>
                  <a:cubicBezTo>
                    <a:pt x="937" y="0"/>
                    <a:pt x="0" y="945"/>
                    <a:pt x="0" y="2100"/>
                  </a:cubicBezTo>
                  <a:lnTo>
                    <a:pt x="0" y="15225"/>
                  </a:lnTo>
                  <a:cubicBezTo>
                    <a:pt x="0" y="16388"/>
                    <a:pt x="937" y="17325"/>
                    <a:pt x="2100" y="17325"/>
                  </a:cubicBezTo>
                  <a:lnTo>
                    <a:pt x="8499" y="17325"/>
                  </a:lnTo>
                  <a:lnTo>
                    <a:pt x="12926" y="22124"/>
                  </a:lnTo>
                  <a:lnTo>
                    <a:pt x="12926" y="17325"/>
                  </a:lnTo>
                  <a:lnTo>
                    <a:pt x="20315" y="17325"/>
                  </a:lnTo>
                  <a:cubicBezTo>
                    <a:pt x="21470" y="17325"/>
                    <a:pt x="22415" y="16388"/>
                    <a:pt x="22415" y="15225"/>
                  </a:cubicBezTo>
                  <a:lnTo>
                    <a:pt x="22415" y="2100"/>
                  </a:lnTo>
                  <a:cubicBezTo>
                    <a:pt x="22424" y="945"/>
                    <a:pt x="21488" y="0"/>
                    <a:pt x="20324" y="0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134"/>
            <p:cNvSpPr/>
            <p:nvPr/>
          </p:nvSpPr>
          <p:spPr>
            <a:xfrm>
              <a:off x="5513525" y="3115775"/>
              <a:ext cx="281575" cy="259075"/>
            </a:xfrm>
            <a:custGeom>
              <a:rect b="b" l="l" r="r" t="t"/>
              <a:pathLst>
                <a:path extrusionOk="0" h="10363" w="11263">
                  <a:moveTo>
                    <a:pt x="11262" y="1"/>
                  </a:moveTo>
                  <a:cubicBezTo>
                    <a:pt x="9263" y="1200"/>
                    <a:pt x="6963" y="1818"/>
                    <a:pt x="5545" y="2118"/>
                  </a:cubicBezTo>
                  <a:cubicBezTo>
                    <a:pt x="4782" y="2264"/>
                    <a:pt x="4027" y="2346"/>
                    <a:pt x="3264" y="2346"/>
                  </a:cubicBezTo>
                  <a:lnTo>
                    <a:pt x="1100" y="2346"/>
                  </a:lnTo>
                  <a:cubicBezTo>
                    <a:pt x="491" y="2346"/>
                    <a:pt x="1" y="2836"/>
                    <a:pt x="1" y="3445"/>
                  </a:cubicBezTo>
                  <a:lnTo>
                    <a:pt x="1" y="6927"/>
                  </a:lnTo>
                  <a:cubicBezTo>
                    <a:pt x="1" y="7536"/>
                    <a:pt x="491" y="8027"/>
                    <a:pt x="1100" y="8027"/>
                  </a:cubicBezTo>
                  <a:lnTo>
                    <a:pt x="3264" y="8027"/>
                  </a:lnTo>
                  <a:cubicBezTo>
                    <a:pt x="4027" y="8027"/>
                    <a:pt x="4800" y="8108"/>
                    <a:pt x="5545" y="8254"/>
                  </a:cubicBezTo>
                  <a:cubicBezTo>
                    <a:pt x="6963" y="8545"/>
                    <a:pt x="9263" y="9163"/>
                    <a:pt x="11262" y="10363"/>
                  </a:cubicBezTo>
                  <a:lnTo>
                    <a:pt x="11262" y="1"/>
                  </a:ln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134"/>
            <p:cNvSpPr/>
            <p:nvPr/>
          </p:nvSpPr>
          <p:spPr>
            <a:xfrm>
              <a:off x="5645550" y="3140175"/>
              <a:ext cx="140075" cy="49100"/>
            </a:xfrm>
            <a:custGeom>
              <a:rect b="b" l="l" r="r" t="t"/>
              <a:pathLst>
                <a:path extrusionOk="0" h="1964" w="5603">
                  <a:moveTo>
                    <a:pt x="5419" y="1"/>
                  </a:moveTo>
                  <a:cubicBezTo>
                    <a:pt x="5401" y="1"/>
                    <a:pt x="5382" y="5"/>
                    <a:pt x="5363" y="15"/>
                  </a:cubicBezTo>
                  <a:cubicBezTo>
                    <a:pt x="4545" y="497"/>
                    <a:pt x="3755" y="970"/>
                    <a:pt x="2855" y="1279"/>
                  </a:cubicBezTo>
                  <a:cubicBezTo>
                    <a:pt x="1973" y="1588"/>
                    <a:pt x="1028" y="1751"/>
                    <a:pt x="82" y="1833"/>
                  </a:cubicBezTo>
                  <a:cubicBezTo>
                    <a:pt x="1" y="1842"/>
                    <a:pt x="1" y="1960"/>
                    <a:pt x="82" y="1960"/>
                  </a:cubicBezTo>
                  <a:cubicBezTo>
                    <a:pt x="161" y="1963"/>
                    <a:pt x="241" y="1964"/>
                    <a:pt x="321" y="1964"/>
                  </a:cubicBezTo>
                  <a:cubicBezTo>
                    <a:pt x="2132" y="1964"/>
                    <a:pt x="4125" y="1372"/>
                    <a:pt x="5518" y="197"/>
                  </a:cubicBezTo>
                  <a:cubicBezTo>
                    <a:pt x="5602" y="128"/>
                    <a:pt x="5518" y="1"/>
                    <a:pt x="5419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134"/>
            <p:cNvSpPr/>
            <p:nvPr/>
          </p:nvSpPr>
          <p:spPr>
            <a:xfrm>
              <a:off x="5526025" y="3296425"/>
              <a:ext cx="67050" cy="130000"/>
            </a:xfrm>
            <a:custGeom>
              <a:rect b="b" l="l" r="r" t="t"/>
              <a:pathLst>
                <a:path extrusionOk="0" h="5200" w="2682">
                  <a:moveTo>
                    <a:pt x="1209" y="1"/>
                  </a:moveTo>
                  <a:lnTo>
                    <a:pt x="91" y="4500"/>
                  </a:lnTo>
                  <a:cubicBezTo>
                    <a:pt x="0" y="4855"/>
                    <a:pt x="264" y="5200"/>
                    <a:pt x="628" y="5200"/>
                  </a:cubicBezTo>
                  <a:lnTo>
                    <a:pt x="828" y="5200"/>
                  </a:lnTo>
                  <a:cubicBezTo>
                    <a:pt x="1173" y="5200"/>
                    <a:pt x="1455" y="4973"/>
                    <a:pt x="1537" y="4636"/>
                  </a:cubicBezTo>
                  <a:lnTo>
                    <a:pt x="2682" y="1"/>
                  </a:ln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134"/>
            <p:cNvSpPr/>
            <p:nvPr/>
          </p:nvSpPr>
          <p:spPr>
            <a:xfrm>
              <a:off x="5513525" y="3174175"/>
              <a:ext cx="90475" cy="142500"/>
            </a:xfrm>
            <a:custGeom>
              <a:rect b="b" l="l" r="r" t="t"/>
              <a:pathLst>
                <a:path extrusionOk="0" h="5700" w="3619">
                  <a:moveTo>
                    <a:pt x="3618" y="1"/>
                  </a:moveTo>
                  <a:cubicBezTo>
                    <a:pt x="3500" y="1"/>
                    <a:pt x="3373" y="10"/>
                    <a:pt x="3264" y="10"/>
                  </a:cubicBezTo>
                  <a:lnTo>
                    <a:pt x="1100" y="10"/>
                  </a:lnTo>
                  <a:cubicBezTo>
                    <a:pt x="491" y="10"/>
                    <a:pt x="1" y="500"/>
                    <a:pt x="1" y="1109"/>
                  </a:cubicBezTo>
                  <a:lnTo>
                    <a:pt x="1" y="4591"/>
                  </a:lnTo>
                  <a:cubicBezTo>
                    <a:pt x="1" y="5200"/>
                    <a:pt x="491" y="5691"/>
                    <a:pt x="1100" y="5691"/>
                  </a:cubicBezTo>
                  <a:lnTo>
                    <a:pt x="3264" y="5691"/>
                  </a:lnTo>
                  <a:cubicBezTo>
                    <a:pt x="3373" y="5691"/>
                    <a:pt x="3500" y="5691"/>
                    <a:pt x="3618" y="5700"/>
                  </a:cubicBezTo>
                  <a:lnTo>
                    <a:pt x="3618" y="1"/>
                  </a:lnTo>
                  <a:close/>
                </a:path>
              </a:pathLst>
            </a:custGeom>
            <a:solidFill>
              <a:srgbClr val="AF262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134"/>
            <p:cNvSpPr/>
            <p:nvPr/>
          </p:nvSpPr>
          <p:spPr>
            <a:xfrm>
              <a:off x="5528075" y="3190600"/>
              <a:ext cx="12750" cy="105000"/>
            </a:xfrm>
            <a:custGeom>
              <a:rect b="b" l="l" r="r" t="t"/>
              <a:pathLst>
                <a:path extrusionOk="0" h="4200" w="510">
                  <a:moveTo>
                    <a:pt x="258" y="0"/>
                  </a:moveTo>
                  <a:cubicBezTo>
                    <a:pt x="189" y="0"/>
                    <a:pt x="118" y="39"/>
                    <a:pt x="100" y="116"/>
                  </a:cubicBezTo>
                  <a:cubicBezTo>
                    <a:pt x="0" y="752"/>
                    <a:pt x="46" y="1416"/>
                    <a:pt x="64" y="2052"/>
                  </a:cubicBezTo>
                  <a:cubicBezTo>
                    <a:pt x="91" y="2752"/>
                    <a:pt x="109" y="3443"/>
                    <a:pt x="173" y="4125"/>
                  </a:cubicBezTo>
                  <a:cubicBezTo>
                    <a:pt x="178" y="4175"/>
                    <a:pt x="214" y="4200"/>
                    <a:pt x="250" y="4200"/>
                  </a:cubicBezTo>
                  <a:cubicBezTo>
                    <a:pt x="287" y="4200"/>
                    <a:pt x="323" y="4175"/>
                    <a:pt x="327" y="4125"/>
                  </a:cubicBezTo>
                  <a:cubicBezTo>
                    <a:pt x="382" y="3434"/>
                    <a:pt x="409" y="2752"/>
                    <a:pt x="427" y="2052"/>
                  </a:cubicBezTo>
                  <a:cubicBezTo>
                    <a:pt x="455" y="1407"/>
                    <a:pt x="509" y="734"/>
                    <a:pt x="409" y="116"/>
                  </a:cubicBezTo>
                  <a:cubicBezTo>
                    <a:pt x="396" y="39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134"/>
            <p:cNvSpPr/>
            <p:nvPr/>
          </p:nvSpPr>
          <p:spPr>
            <a:xfrm>
              <a:off x="5603975" y="3172125"/>
              <a:ext cx="24100" cy="145925"/>
            </a:xfrm>
            <a:custGeom>
              <a:rect b="b" l="l" r="r" t="t"/>
              <a:pathLst>
                <a:path extrusionOk="0" h="5837" w="964">
                  <a:moveTo>
                    <a:pt x="964" y="1"/>
                  </a:moveTo>
                  <a:cubicBezTo>
                    <a:pt x="646" y="28"/>
                    <a:pt x="318" y="55"/>
                    <a:pt x="0" y="64"/>
                  </a:cubicBezTo>
                  <a:lnTo>
                    <a:pt x="0" y="5773"/>
                  </a:lnTo>
                  <a:cubicBezTo>
                    <a:pt x="327" y="5782"/>
                    <a:pt x="646" y="5809"/>
                    <a:pt x="964" y="5836"/>
                  </a:cubicBezTo>
                  <a:lnTo>
                    <a:pt x="964" y="1"/>
                  </a:ln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134"/>
            <p:cNvSpPr/>
            <p:nvPr/>
          </p:nvSpPr>
          <p:spPr>
            <a:xfrm>
              <a:off x="5795075" y="3218025"/>
              <a:ext cx="54550" cy="54575"/>
            </a:xfrm>
            <a:custGeom>
              <a:rect b="b" l="l" r="r" t="t"/>
              <a:pathLst>
                <a:path extrusionOk="0" h="2183" w="2182">
                  <a:moveTo>
                    <a:pt x="1091" y="1"/>
                  </a:moveTo>
                  <a:cubicBezTo>
                    <a:pt x="491" y="1"/>
                    <a:pt x="0" y="492"/>
                    <a:pt x="0" y="1092"/>
                  </a:cubicBezTo>
                  <a:cubicBezTo>
                    <a:pt x="0" y="1701"/>
                    <a:pt x="491" y="2182"/>
                    <a:pt x="1091" y="2182"/>
                  </a:cubicBezTo>
                  <a:cubicBezTo>
                    <a:pt x="1691" y="2182"/>
                    <a:pt x="2182" y="1701"/>
                    <a:pt x="2182" y="1092"/>
                  </a:cubicBezTo>
                  <a:cubicBezTo>
                    <a:pt x="2182" y="492"/>
                    <a:pt x="1691" y="1"/>
                    <a:pt x="1091" y="1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134"/>
            <p:cNvSpPr/>
            <p:nvPr/>
          </p:nvSpPr>
          <p:spPr>
            <a:xfrm>
              <a:off x="5795075" y="3115775"/>
              <a:ext cx="27300" cy="259075"/>
            </a:xfrm>
            <a:custGeom>
              <a:rect b="b" l="l" r="r" t="t"/>
              <a:pathLst>
                <a:path extrusionOk="0" h="10363" w="1092">
                  <a:moveTo>
                    <a:pt x="0" y="1"/>
                  </a:moveTo>
                  <a:lnTo>
                    <a:pt x="0" y="10363"/>
                  </a:lnTo>
                  <a:cubicBezTo>
                    <a:pt x="600" y="10363"/>
                    <a:pt x="1091" y="9881"/>
                    <a:pt x="1091" y="9263"/>
                  </a:cubicBezTo>
                  <a:lnTo>
                    <a:pt x="1091" y="1091"/>
                  </a:lnTo>
                  <a:cubicBezTo>
                    <a:pt x="1091" y="491"/>
                    <a:pt x="600" y="1"/>
                    <a:pt x="0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134"/>
            <p:cNvSpPr/>
            <p:nvPr/>
          </p:nvSpPr>
          <p:spPr>
            <a:xfrm>
              <a:off x="5845425" y="3202450"/>
              <a:ext cx="28525" cy="85700"/>
            </a:xfrm>
            <a:custGeom>
              <a:rect b="b" l="l" r="r" t="t"/>
              <a:pathLst>
                <a:path extrusionOk="0" h="3428" w="1141">
                  <a:moveTo>
                    <a:pt x="99" y="0"/>
                  </a:moveTo>
                  <a:cubicBezTo>
                    <a:pt x="50" y="0"/>
                    <a:pt x="0" y="68"/>
                    <a:pt x="32" y="115"/>
                  </a:cubicBezTo>
                  <a:cubicBezTo>
                    <a:pt x="359" y="569"/>
                    <a:pt x="713" y="978"/>
                    <a:pt x="768" y="1569"/>
                  </a:cubicBezTo>
                  <a:cubicBezTo>
                    <a:pt x="841" y="2251"/>
                    <a:pt x="550" y="2896"/>
                    <a:pt x="41" y="3369"/>
                  </a:cubicBezTo>
                  <a:cubicBezTo>
                    <a:pt x="9" y="3384"/>
                    <a:pt x="39" y="3427"/>
                    <a:pt x="71" y="3427"/>
                  </a:cubicBezTo>
                  <a:cubicBezTo>
                    <a:pt x="76" y="3427"/>
                    <a:pt x="81" y="3426"/>
                    <a:pt x="86" y="3423"/>
                  </a:cubicBezTo>
                  <a:cubicBezTo>
                    <a:pt x="713" y="3023"/>
                    <a:pt x="1140" y="2414"/>
                    <a:pt x="1122" y="1651"/>
                  </a:cubicBezTo>
                  <a:cubicBezTo>
                    <a:pt x="1086" y="969"/>
                    <a:pt x="768" y="278"/>
                    <a:pt x="122" y="6"/>
                  </a:cubicBezTo>
                  <a:cubicBezTo>
                    <a:pt x="115" y="2"/>
                    <a:pt x="107" y="0"/>
                    <a:pt x="99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134"/>
            <p:cNvSpPr/>
            <p:nvPr/>
          </p:nvSpPr>
          <p:spPr>
            <a:xfrm>
              <a:off x="5850550" y="3173400"/>
              <a:ext cx="52725" cy="144000"/>
            </a:xfrm>
            <a:custGeom>
              <a:rect b="b" l="l" r="r" t="t"/>
              <a:pathLst>
                <a:path extrusionOk="0" h="5760" w="2109">
                  <a:moveTo>
                    <a:pt x="412" y="1"/>
                  </a:moveTo>
                  <a:cubicBezTo>
                    <a:pt x="359" y="1"/>
                    <a:pt x="296" y="49"/>
                    <a:pt x="336" y="104"/>
                  </a:cubicBezTo>
                  <a:cubicBezTo>
                    <a:pt x="981" y="950"/>
                    <a:pt x="1617" y="1713"/>
                    <a:pt x="1635" y="2831"/>
                  </a:cubicBezTo>
                  <a:cubicBezTo>
                    <a:pt x="1644" y="3985"/>
                    <a:pt x="954" y="5076"/>
                    <a:pt x="17" y="5694"/>
                  </a:cubicBezTo>
                  <a:cubicBezTo>
                    <a:pt x="1" y="5719"/>
                    <a:pt x="7" y="5759"/>
                    <a:pt x="36" y="5759"/>
                  </a:cubicBezTo>
                  <a:cubicBezTo>
                    <a:pt x="38" y="5759"/>
                    <a:pt x="41" y="5759"/>
                    <a:pt x="45" y="5758"/>
                  </a:cubicBezTo>
                  <a:cubicBezTo>
                    <a:pt x="1190" y="5349"/>
                    <a:pt x="1917" y="4331"/>
                    <a:pt x="2017" y="3122"/>
                  </a:cubicBezTo>
                  <a:cubicBezTo>
                    <a:pt x="2108" y="1959"/>
                    <a:pt x="1554" y="504"/>
                    <a:pt x="436" y="4"/>
                  </a:cubicBezTo>
                  <a:cubicBezTo>
                    <a:pt x="428" y="2"/>
                    <a:pt x="420" y="1"/>
                    <a:pt x="412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134"/>
          <p:cNvGrpSpPr/>
          <p:nvPr/>
        </p:nvGrpSpPr>
        <p:grpSpPr>
          <a:xfrm>
            <a:off x="7310013" y="2786452"/>
            <a:ext cx="1302329" cy="594443"/>
            <a:chOff x="7310013" y="2786452"/>
            <a:chExt cx="1302329" cy="594443"/>
          </a:xfrm>
        </p:grpSpPr>
        <p:grpSp>
          <p:nvGrpSpPr>
            <p:cNvPr id="3907" name="Google Shape;3907;p134"/>
            <p:cNvGrpSpPr/>
            <p:nvPr/>
          </p:nvGrpSpPr>
          <p:grpSpPr>
            <a:xfrm>
              <a:off x="7310013" y="2786452"/>
              <a:ext cx="1302329" cy="594443"/>
              <a:chOff x="7126563" y="2706477"/>
              <a:chExt cx="1302329" cy="594443"/>
            </a:xfrm>
          </p:grpSpPr>
          <p:sp>
            <p:nvSpPr>
              <p:cNvPr id="3908" name="Google Shape;3908;p134"/>
              <p:cNvSpPr/>
              <p:nvPr/>
            </p:nvSpPr>
            <p:spPr>
              <a:xfrm>
                <a:off x="7126563" y="2706477"/>
                <a:ext cx="1302329" cy="594443"/>
              </a:xfrm>
              <a:custGeom>
                <a:rect b="b" l="l" r="r" t="t"/>
                <a:pathLst>
                  <a:path extrusionOk="0" h="6809" w="14917">
                    <a:moveTo>
                      <a:pt x="14916" y="1"/>
                    </a:moveTo>
                    <a:lnTo>
                      <a:pt x="13335" y="1710"/>
                    </a:lnTo>
                    <a:lnTo>
                      <a:pt x="746" y="1710"/>
                    </a:lnTo>
                    <a:cubicBezTo>
                      <a:pt x="328" y="1710"/>
                      <a:pt x="0" y="2046"/>
                      <a:pt x="0" y="2455"/>
                    </a:cubicBezTo>
                    <a:lnTo>
                      <a:pt x="0" y="6063"/>
                    </a:lnTo>
                    <a:cubicBezTo>
                      <a:pt x="0" y="6482"/>
                      <a:pt x="337" y="6809"/>
                      <a:pt x="746" y="6809"/>
                    </a:cubicBezTo>
                    <a:lnTo>
                      <a:pt x="14171" y="6809"/>
                    </a:lnTo>
                    <a:cubicBezTo>
                      <a:pt x="14580" y="6809"/>
                      <a:pt x="14916" y="6472"/>
                      <a:pt x="14916" y="6063"/>
                    </a:cubicBezTo>
                    <a:lnTo>
                      <a:pt x="14916" y="1"/>
                    </a:lnTo>
                    <a:close/>
                  </a:path>
                </a:pathLst>
              </a:custGeom>
              <a:solidFill>
                <a:srgbClr val="EDE7E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134"/>
              <p:cNvSpPr/>
              <p:nvPr/>
            </p:nvSpPr>
            <p:spPr>
              <a:xfrm>
                <a:off x="7222599" y="2919935"/>
                <a:ext cx="330188" cy="329392"/>
              </a:xfrm>
              <a:custGeom>
                <a:rect b="b" l="l" r="r" t="t"/>
                <a:pathLst>
                  <a:path extrusionOk="0" h="3773" w="3782">
                    <a:moveTo>
                      <a:pt x="1891" y="1"/>
                    </a:moveTo>
                    <a:cubicBezTo>
                      <a:pt x="836" y="1"/>
                      <a:pt x="0" y="846"/>
                      <a:pt x="0" y="1891"/>
                    </a:cubicBezTo>
                    <a:cubicBezTo>
                      <a:pt x="0" y="2937"/>
                      <a:pt x="836" y="3773"/>
                      <a:pt x="1891" y="3773"/>
                    </a:cubicBezTo>
                    <a:cubicBezTo>
                      <a:pt x="2936" y="3773"/>
                      <a:pt x="3772" y="2928"/>
                      <a:pt x="3772" y="1891"/>
                    </a:cubicBezTo>
                    <a:cubicBezTo>
                      <a:pt x="3781" y="855"/>
                      <a:pt x="2936" y="1"/>
                      <a:pt x="1891" y="1"/>
                    </a:cubicBezTo>
                    <a:close/>
                  </a:path>
                </a:pathLst>
              </a:custGeom>
              <a:solidFill>
                <a:srgbClr val="31658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34"/>
              <p:cNvSpPr/>
              <p:nvPr/>
            </p:nvSpPr>
            <p:spPr>
              <a:xfrm>
                <a:off x="7370145" y="2965944"/>
                <a:ext cx="113584" cy="135843"/>
              </a:xfrm>
              <a:custGeom>
                <a:rect b="b" l="l" r="r" t="t"/>
                <a:pathLst>
                  <a:path extrusionOk="0" h="1556" w="1301">
                    <a:moveTo>
                      <a:pt x="1" y="1101"/>
                    </a:moveTo>
                    <a:lnTo>
                      <a:pt x="1" y="192"/>
                    </a:lnTo>
                    <a:cubicBezTo>
                      <a:pt x="1" y="92"/>
                      <a:pt x="92" y="1"/>
                      <a:pt x="201" y="1"/>
                    </a:cubicBezTo>
                    <a:cubicBezTo>
                      <a:pt x="301" y="1"/>
                      <a:pt x="392" y="92"/>
                      <a:pt x="392" y="192"/>
                    </a:cubicBezTo>
                    <a:lnTo>
                      <a:pt x="392" y="1164"/>
                    </a:lnTo>
                    <a:lnTo>
                      <a:pt x="1110" y="1164"/>
                    </a:lnTo>
                    <a:cubicBezTo>
                      <a:pt x="1210" y="1164"/>
                      <a:pt x="1301" y="1255"/>
                      <a:pt x="1301" y="1364"/>
                    </a:cubicBezTo>
                    <a:cubicBezTo>
                      <a:pt x="1301" y="1464"/>
                      <a:pt x="1210" y="1555"/>
                      <a:pt x="1110" y="1555"/>
                    </a:cubicBezTo>
                    <a:lnTo>
                      <a:pt x="201" y="1555"/>
                    </a:lnTo>
                    <a:cubicBezTo>
                      <a:pt x="92" y="1555"/>
                      <a:pt x="1" y="1464"/>
                      <a:pt x="1" y="13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1" name="Google Shape;3911;p134"/>
            <p:cNvSpPr/>
            <p:nvPr/>
          </p:nvSpPr>
          <p:spPr>
            <a:xfrm flipH="1" rot="10800000">
              <a:off x="7829463" y="3025675"/>
              <a:ext cx="714139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134"/>
            <p:cNvSpPr/>
            <p:nvPr/>
          </p:nvSpPr>
          <p:spPr>
            <a:xfrm flipH="1" rot="10800000">
              <a:off x="7829463" y="3109167"/>
              <a:ext cx="714139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134"/>
            <p:cNvSpPr/>
            <p:nvPr/>
          </p:nvSpPr>
          <p:spPr>
            <a:xfrm flipH="1" rot="10800000">
              <a:off x="7829463" y="3192658"/>
              <a:ext cx="714139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134"/>
            <p:cNvSpPr/>
            <p:nvPr/>
          </p:nvSpPr>
          <p:spPr>
            <a:xfrm flipH="1" rot="10800000">
              <a:off x="7829463" y="3276150"/>
              <a:ext cx="714139" cy="45625"/>
            </a:xfrm>
            <a:custGeom>
              <a:rect b="b" l="l" r="r" t="t"/>
              <a:pathLst>
                <a:path extrusionOk="0" fill="none" h="1" w="49302">
                  <a:moveTo>
                    <a:pt x="1" y="1"/>
                  </a:moveTo>
                  <a:lnTo>
                    <a:pt x="49302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p1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enfoques</a:t>
            </a:r>
            <a:endParaRPr/>
          </a:p>
        </p:txBody>
      </p:sp>
      <p:sp>
        <p:nvSpPr>
          <p:cNvPr id="3920" name="Google Shape;3920;p135"/>
          <p:cNvSpPr txBox="1"/>
          <p:nvPr>
            <p:ph idx="1" type="subTitle"/>
          </p:nvPr>
        </p:nvSpPr>
        <p:spPr>
          <a:xfrm>
            <a:off x="836150" y="2078075"/>
            <a:ext cx="20805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Comparar entre usuarios o entre  productos</a:t>
            </a:r>
            <a:endParaRPr/>
          </a:p>
        </p:txBody>
      </p:sp>
      <p:sp>
        <p:nvSpPr>
          <p:cNvPr id="3921" name="Google Shape;3921;p135"/>
          <p:cNvSpPr txBox="1"/>
          <p:nvPr>
            <p:ph idx="2" type="subTitle"/>
          </p:nvPr>
        </p:nvSpPr>
        <p:spPr>
          <a:xfrm>
            <a:off x="3529650" y="2078075"/>
            <a:ext cx="20847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Recomienda según las </a:t>
            </a:r>
            <a:r>
              <a:rPr lang="es" sz="1200"/>
              <a:t>características</a:t>
            </a:r>
            <a:r>
              <a:rPr lang="es" sz="1200"/>
              <a:t> (recomendar </a:t>
            </a:r>
            <a:r>
              <a:rPr lang="es" sz="1200"/>
              <a:t>más</a:t>
            </a:r>
            <a:r>
              <a:rPr lang="es" sz="1200"/>
              <a:t> </a:t>
            </a:r>
            <a:r>
              <a:rPr lang="es" sz="1200"/>
              <a:t>películas</a:t>
            </a:r>
            <a:r>
              <a:rPr lang="es" sz="1200"/>
              <a:t> de acción)</a:t>
            </a:r>
            <a:endParaRPr sz="1200"/>
          </a:p>
        </p:txBody>
      </p:sp>
      <p:sp>
        <p:nvSpPr>
          <p:cNvPr id="3922" name="Google Shape;3922;p135"/>
          <p:cNvSpPr txBox="1"/>
          <p:nvPr>
            <p:ph idx="3" type="subTitle"/>
          </p:nvPr>
        </p:nvSpPr>
        <p:spPr>
          <a:xfrm>
            <a:off x="6226000" y="2078075"/>
            <a:ext cx="20832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Meter todos los datos a una red neuronal y que ella se encargue.</a:t>
            </a:r>
            <a:endParaRPr/>
          </a:p>
        </p:txBody>
      </p:sp>
      <p:sp>
        <p:nvSpPr>
          <p:cNvPr id="3923" name="Google Shape;3923;p135"/>
          <p:cNvSpPr txBox="1"/>
          <p:nvPr>
            <p:ph idx="7" type="subTitle"/>
          </p:nvPr>
        </p:nvSpPr>
        <p:spPr>
          <a:xfrm>
            <a:off x="715100" y="1367113"/>
            <a:ext cx="2322600" cy="713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Filtrado colaborativo</a:t>
            </a:r>
            <a:endParaRPr/>
          </a:p>
        </p:txBody>
      </p:sp>
      <p:sp>
        <p:nvSpPr>
          <p:cNvPr id="3924" name="Google Shape;3924;p135"/>
          <p:cNvSpPr txBox="1"/>
          <p:nvPr>
            <p:ph idx="8" type="subTitle"/>
          </p:nvPr>
        </p:nvSpPr>
        <p:spPr>
          <a:xfrm>
            <a:off x="3408450" y="1367113"/>
            <a:ext cx="2327100" cy="713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Basados en contenido</a:t>
            </a:r>
            <a:endParaRPr/>
          </a:p>
        </p:txBody>
      </p:sp>
      <p:sp>
        <p:nvSpPr>
          <p:cNvPr id="3925" name="Google Shape;3925;p135"/>
          <p:cNvSpPr txBox="1"/>
          <p:nvPr>
            <p:ph idx="9" type="subTitle"/>
          </p:nvPr>
        </p:nvSpPr>
        <p:spPr>
          <a:xfrm>
            <a:off x="6106300" y="1367113"/>
            <a:ext cx="2322600" cy="713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Deep learning</a:t>
            </a:r>
            <a:endParaRPr/>
          </a:p>
        </p:txBody>
      </p:sp>
      <p:sp>
        <p:nvSpPr>
          <p:cNvPr id="3926" name="Google Shape;3926;p135"/>
          <p:cNvSpPr/>
          <p:nvPr/>
        </p:nvSpPr>
        <p:spPr>
          <a:xfrm>
            <a:off x="8298306" y="4189832"/>
            <a:ext cx="261188" cy="303630"/>
          </a:xfrm>
          <a:custGeom>
            <a:rect b="b" l="l" r="r" t="t"/>
            <a:pathLst>
              <a:path extrusionOk="0" h="3112" w="2677">
                <a:moveTo>
                  <a:pt x="1339" y="0"/>
                </a:moveTo>
                <a:cubicBezTo>
                  <a:pt x="599" y="0"/>
                  <a:pt x="0" y="696"/>
                  <a:pt x="0" y="1558"/>
                </a:cubicBezTo>
                <a:cubicBezTo>
                  <a:pt x="0" y="2417"/>
                  <a:pt x="599" y="3112"/>
                  <a:pt x="1339" y="3112"/>
                </a:cubicBezTo>
                <a:cubicBezTo>
                  <a:pt x="2078" y="3112"/>
                  <a:pt x="2677" y="2417"/>
                  <a:pt x="2677" y="1558"/>
                </a:cubicBezTo>
                <a:cubicBezTo>
                  <a:pt x="2677" y="696"/>
                  <a:pt x="2078" y="0"/>
                  <a:pt x="1339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7" name="Google Shape;3927;p135"/>
          <p:cNvGrpSpPr/>
          <p:nvPr/>
        </p:nvGrpSpPr>
        <p:grpSpPr>
          <a:xfrm>
            <a:off x="8496901" y="3829313"/>
            <a:ext cx="245481" cy="245481"/>
            <a:chOff x="1951050" y="2586375"/>
            <a:chExt cx="167575" cy="167575"/>
          </a:xfrm>
        </p:grpSpPr>
        <p:sp>
          <p:nvSpPr>
            <p:cNvPr id="3928" name="Google Shape;3928;p135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135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135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135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2" name="Google Shape;3932;p135"/>
          <p:cNvSpPr/>
          <p:nvPr/>
        </p:nvSpPr>
        <p:spPr>
          <a:xfrm>
            <a:off x="266725" y="1146388"/>
            <a:ext cx="245475" cy="285825"/>
          </a:xfrm>
          <a:custGeom>
            <a:rect b="b" l="l" r="r" t="t"/>
            <a:pathLst>
              <a:path extrusionOk="0" h="11433" w="9819">
                <a:moveTo>
                  <a:pt x="4909" y="1"/>
                </a:moveTo>
                <a:cubicBezTo>
                  <a:pt x="4225" y="4472"/>
                  <a:pt x="3840" y="5015"/>
                  <a:pt x="0" y="5717"/>
                </a:cubicBezTo>
                <a:cubicBezTo>
                  <a:pt x="3840" y="6418"/>
                  <a:pt x="4208" y="6961"/>
                  <a:pt x="4909" y="11432"/>
                </a:cubicBezTo>
                <a:cubicBezTo>
                  <a:pt x="5593" y="6961"/>
                  <a:pt x="5979" y="6418"/>
                  <a:pt x="9818" y="5717"/>
                </a:cubicBezTo>
                <a:cubicBezTo>
                  <a:pt x="5979" y="5033"/>
                  <a:pt x="5593" y="4472"/>
                  <a:pt x="490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3" name="Google Shape;3933;p135"/>
          <p:cNvGrpSpPr/>
          <p:nvPr/>
        </p:nvGrpSpPr>
        <p:grpSpPr>
          <a:xfrm>
            <a:off x="356788" y="1478138"/>
            <a:ext cx="245481" cy="245481"/>
            <a:chOff x="1951050" y="2586375"/>
            <a:chExt cx="167575" cy="167575"/>
          </a:xfrm>
        </p:grpSpPr>
        <p:sp>
          <p:nvSpPr>
            <p:cNvPr id="3934" name="Google Shape;3934;p135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135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135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135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8" name="Google Shape;3938;p135"/>
          <p:cNvSpPr/>
          <p:nvPr/>
        </p:nvSpPr>
        <p:spPr>
          <a:xfrm>
            <a:off x="509463" y="4189825"/>
            <a:ext cx="411266" cy="389556"/>
          </a:xfrm>
          <a:custGeom>
            <a:rect b="b" l="l" r="r" t="t"/>
            <a:pathLst>
              <a:path extrusionOk="0" h="17621" w="18603">
                <a:moveTo>
                  <a:pt x="18603" y="0"/>
                </a:moveTo>
                <a:lnTo>
                  <a:pt x="0" y="6680"/>
                </a:lnTo>
                <a:lnTo>
                  <a:pt x="7154" y="9731"/>
                </a:lnTo>
                <a:lnTo>
                  <a:pt x="10204" y="17620"/>
                </a:lnTo>
                <a:lnTo>
                  <a:pt x="18603" y="0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9" name="Google Shape;3939;p135"/>
          <p:cNvSpPr/>
          <p:nvPr/>
        </p:nvSpPr>
        <p:spPr>
          <a:xfrm>
            <a:off x="8298513" y="741700"/>
            <a:ext cx="236275" cy="313400"/>
          </a:xfrm>
          <a:custGeom>
            <a:rect b="b" l="l" r="r" t="t"/>
            <a:pathLst>
              <a:path extrusionOk="0" h="12536" w="9451">
                <a:moveTo>
                  <a:pt x="0" y="0"/>
                </a:moveTo>
                <a:lnTo>
                  <a:pt x="0" y="12536"/>
                </a:lnTo>
                <a:lnTo>
                  <a:pt x="4717" y="8661"/>
                </a:lnTo>
                <a:lnTo>
                  <a:pt x="9450" y="12536"/>
                </a:lnTo>
                <a:lnTo>
                  <a:pt x="9450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0" name="Google Shape;3940;p135"/>
          <p:cNvGrpSpPr/>
          <p:nvPr/>
        </p:nvGrpSpPr>
        <p:grpSpPr>
          <a:xfrm>
            <a:off x="8529468" y="935839"/>
            <a:ext cx="411272" cy="431290"/>
            <a:chOff x="6650622" y="3023207"/>
            <a:chExt cx="262508" cy="275268"/>
          </a:xfrm>
        </p:grpSpPr>
        <p:sp>
          <p:nvSpPr>
            <p:cNvPr id="3941" name="Google Shape;3941;p135"/>
            <p:cNvSpPr/>
            <p:nvPr/>
          </p:nvSpPr>
          <p:spPr>
            <a:xfrm>
              <a:off x="6706952" y="3023207"/>
              <a:ext cx="23881" cy="241362"/>
            </a:xfrm>
            <a:custGeom>
              <a:rect b="b" l="l" r="r" t="t"/>
              <a:pathLst>
                <a:path extrusionOk="0" h="1324" w="131">
                  <a:moveTo>
                    <a:pt x="0" y="0"/>
                  </a:moveTo>
                  <a:lnTo>
                    <a:pt x="0" y="1323"/>
                  </a:lnTo>
                  <a:lnTo>
                    <a:pt x="130" y="132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135"/>
            <p:cNvSpPr/>
            <p:nvPr/>
          </p:nvSpPr>
          <p:spPr>
            <a:xfrm>
              <a:off x="6650622" y="3256182"/>
              <a:ext cx="137088" cy="42293"/>
            </a:xfrm>
            <a:custGeom>
              <a:rect b="b" l="l" r="r" t="t"/>
              <a:pathLst>
                <a:path extrusionOk="0" h="232" w="752">
                  <a:moveTo>
                    <a:pt x="171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231"/>
                  </a:lnTo>
                  <a:lnTo>
                    <a:pt x="751" y="231"/>
                  </a:lnTo>
                  <a:lnTo>
                    <a:pt x="751" y="172"/>
                  </a:lnTo>
                  <a:cubicBezTo>
                    <a:pt x="751" y="79"/>
                    <a:pt x="67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135"/>
            <p:cNvSpPr/>
            <p:nvPr/>
          </p:nvSpPr>
          <p:spPr>
            <a:xfrm>
              <a:off x="6730651" y="3040708"/>
              <a:ext cx="182480" cy="128884"/>
            </a:xfrm>
            <a:custGeom>
              <a:rect b="b" l="l" r="r" t="t"/>
              <a:pathLst>
                <a:path extrusionOk="0" h="707" w="1001">
                  <a:moveTo>
                    <a:pt x="0" y="1"/>
                  </a:moveTo>
                  <a:lnTo>
                    <a:pt x="0" y="707"/>
                  </a:lnTo>
                  <a:lnTo>
                    <a:pt x="1000" y="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4" name="Google Shape;3944;p135"/>
          <p:cNvGrpSpPr/>
          <p:nvPr/>
        </p:nvGrpSpPr>
        <p:grpSpPr>
          <a:xfrm>
            <a:off x="198719" y="4032712"/>
            <a:ext cx="561651" cy="127986"/>
            <a:chOff x="2160019" y="3798062"/>
            <a:chExt cx="561651" cy="127986"/>
          </a:xfrm>
        </p:grpSpPr>
        <p:sp>
          <p:nvSpPr>
            <p:cNvPr id="3945" name="Google Shape;3945;p135"/>
            <p:cNvSpPr/>
            <p:nvPr/>
          </p:nvSpPr>
          <p:spPr>
            <a:xfrm>
              <a:off x="2160019" y="3798062"/>
              <a:ext cx="127513" cy="127986"/>
            </a:xfrm>
            <a:custGeom>
              <a:rect b="b" l="l" r="r" t="t"/>
              <a:pathLst>
                <a:path extrusionOk="0" h="811" w="808">
                  <a:moveTo>
                    <a:pt x="402" y="0"/>
                  </a:moveTo>
                  <a:cubicBezTo>
                    <a:pt x="179" y="0"/>
                    <a:pt x="1" y="182"/>
                    <a:pt x="1" y="405"/>
                  </a:cubicBezTo>
                  <a:cubicBezTo>
                    <a:pt x="1" y="628"/>
                    <a:pt x="179" y="810"/>
                    <a:pt x="402" y="810"/>
                  </a:cubicBezTo>
                  <a:cubicBezTo>
                    <a:pt x="625" y="810"/>
                    <a:pt x="807" y="628"/>
                    <a:pt x="807" y="405"/>
                  </a:cubicBezTo>
                  <a:cubicBezTo>
                    <a:pt x="807" y="182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135"/>
            <p:cNvSpPr/>
            <p:nvPr/>
          </p:nvSpPr>
          <p:spPr>
            <a:xfrm>
              <a:off x="2376536" y="3798062"/>
              <a:ext cx="127986" cy="127986"/>
            </a:xfrm>
            <a:custGeom>
              <a:rect b="b" l="l" r="r" t="t"/>
              <a:pathLst>
                <a:path extrusionOk="0" h="811" w="811">
                  <a:moveTo>
                    <a:pt x="406" y="0"/>
                  </a:moveTo>
                  <a:cubicBezTo>
                    <a:pt x="183" y="0"/>
                    <a:pt x="0" y="182"/>
                    <a:pt x="0" y="405"/>
                  </a:cubicBezTo>
                  <a:cubicBezTo>
                    <a:pt x="0" y="628"/>
                    <a:pt x="183" y="810"/>
                    <a:pt x="406" y="810"/>
                  </a:cubicBezTo>
                  <a:cubicBezTo>
                    <a:pt x="629" y="810"/>
                    <a:pt x="811" y="628"/>
                    <a:pt x="811" y="405"/>
                  </a:cubicBezTo>
                  <a:cubicBezTo>
                    <a:pt x="811" y="182"/>
                    <a:pt x="629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135"/>
            <p:cNvSpPr/>
            <p:nvPr/>
          </p:nvSpPr>
          <p:spPr>
            <a:xfrm>
              <a:off x="2594158" y="3798062"/>
              <a:ext cx="127513" cy="127986"/>
            </a:xfrm>
            <a:custGeom>
              <a:rect b="b" l="l" r="r" t="t"/>
              <a:pathLst>
                <a:path extrusionOk="0" h="811" w="808">
                  <a:moveTo>
                    <a:pt x="402" y="0"/>
                  </a:moveTo>
                  <a:cubicBezTo>
                    <a:pt x="179" y="0"/>
                    <a:pt x="1" y="182"/>
                    <a:pt x="1" y="405"/>
                  </a:cubicBezTo>
                  <a:cubicBezTo>
                    <a:pt x="1" y="628"/>
                    <a:pt x="179" y="810"/>
                    <a:pt x="402" y="810"/>
                  </a:cubicBezTo>
                  <a:cubicBezTo>
                    <a:pt x="625" y="810"/>
                    <a:pt x="807" y="628"/>
                    <a:pt x="807" y="405"/>
                  </a:cubicBezTo>
                  <a:cubicBezTo>
                    <a:pt x="807" y="182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48" name="Google Shape;3948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11" y="2904050"/>
            <a:ext cx="1589400" cy="158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49" name="Google Shape;3949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175" y="2868774"/>
            <a:ext cx="1359603" cy="1589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p136"/>
          <p:cNvSpPr/>
          <p:nvPr/>
        </p:nvSpPr>
        <p:spPr>
          <a:xfrm>
            <a:off x="-25" y="1642950"/>
            <a:ext cx="9144000" cy="10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5" name="Google Shape;3955;p136"/>
          <p:cNvCxnSpPr>
            <a:stCxn id="3956" idx="3"/>
            <a:endCxn id="3957" idx="1"/>
          </p:cNvCxnSpPr>
          <p:nvPr/>
        </p:nvCxnSpPr>
        <p:spPr>
          <a:xfrm>
            <a:off x="2301899" y="3234400"/>
            <a:ext cx="4179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8" name="Google Shape;3958;p136"/>
          <p:cNvCxnSpPr>
            <a:stCxn id="3957" idx="3"/>
            <a:endCxn id="3959" idx="1"/>
          </p:cNvCxnSpPr>
          <p:nvPr/>
        </p:nvCxnSpPr>
        <p:spPr>
          <a:xfrm>
            <a:off x="4572075" y="3234400"/>
            <a:ext cx="403800" cy="6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0" name="Google Shape;3960;p136"/>
          <p:cNvCxnSpPr>
            <a:stCxn id="3959" idx="3"/>
            <a:endCxn id="3961" idx="1"/>
          </p:cNvCxnSpPr>
          <p:nvPr/>
        </p:nvCxnSpPr>
        <p:spPr>
          <a:xfrm>
            <a:off x="6219300" y="3234400"/>
            <a:ext cx="7164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2" name="Google Shape;3962;p1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CONSTRUIRLOS</a:t>
            </a:r>
            <a:endParaRPr/>
          </a:p>
        </p:txBody>
      </p:sp>
      <p:sp>
        <p:nvSpPr>
          <p:cNvPr id="3956" name="Google Shape;3956;p136"/>
          <p:cNvSpPr txBox="1"/>
          <p:nvPr>
            <p:ph idx="4294967295" type="subTitle"/>
          </p:nvPr>
        </p:nvSpPr>
        <p:spPr>
          <a:xfrm>
            <a:off x="1058399" y="2877850"/>
            <a:ext cx="12435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Recolección de datos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63" name="Google Shape;3963;p136"/>
          <p:cNvSpPr txBox="1"/>
          <p:nvPr>
            <p:ph idx="4294967295" type="subTitle"/>
          </p:nvPr>
        </p:nvSpPr>
        <p:spPr>
          <a:xfrm>
            <a:off x="2677800" y="3688050"/>
            <a:ext cx="192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Prepara los datos Datos limpios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136"/>
          <p:cNvSpPr txBox="1"/>
          <p:nvPr>
            <p:ph idx="4294967295" type="subTitle"/>
          </p:nvPr>
        </p:nvSpPr>
        <p:spPr>
          <a:xfrm>
            <a:off x="719999" y="3688044"/>
            <a:ext cx="1920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Calificaciones, clicks, tiempo de visualización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65" name="Google Shape;3965;p136"/>
          <p:cNvSpPr txBox="1"/>
          <p:nvPr>
            <p:ph idx="4294967295" type="subTitle"/>
          </p:nvPr>
        </p:nvSpPr>
        <p:spPr>
          <a:xfrm>
            <a:off x="6595201" y="3688044"/>
            <a:ext cx="1920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Ajustar parámetros y aprender a hacer recomendaciones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136"/>
          <p:cNvSpPr txBox="1"/>
          <p:nvPr>
            <p:ph idx="4294967295" type="subTitle"/>
          </p:nvPr>
        </p:nvSpPr>
        <p:spPr>
          <a:xfrm>
            <a:off x="4637400" y="3687894"/>
            <a:ext cx="192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Basado en contenido, colaborativo o deep learning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136"/>
          <p:cNvSpPr txBox="1"/>
          <p:nvPr>
            <p:ph idx="4294967295" type="subTitle"/>
          </p:nvPr>
        </p:nvSpPr>
        <p:spPr>
          <a:xfrm>
            <a:off x="2719875" y="2877850"/>
            <a:ext cx="18522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Preprocesamiento</a:t>
            </a: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de datos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59" name="Google Shape;3959;p136"/>
          <p:cNvSpPr txBox="1"/>
          <p:nvPr>
            <p:ph idx="4294967295" type="subTitle"/>
          </p:nvPr>
        </p:nvSpPr>
        <p:spPr>
          <a:xfrm>
            <a:off x="4975800" y="2877850"/>
            <a:ext cx="12435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Elección de algoritmo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61" name="Google Shape;3961;p136"/>
          <p:cNvSpPr txBox="1"/>
          <p:nvPr>
            <p:ph idx="4294967295" type="subTitle"/>
          </p:nvPr>
        </p:nvSpPr>
        <p:spPr>
          <a:xfrm>
            <a:off x="6935701" y="2877850"/>
            <a:ext cx="12393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Entrenar el modelo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67" name="Google Shape;3967;p136"/>
          <p:cNvSpPr/>
          <p:nvPr/>
        </p:nvSpPr>
        <p:spPr>
          <a:xfrm>
            <a:off x="5989323" y="2726156"/>
            <a:ext cx="376962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68" name="Google Shape;3968;p136"/>
          <p:cNvSpPr/>
          <p:nvPr/>
        </p:nvSpPr>
        <p:spPr>
          <a:xfrm>
            <a:off x="7950195" y="2726156"/>
            <a:ext cx="376962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69" name="Google Shape;3969;p136"/>
          <p:cNvSpPr/>
          <p:nvPr/>
        </p:nvSpPr>
        <p:spPr>
          <a:xfrm>
            <a:off x="4028440" y="2726150"/>
            <a:ext cx="376973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70" name="Google Shape;3970;p136"/>
          <p:cNvSpPr/>
          <p:nvPr/>
        </p:nvSpPr>
        <p:spPr>
          <a:xfrm>
            <a:off x="2067581" y="2689156"/>
            <a:ext cx="376962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71" name="Google Shape;3971;p136"/>
          <p:cNvSpPr/>
          <p:nvPr/>
        </p:nvSpPr>
        <p:spPr>
          <a:xfrm>
            <a:off x="1285199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136"/>
          <p:cNvSpPr/>
          <p:nvPr/>
        </p:nvSpPr>
        <p:spPr>
          <a:xfrm>
            <a:off x="3243900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136"/>
          <p:cNvSpPr/>
          <p:nvPr/>
        </p:nvSpPr>
        <p:spPr>
          <a:xfrm>
            <a:off x="5202600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4" name="Google Shape;3974;p136"/>
          <p:cNvSpPr/>
          <p:nvPr/>
        </p:nvSpPr>
        <p:spPr>
          <a:xfrm>
            <a:off x="7160401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5" name="Google Shape;3975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299" y="156424"/>
            <a:ext cx="857273" cy="114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6" name="Google Shape;3976;p136"/>
          <p:cNvGrpSpPr/>
          <p:nvPr/>
        </p:nvGrpSpPr>
        <p:grpSpPr>
          <a:xfrm>
            <a:off x="1353030" y="1916534"/>
            <a:ext cx="654238" cy="474039"/>
            <a:chOff x="6084759" y="3013377"/>
            <a:chExt cx="404425" cy="279603"/>
          </a:xfrm>
        </p:grpSpPr>
        <p:sp>
          <p:nvSpPr>
            <p:cNvPr id="3977" name="Google Shape;3977;p136"/>
            <p:cNvSpPr/>
            <p:nvPr/>
          </p:nvSpPr>
          <p:spPr>
            <a:xfrm>
              <a:off x="6240224" y="3105276"/>
              <a:ext cx="120230" cy="120230"/>
            </a:xfrm>
            <a:custGeom>
              <a:rect b="b" l="l" r="r" t="t"/>
              <a:pathLst>
                <a:path extrusionOk="0" h="3692" w="3692">
                  <a:moveTo>
                    <a:pt x="1846" y="1"/>
                  </a:moveTo>
                  <a:cubicBezTo>
                    <a:pt x="822" y="1"/>
                    <a:pt x="1" y="834"/>
                    <a:pt x="1" y="1846"/>
                  </a:cubicBezTo>
                  <a:cubicBezTo>
                    <a:pt x="1" y="2870"/>
                    <a:pt x="822" y="3691"/>
                    <a:pt x="1846" y="3691"/>
                  </a:cubicBezTo>
                  <a:cubicBezTo>
                    <a:pt x="2858" y="3691"/>
                    <a:pt x="3692" y="2870"/>
                    <a:pt x="3692" y="1846"/>
                  </a:cubicBezTo>
                  <a:cubicBezTo>
                    <a:pt x="3692" y="834"/>
                    <a:pt x="2858" y="1"/>
                    <a:pt x="1846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136"/>
            <p:cNvSpPr/>
            <p:nvPr/>
          </p:nvSpPr>
          <p:spPr>
            <a:xfrm>
              <a:off x="6257288" y="3134780"/>
              <a:ext cx="83399" cy="66400"/>
            </a:xfrm>
            <a:custGeom>
              <a:rect b="b" l="l" r="r" t="t"/>
              <a:pathLst>
                <a:path extrusionOk="0" h="2039" w="2561">
                  <a:moveTo>
                    <a:pt x="710" y="1"/>
                  </a:moveTo>
                  <a:cubicBezTo>
                    <a:pt x="546" y="1"/>
                    <a:pt x="383" y="63"/>
                    <a:pt x="263" y="190"/>
                  </a:cubicBezTo>
                  <a:lnTo>
                    <a:pt x="251" y="202"/>
                  </a:lnTo>
                  <a:cubicBezTo>
                    <a:pt x="1" y="452"/>
                    <a:pt x="1" y="857"/>
                    <a:pt x="251" y="1107"/>
                  </a:cubicBezTo>
                  <a:lnTo>
                    <a:pt x="1108" y="1976"/>
                  </a:lnTo>
                  <a:cubicBezTo>
                    <a:pt x="1155" y="2018"/>
                    <a:pt x="1215" y="2038"/>
                    <a:pt x="1275" y="2038"/>
                  </a:cubicBezTo>
                  <a:cubicBezTo>
                    <a:pt x="1334" y="2038"/>
                    <a:pt x="1394" y="2018"/>
                    <a:pt x="1441" y="1976"/>
                  </a:cubicBezTo>
                  <a:lnTo>
                    <a:pt x="2298" y="1107"/>
                  </a:lnTo>
                  <a:cubicBezTo>
                    <a:pt x="2560" y="857"/>
                    <a:pt x="2560" y="452"/>
                    <a:pt x="2298" y="202"/>
                  </a:cubicBezTo>
                  <a:cubicBezTo>
                    <a:pt x="2173" y="77"/>
                    <a:pt x="2010" y="14"/>
                    <a:pt x="1846" y="14"/>
                  </a:cubicBezTo>
                  <a:cubicBezTo>
                    <a:pt x="1682" y="14"/>
                    <a:pt x="1519" y="77"/>
                    <a:pt x="1394" y="202"/>
                  </a:cubicBezTo>
                  <a:lnTo>
                    <a:pt x="1286" y="309"/>
                  </a:lnTo>
                  <a:lnTo>
                    <a:pt x="1155" y="178"/>
                  </a:lnTo>
                  <a:cubicBezTo>
                    <a:pt x="1032" y="60"/>
                    <a:pt x="871" y="1"/>
                    <a:pt x="710" y="1"/>
                  </a:cubicBezTo>
                  <a:close/>
                </a:path>
              </a:pathLst>
            </a:custGeom>
            <a:solidFill>
              <a:srgbClr val="F3F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136"/>
            <p:cNvSpPr/>
            <p:nvPr/>
          </p:nvSpPr>
          <p:spPr>
            <a:xfrm>
              <a:off x="6093291" y="3048287"/>
              <a:ext cx="182266" cy="182266"/>
            </a:xfrm>
            <a:custGeom>
              <a:rect b="b" l="l" r="r" t="t"/>
              <a:pathLst>
                <a:path extrusionOk="0" h="5597" w="5597">
                  <a:moveTo>
                    <a:pt x="2798" y="0"/>
                  </a:moveTo>
                  <a:cubicBezTo>
                    <a:pt x="1250" y="0"/>
                    <a:pt x="0" y="1250"/>
                    <a:pt x="0" y="2798"/>
                  </a:cubicBezTo>
                  <a:cubicBezTo>
                    <a:pt x="0" y="4346"/>
                    <a:pt x="1250" y="5596"/>
                    <a:pt x="2798" y="5596"/>
                  </a:cubicBezTo>
                  <a:cubicBezTo>
                    <a:pt x="4346" y="5596"/>
                    <a:pt x="5596" y="4346"/>
                    <a:pt x="5596" y="2798"/>
                  </a:cubicBezTo>
                  <a:cubicBezTo>
                    <a:pt x="5596" y="1250"/>
                    <a:pt x="4346" y="0"/>
                    <a:pt x="2798" y="0"/>
                  </a:cubicBez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136"/>
            <p:cNvSpPr/>
            <p:nvPr/>
          </p:nvSpPr>
          <p:spPr>
            <a:xfrm>
              <a:off x="6093291" y="3048287"/>
              <a:ext cx="115964" cy="182266"/>
            </a:xfrm>
            <a:custGeom>
              <a:rect b="b" l="l" r="r" t="t"/>
              <a:pathLst>
                <a:path extrusionOk="0" h="5597" w="3561">
                  <a:moveTo>
                    <a:pt x="2798" y="0"/>
                  </a:moveTo>
                  <a:cubicBezTo>
                    <a:pt x="1250" y="0"/>
                    <a:pt x="0" y="1250"/>
                    <a:pt x="0" y="2798"/>
                  </a:cubicBezTo>
                  <a:cubicBezTo>
                    <a:pt x="0" y="4346"/>
                    <a:pt x="1250" y="5596"/>
                    <a:pt x="2798" y="5596"/>
                  </a:cubicBezTo>
                  <a:cubicBezTo>
                    <a:pt x="3060" y="5596"/>
                    <a:pt x="3322" y="5561"/>
                    <a:pt x="3560" y="5489"/>
                  </a:cubicBezTo>
                  <a:cubicBezTo>
                    <a:pt x="2370" y="5168"/>
                    <a:pt x="1500" y="4072"/>
                    <a:pt x="1500" y="2798"/>
                  </a:cubicBezTo>
                  <a:cubicBezTo>
                    <a:pt x="1500" y="1524"/>
                    <a:pt x="2370" y="429"/>
                    <a:pt x="3560" y="107"/>
                  </a:cubicBezTo>
                  <a:cubicBezTo>
                    <a:pt x="3322" y="48"/>
                    <a:pt x="3060" y="0"/>
                    <a:pt x="2798" y="0"/>
                  </a:cubicBez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136"/>
            <p:cNvSpPr/>
            <p:nvPr/>
          </p:nvSpPr>
          <p:spPr>
            <a:xfrm>
              <a:off x="6137481" y="3075804"/>
              <a:ext cx="113652" cy="105901"/>
            </a:xfrm>
            <a:custGeom>
              <a:rect b="b" l="l" r="r" t="t"/>
              <a:pathLst>
                <a:path extrusionOk="0" h="3252" w="3490">
                  <a:moveTo>
                    <a:pt x="2132" y="1"/>
                  </a:moveTo>
                  <a:cubicBezTo>
                    <a:pt x="1965" y="1"/>
                    <a:pt x="1798" y="108"/>
                    <a:pt x="1751" y="275"/>
                  </a:cubicBezTo>
                  <a:lnTo>
                    <a:pt x="1572" y="822"/>
                  </a:lnTo>
                  <a:lnTo>
                    <a:pt x="953" y="1394"/>
                  </a:lnTo>
                  <a:lnTo>
                    <a:pt x="1" y="1394"/>
                  </a:lnTo>
                  <a:lnTo>
                    <a:pt x="1" y="3251"/>
                  </a:lnTo>
                  <a:lnTo>
                    <a:pt x="2382" y="3251"/>
                  </a:lnTo>
                  <a:cubicBezTo>
                    <a:pt x="2751" y="3251"/>
                    <a:pt x="3084" y="3013"/>
                    <a:pt x="3180" y="2656"/>
                  </a:cubicBezTo>
                  <a:lnTo>
                    <a:pt x="3346" y="2144"/>
                  </a:lnTo>
                  <a:cubicBezTo>
                    <a:pt x="3489" y="1608"/>
                    <a:pt x="3108" y="1096"/>
                    <a:pt x="2572" y="1096"/>
                  </a:cubicBezTo>
                  <a:cubicBezTo>
                    <a:pt x="2548" y="1096"/>
                    <a:pt x="2513" y="1060"/>
                    <a:pt x="2513" y="1037"/>
                  </a:cubicBezTo>
                  <a:lnTo>
                    <a:pt x="2513" y="394"/>
                  </a:lnTo>
                  <a:cubicBezTo>
                    <a:pt x="2513" y="167"/>
                    <a:pt x="2334" y="1"/>
                    <a:pt x="2132" y="1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136"/>
            <p:cNvSpPr/>
            <p:nvPr/>
          </p:nvSpPr>
          <p:spPr>
            <a:xfrm>
              <a:off x="6131652" y="3107979"/>
              <a:ext cx="36505" cy="80696"/>
            </a:xfrm>
            <a:custGeom>
              <a:rect b="b" l="l" r="r" t="t"/>
              <a:pathLst>
                <a:path extrusionOk="0" h="2478" w="112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287"/>
                  </a:lnTo>
                  <a:cubicBezTo>
                    <a:pt x="1" y="2394"/>
                    <a:pt x="84" y="2477"/>
                    <a:pt x="191" y="2477"/>
                  </a:cubicBezTo>
                  <a:lnTo>
                    <a:pt x="799" y="2477"/>
                  </a:lnTo>
                  <a:cubicBezTo>
                    <a:pt x="965" y="2477"/>
                    <a:pt x="1120" y="2346"/>
                    <a:pt x="1120" y="2168"/>
                  </a:cubicBezTo>
                  <a:lnTo>
                    <a:pt x="1120" y="310"/>
                  </a:lnTo>
                  <a:cubicBezTo>
                    <a:pt x="1120" y="144"/>
                    <a:pt x="977" y="1"/>
                    <a:pt x="799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136"/>
            <p:cNvSpPr/>
            <p:nvPr/>
          </p:nvSpPr>
          <p:spPr>
            <a:xfrm>
              <a:off x="6132043" y="3108369"/>
              <a:ext cx="24847" cy="80696"/>
            </a:xfrm>
            <a:custGeom>
              <a:rect b="b" l="l" r="r" t="t"/>
              <a:pathLst>
                <a:path extrusionOk="0" h="2478" w="763">
                  <a:moveTo>
                    <a:pt x="191" y="1"/>
                  </a:moveTo>
                  <a:cubicBezTo>
                    <a:pt x="84" y="1"/>
                    <a:pt x="1" y="96"/>
                    <a:pt x="1" y="191"/>
                  </a:cubicBezTo>
                  <a:lnTo>
                    <a:pt x="1" y="2287"/>
                  </a:lnTo>
                  <a:cubicBezTo>
                    <a:pt x="1" y="2382"/>
                    <a:pt x="84" y="2477"/>
                    <a:pt x="191" y="2477"/>
                  </a:cubicBezTo>
                  <a:lnTo>
                    <a:pt x="763" y="2477"/>
                  </a:lnTo>
                  <a:cubicBezTo>
                    <a:pt x="477" y="2037"/>
                    <a:pt x="310" y="1501"/>
                    <a:pt x="310" y="953"/>
                  </a:cubicBezTo>
                  <a:cubicBezTo>
                    <a:pt x="310" y="608"/>
                    <a:pt x="370" y="298"/>
                    <a:pt x="477" y="1"/>
                  </a:cubicBez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136"/>
            <p:cNvSpPr/>
            <p:nvPr/>
          </p:nvSpPr>
          <p:spPr>
            <a:xfrm>
              <a:off x="6361203" y="3104494"/>
              <a:ext cx="122151" cy="122184"/>
            </a:xfrm>
            <a:custGeom>
              <a:rect b="b" l="l" r="r" t="t"/>
              <a:pathLst>
                <a:path extrusionOk="0" h="3752" w="3751">
                  <a:moveTo>
                    <a:pt x="1882" y="1"/>
                  </a:moveTo>
                  <a:cubicBezTo>
                    <a:pt x="846" y="1"/>
                    <a:pt x="0" y="846"/>
                    <a:pt x="0" y="1870"/>
                  </a:cubicBezTo>
                  <a:cubicBezTo>
                    <a:pt x="0" y="2906"/>
                    <a:pt x="846" y="3751"/>
                    <a:pt x="1882" y="3751"/>
                  </a:cubicBezTo>
                  <a:cubicBezTo>
                    <a:pt x="2917" y="3751"/>
                    <a:pt x="3751" y="2906"/>
                    <a:pt x="3751" y="1870"/>
                  </a:cubicBezTo>
                  <a:cubicBezTo>
                    <a:pt x="3751" y="846"/>
                    <a:pt x="2917" y="1"/>
                    <a:pt x="1882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136"/>
            <p:cNvSpPr/>
            <p:nvPr/>
          </p:nvSpPr>
          <p:spPr>
            <a:xfrm>
              <a:off x="6403863" y="3178156"/>
              <a:ext cx="37645" cy="25238"/>
            </a:xfrm>
            <a:custGeom>
              <a:rect b="b" l="l" r="r" t="t"/>
              <a:pathLst>
                <a:path extrusionOk="0" h="775" w="1156">
                  <a:moveTo>
                    <a:pt x="83" y="1"/>
                  </a:moveTo>
                  <a:cubicBezTo>
                    <a:pt x="36" y="1"/>
                    <a:pt x="0" y="37"/>
                    <a:pt x="0" y="72"/>
                  </a:cubicBezTo>
                  <a:lnTo>
                    <a:pt x="0" y="215"/>
                  </a:lnTo>
                  <a:cubicBezTo>
                    <a:pt x="0" y="525"/>
                    <a:pt x="262" y="775"/>
                    <a:pt x="572" y="775"/>
                  </a:cubicBezTo>
                  <a:cubicBezTo>
                    <a:pt x="881" y="775"/>
                    <a:pt x="1131" y="525"/>
                    <a:pt x="1155" y="215"/>
                  </a:cubicBezTo>
                  <a:lnTo>
                    <a:pt x="1155" y="72"/>
                  </a:lnTo>
                  <a:cubicBezTo>
                    <a:pt x="1155" y="37"/>
                    <a:pt x="1119" y="1"/>
                    <a:pt x="1072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136"/>
            <p:cNvSpPr/>
            <p:nvPr/>
          </p:nvSpPr>
          <p:spPr>
            <a:xfrm>
              <a:off x="6180923" y="3220816"/>
              <a:ext cx="69819" cy="66433"/>
            </a:xfrm>
            <a:custGeom>
              <a:rect b="b" l="l" r="r" t="t"/>
              <a:pathLst>
                <a:path extrusionOk="0" h="2040" w="2144">
                  <a:moveTo>
                    <a:pt x="143" y="1"/>
                  </a:moveTo>
                  <a:cubicBezTo>
                    <a:pt x="60" y="1"/>
                    <a:pt x="24" y="60"/>
                    <a:pt x="0" y="155"/>
                  </a:cubicBezTo>
                  <a:lnTo>
                    <a:pt x="24" y="1656"/>
                  </a:lnTo>
                  <a:cubicBezTo>
                    <a:pt x="24" y="1713"/>
                    <a:pt x="80" y="1759"/>
                    <a:pt x="138" y="1759"/>
                  </a:cubicBezTo>
                  <a:cubicBezTo>
                    <a:pt x="165" y="1759"/>
                    <a:pt x="192" y="1749"/>
                    <a:pt x="214" y="1727"/>
                  </a:cubicBezTo>
                  <a:lnTo>
                    <a:pt x="655" y="1286"/>
                  </a:lnTo>
                  <a:cubicBezTo>
                    <a:pt x="679" y="1263"/>
                    <a:pt x="708" y="1251"/>
                    <a:pt x="738" y="1251"/>
                  </a:cubicBezTo>
                  <a:cubicBezTo>
                    <a:pt x="768" y="1251"/>
                    <a:pt x="798" y="1263"/>
                    <a:pt x="822" y="1286"/>
                  </a:cubicBezTo>
                  <a:lnTo>
                    <a:pt x="1548" y="2013"/>
                  </a:lnTo>
                  <a:cubicBezTo>
                    <a:pt x="1572" y="2031"/>
                    <a:pt x="1601" y="2040"/>
                    <a:pt x="1631" y="2040"/>
                  </a:cubicBezTo>
                  <a:cubicBezTo>
                    <a:pt x="1661" y="2040"/>
                    <a:pt x="1691" y="2031"/>
                    <a:pt x="1715" y="2013"/>
                  </a:cubicBezTo>
                  <a:lnTo>
                    <a:pt x="2107" y="1620"/>
                  </a:lnTo>
                  <a:cubicBezTo>
                    <a:pt x="2143" y="1572"/>
                    <a:pt x="2143" y="1501"/>
                    <a:pt x="2107" y="1453"/>
                  </a:cubicBezTo>
                  <a:lnTo>
                    <a:pt x="1310" y="667"/>
                  </a:lnTo>
                  <a:cubicBezTo>
                    <a:pt x="1274" y="620"/>
                    <a:pt x="1274" y="548"/>
                    <a:pt x="1310" y="513"/>
                  </a:cubicBezTo>
                  <a:lnTo>
                    <a:pt x="1631" y="191"/>
                  </a:lnTo>
                  <a:cubicBezTo>
                    <a:pt x="1703" y="120"/>
                    <a:pt x="1655" y="1"/>
                    <a:pt x="1548" y="1"/>
                  </a:cubicBez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136"/>
            <p:cNvSpPr/>
            <p:nvPr/>
          </p:nvSpPr>
          <p:spPr>
            <a:xfrm>
              <a:off x="6125856" y="3069226"/>
              <a:ext cx="128762" cy="124105"/>
            </a:xfrm>
            <a:custGeom>
              <a:rect b="b" l="l" r="r" t="t"/>
              <a:pathLst>
                <a:path extrusionOk="0" h="3811" w="3954">
                  <a:moveTo>
                    <a:pt x="2453" y="369"/>
                  </a:moveTo>
                  <a:cubicBezTo>
                    <a:pt x="2572" y="369"/>
                    <a:pt x="2667" y="453"/>
                    <a:pt x="2667" y="572"/>
                  </a:cubicBezTo>
                  <a:lnTo>
                    <a:pt x="2667" y="1215"/>
                  </a:lnTo>
                  <a:cubicBezTo>
                    <a:pt x="2667" y="1346"/>
                    <a:pt x="2763" y="1465"/>
                    <a:pt x="2917" y="1465"/>
                  </a:cubicBezTo>
                  <a:cubicBezTo>
                    <a:pt x="3108" y="1465"/>
                    <a:pt x="3298" y="1560"/>
                    <a:pt x="3417" y="1727"/>
                  </a:cubicBezTo>
                  <a:cubicBezTo>
                    <a:pt x="3537" y="1893"/>
                    <a:pt x="3572" y="2084"/>
                    <a:pt x="3513" y="2274"/>
                  </a:cubicBezTo>
                  <a:lnTo>
                    <a:pt x="3346" y="2786"/>
                  </a:lnTo>
                  <a:cubicBezTo>
                    <a:pt x="3263" y="3060"/>
                    <a:pt x="3001" y="3239"/>
                    <a:pt x="2703" y="3239"/>
                  </a:cubicBezTo>
                  <a:lnTo>
                    <a:pt x="1477" y="3239"/>
                  </a:lnTo>
                  <a:lnTo>
                    <a:pt x="1477" y="1631"/>
                  </a:lnTo>
                  <a:lnTo>
                    <a:pt x="2036" y="1143"/>
                  </a:lnTo>
                  <a:cubicBezTo>
                    <a:pt x="2072" y="1131"/>
                    <a:pt x="2084" y="1096"/>
                    <a:pt x="2084" y="1072"/>
                  </a:cubicBezTo>
                  <a:lnTo>
                    <a:pt x="2263" y="512"/>
                  </a:lnTo>
                  <a:cubicBezTo>
                    <a:pt x="2286" y="429"/>
                    <a:pt x="2370" y="369"/>
                    <a:pt x="2453" y="369"/>
                  </a:cubicBezTo>
                  <a:close/>
                  <a:moveTo>
                    <a:pt x="2465" y="0"/>
                  </a:moveTo>
                  <a:cubicBezTo>
                    <a:pt x="2215" y="0"/>
                    <a:pt x="2001" y="167"/>
                    <a:pt x="1917" y="405"/>
                  </a:cubicBezTo>
                  <a:lnTo>
                    <a:pt x="1751" y="905"/>
                  </a:lnTo>
                  <a:lnTo>
                    <a:pt x="1393" y="1239"/>
                  </a:lnTo>
                  <a:cubicBezTo>
                    <a:pt x="1310" y="1096"/>
                    <a:pt x="1155" y="1012"/>
                    <a:pt x="977" y="1012"/>
                  </a:cubicBezTo>
                  <a:lnTo>
                    <a:pt x="369" y="1012"/>
                  </a:lnTo>
                  <a:cubicBezTo>
                    <a:pt x="155" y="1012"/>
                    <a:pt x="0" y="1179"/>
                    <a:pt x="0" y="1381"/>
                  </a:cubicBezTo>
                  <a:lnTo>
                    <a:pt x="0" y="1786"/>
                  </a:lnTo>
                  <a:cubicBezTo>
                    <a:pt x="0" y="1893"/>
                    <a:pt x="72" y="1965"/>
                    <a:pt x="179" y="1965"/>
                  </a:cubicBezTo>
                  <a:cubicBezTo>
                    <a:pt x="274" y="1965"/>
                    <a:pt x="358" y="1893"/>
                    <a:pt x="358" y="1786"/>
                  </a:cubicBezTo>
                  <a:lnTo>
                    <a:pt x="358" y="1381"/>
                  </a:lnTo>
                  <a:cubicBezTo>
                    <a:pt x="358" y="1381"/>
                    <a:pt x="358" y="1369"/>
                    <a:pt x="369" y="1369"/>
                  </a:cubicBezTo>
                  <a:lnTo>
                    <a:pt x="977" y="1369"/>
                  </a:lnTo>
                  <a:cubicBezTo>
                    <a:pt x="1048" y="1369"/>
                    <a:pt x="1096" y="1429"/>
                    <a:pt x="1096" y="1489"/>
                  </a:cubicBezTo>
                  <a:lnTo>
                    <a:pt x="1096" y="1512"/>
                  </a:lnTo>
                  <a:lnTo>
                    <a:pt x="1096" y="1548"/>
                  </a:lnTo>
                  <a:lnTo>
                    <a:pt x="1096" y="3334"/>
                  </a:lnTo>
                  <a:cubicBezTo>
                    <a:pt x="1096" y="3405"/>
                    <a:pt x="1036" y="3453"/>
                    <a:pt x="977" y="3453"/>
                  </a:cubicBezTo>
                  <a:lnTo>
                    <a:pt x="369" y="3453"/>
                  </a:lnTo>
                  <a:cubicBezTo>
                    <a:pt x="369" y="3453"/>
                    <a:pt x="358" y="3453"/>
                    <a:pt x="358" y="3429"/>
                  </a:cubicBezTo>
                  <a:lnTo>
                    <a:pt x="358" y="2512"/>
                  </a:lnTo>
                  <a:cubicBezTo>
                    <a:pt x="358" y="2405"/>
                    <a:pt x="274" y="2334"/>
                    <a:pt x="179" y="2334"/>
                  </a:cubicBezTo>
                  <a:cubicBezTo>
                    <a:pt x="72" y="2334"/>
                    <a:pt x="0" y="2405"/>
                    <a:pt x="0" y="2512"/>
                  </a:cubicBezTo>
                  <a:lnTo>
                    <a:pt x="0" y="3429"/>
                  </a:lnTo>
                  <a:cubicBezTo>
                    <a:pt x="0" y="3644"/>
                    <a:pt x="155" y="3810"/>
                    <a:pt x="369" y="3810"/>
                  </a:cubicBezTo>
                  <a:lnTo>
                    <a:pt x="977" y="3810"/>
                  </a:lnTo>
                  <a:cubicBezTo>
                    <a:pt x="1155" y="3810"/>
                    <a:pt x="1322" y="3703"/>
                    <a:pt x="1393" y="3572"/>
                  </a:cubicBezTo>
                  <a:lnTo>
                    <a:pt x="2727" y="3620"/>
                  </a:lnTo>
                  <a:cubicBezTo>
                    <a:pt x="3167" y="3620"/>
                    <a:pt x="3572" y="3334"/>
                    <a:pt x="3703" y="2905"/>
                  </a:cubicBezTo>
                  <a:lnTo>
                    <a:pt x="3870" y="2393"/>
                  </a:lnTo>
                  <a:cubicBezTo>
                    <a:pt x="3953" y="2096"/>
                    <a:pt x="3906" y="1774"/>
                    <a:pt x="3715" y="1512"/>
                  </a:cubicBezTo>
                  <a:cubicBezTo>
                    <a:pt x="3548" y="1298"/>
                    <a:pt x="3310" y="1155"/>
                    <a:pt x="3048" y="1119"/>
                  </a:cubicBezTo>
                  <a:lnTo>
                    <a:pt x="3048" y="584"/>
                  </a:lnTo>
                  <a:cubicBezTo>
                    <a:pt x="3048" y="262"/>
                    <a:pt x="2798" y="0"/>
                    <a:pt x="2465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136"/>
            <p:cNvSpPr/>
            <p:nvPr/>
          </p:nvSpPr>
          <p:spPr>
            <a:xfrm>
              <a:off x="6283666" y="3132044"/>
              <a:ext cx="58194" cy="71741"/>
            </a:xfrm>
            <a:custGeom>
              <a:rect b="b" l="l" r="r" t="t"/>
              <a:pathLst>
                <a:path extrusionOk="0" h="2203" w="1787">
                  <a:moveTo>
                    <a:pt x="1024" y="0"/>
                  </a:moveTo>
                  <a:cubicBezTo>
                    <a:pt x="822" y="0"/>
                    <a:pt x="631" y="83"/>
                    <a:pt x="488" y="226"/>
                  </a:cubicBezTo>
                  <a:lnTo>
                    <a:pt x="405" y="322"/>
                  </a:lnTo>
                  <a:cubicBezTo>
                    <a:pt x="334" y="393"/>
                    <a:pt x="334" y="500"/>
                    <a:pt x="405" y="572"/>
                  </a:cubicBezTo>
                  <a:cubicBezTo>
                    <a:pt x="441" y="607"/>
                    <a:pt x="485" y="625"/>
                    <a:pt x="530" y="625"/>
                  </a:cubicBezTo>
                  <a:cubicBezTo>
                    <a:pt x="575" y="625"/>
                    <a:pt x="619" y="607"/>
                    <a:pt x="655" y="572"/>
                  </a:cubicBezTo>
                  <a:lnTo>
                    <a:pt x="750" y="476"/>
                  </a:lnTo>
                  <a:cubicBezTo>
                    <a:pt x="828" y="399"/>
                    <a:pt x="932" y="360"/>
                    <a:pt x="1035" y="360"/>
                  </a:cubicBezTo>
                  <a:cubicBezTo>
                    <a:pt x="1137" y="360"/>
                    <a:pt x="1238" y="399"/>
                    <a:pt x="1310" y="476"/>
                  </a:cubicBezTo>
                  <a:cubicBezTo>
                    <a:pt x="1465" y="643"/>
                    <a:pt x="1477" y="893"/>
                    <a:pt x="1310" y="1048"/>
                  </a:cubicBezTo>
                  <a:lnTo>
                    <a:pt x="524" y="1834"/>
                  </a:lnTo>
                  <a:cubicBezTo>
                    <a:pt x="518" y="1840"/>
                    <a:pt x="509" y="1843"/>
                    <a:pt x="502" y="1843"/>
                  </a:cubicBezTo>
                  <a:cubicBezTo>
                    <a:pt x="494" y="1843"/>
                    <a:pt x="488" y="1840"/>
                    <a:pt x="488" y="1834"/>
                  </a:cubicBezTo>
                  <a:lnTo>
                    <a:pt x="334" y="1667"/>
                  </a:lnTo>
                  <a:cubicBezTo>
                    <a:pt x="298" y="1631"/>
                    <a:pt x="253" y="1613"/>
                    <a:pt x="209" y="1613"/>
                  </a:cubicBezTo>
                  <a:cubicBezTo>
                    <a:pt x="164" y="1613"/>
                    <a:pt x="119" y="1631"/>
                    <a:pt x="84" y="1667"/>
                  </a:cubicBezTo>
                  <a:cubicBezTo>
                    <a:pt x="0" y="1750"/>
                    <a:pt x="0" y="1846"/>
                    <a:pt x="84" y="1929"/>
                  </a:cubicBezTo>
                  <a:lnTo>
                    <a:pt x="238" y="2084"/>
                  </a:lnTo>
                  <a:cubicBezTo>
                    <a:pt x="310" y="2167"/>
                    <a:pt x="405" y="2203"/>
                    <a:pt x="512" y="2203"/>
                  </a:cubicBezTo>
                  <a:cubicBezTo>
                    <a:pt x="607" y="2203"/>
                    <a:pt x="703" y="2167"/>
                    <a:pt x="774" y="2084"/>
                  </a:cubicBezTo>
                  <a:lnTo>
                    <a:pt x="1560" y="1298"/>
                  </a:lnTo>
                  <a:cubicBezTo>
                    <a:pt x="1715" y="1155"/>
                    <a:pt x="1786" y="953"/>
                    <a:pt x="1786" y="762"/>
                  </a:cubicBezTo>
                  <a:cubicBezTo>
                    <a:pt x="1786" y="560"/>
                    <a:pt x="1715" y="357"/>
                    <a:pt x="1560" y="226"/>
                  </a:cubicBezTo>
                  <a:cubicBezTo>
                    <a:pt x="1417" y="83"/>
                    <a:pt x="1227" y="0"/>
                    <a:pt x="1024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136"/>
            <p:cNvSpPr/>
            <p:nvPr/>
          </p:nvSpPr>
          <p:spPr>
            <a:xfrm>
              <a:off x="6264257" y="3098307"/>
              <a:ext cx="224926" cy="134168"/>
            </a:xfrm>
            <a:custGeom>
              <a:rect b="b" l="l" r="r" t="t"/>
              <a:pathLst>
                <a:path extrusionOk="0" h="4120" w="6907">
                  <a:moveTo>
                    <a:pt x="4859" y="357"/>
                  </a:moveTo>
                  <a:cubicBezTo>
                    <a:pt x="5799" y="357"/>
                    <a:pt x="6549" y="1119"/>
                    <a:pt x="6549" y="2048"/>
                  </a:cubicBezTo>
                  <a:cubicBezTo>
                    <a:pt x="6549" y="2989"/>
                    <a:pt x="5799" y="3751"/>
                    <a:pt x="4859" y="3751"/>
                  </a:cubicBezTo>
                  <a:cubicBezTo>
                    <a:pt x="3918" y="3751"/>
                    <a:pt x="3156" y="2989"/>
                    <a:pt x="3156" y="2048"/>
                  </a:cubicBezTo>
                  <a:cubicBezTo>
                    <a:pt x="3156" y="1119"/>
                    <a:pt x="3918" y="357"/>
                    <a:pt x="4859" y="357"/>
                  </a:cubicBezTo>
                  <a:close/>
                  <a:moveTo>
                    <a:pt x="941" y="0"/>
                  </a:moveTo>
                  <a:cubicBezTo>
                    <a:pt x="834" y="12"/>
                    <a:pt x="763" y="84"/>
                    <a:pt x="775" y="191"/>
                  </a:cubicBezTo>
                  <a:cubicBezTo>
                    <a:pt x="797" y="290"/>
                    <a:pt x="860" y="359"/>
                    <a:pt x="954" y="359"/>
                  </a:cubicBezTo>
                  <a:cubicBezTo>
                    <a:pt x="962" y="359"/>
                    <a:pt x="969" y="358"/>
                    <a:pt x="977" y="357"/>
                  </a:cubicBezTo>
                  <a:lnTo>
                    <a:pt x="1108" y="357"/>
                  </a:lnTo>
                  <a:cubicBezTo>
                    <a:pt x="2049" y="357"/>
                    <a:pt x="2799" y="1119"/>
                    <a:pt x="2799" y="2048"/>
                  </a:cubicBezTo>
                  <a:cubicBezTo>
                    <a:pt x="2799" y="2989"/>
                    <a:pt x="2049" y="3751"/>
                    <a:pt x="1108" y="3751"/>
                  </a:cubicBezTo>
                  <a:cubicBezTo>
                    <a:pt x="822" y="3751"/>
                    <a:pt x="537" y="3679"/>
                    <a:pt x="299" y="3536"/>
                  </a:cubicBezTo>
                  <a:cubicBezTo>
                    <a:pt x="274" y="3526"/>
                    <a:pt x="248" y="3521"/>
                    <a:pt x="221" y="3521"/>
                  </a:cubicBezTo>
                  <a:cubicBezTo>
                    <a:pt x="157" y="3521"/>
                    <a:pt x="91" y="3552"/>
                    <a:pt x="49" y="3620"/>
                  </a:cubicBezTo>
                  <a:cubicBezTo>
                    <a:pt x="1" y="3703"/>
                    <a:pt x="37" y="3810"/>
                    <a:pt x="120" y="3870"/>
                  </a:cubicBezTo>
                  <a:cubicBezTo>
                    <a:pt x="418" y="4036"/>
                    <a:pt x="763" y="4120"/>
                    <a:pt x="1108" y="4120"/>
                  </a:cubicBezTo>
                  <a:cubicBezTo>
                    <a:pt x="1942" y="4120"/>
                    <a:pt x="2656" y="3620"/>
                    <a:pt x="2977" y="2905"/>
                  </a:cubicBezTo>
                  <a:cubicBezTo>
                    <a:pt x="3311" y="3620"/>
                    <a:pt x="4025" y="4120"/>
                    <a:pt x="4859" y="4120"/>
                  </a:cubicBezTo>
                  <a:cubicBezTo>
                    <a:pt x="5990" y="4120"/>
                    <a:pt x="6907" y="3203"/>
                    <a:pt x="6907" y="2072"/>
                  </a:cubicBezTo>
                  <a:cubicBezTo>
                    <a:pt x="6907" y="917"/>
                    <a:pt x="5990" y="0"/>
                    <a:pt x="4859" y="0"/>
                  </a:cubicBezTo>
                  <a:cubicBezTo>
                    <a:pt x="4025" y="0"/>
                    <a:pt x="3311" y="500"/>
                    <a:pt x="2977" y="1215"/>
                  </a:cubicBezTo>
                  <a:cubicBezTo>
                    <a:pt x="2656" y="500"/>
                    <a:pt x="1942" y="0"/>
                    <a:pt x="1108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136"/>
            <p:cNvSpPr/>
            <p:nvPr/>
          </p:nvSpPr>
          <p:spPr>
            <a:xfrm>
              <a:off x="6384064" y="3133249"/>
              <a:ext cx="23707" cy="27517"/>
            </a:xfrm>
            <a:custGeom>
              <a:rect b="b" l="l" r="r" t="t"/>
              <a:pathLst>
                <a:path extrusionOk="0" h="845" w="728">
                  <a:moveTo>
                    <a:pt x="226" y="1"/>
                  </a:moveTo>
                  <a:cubicBezTo>
                    <a:pt x="167" y="1"/>
                    <a:pt x="109" y="27"/>
                    <a:pt x="72" y="70"/>
                  </a:cubicBezTo>
                  <a:cubicBezTo>
                    <a:pt x="13" y="142"/>
                    <a:pt x="37" y="261"/>
                    <a:pt x="108" y="320"/>
                  </a:cubicBezTo>
                  <a:lnTo>
                    <a:pt x="239" y="427"/>
                  </a:lnTo>
                  <a:lnTo>
                    <a:pt x="108" y="523"/>
                  </a:lnTo>
                  <a:cubicBezTo>
                    <a:pt x="37" y="582"/>
                    <a:pt x="1" y="701"/>
                    <a:pt x="60" y="773"/>
                  </a:cubicBezTo>
                  <a:cubicBezTo>
                    <a:pt x="96" y="820"/>
                    <a:pt x="156" y="844"/>
                    <a:pt x="215" y="844"/>
                  </a:cubicBezTo>
                  <a:cubicBezTo>
                    <a:pt x="239" y="844"/>
                    <a:pt x="287" y="832"/>
                    <a:pt x="310" y="820"/>
                  </a:cubicBezTo>
                  <a:lnTo>
                    <a:pt x="644" y="582"/>
                  </a:lnTo>
                  <a:cubicBezTo>
                    <a:pt x="703" y="558"/>
                    <a:pt x="727" y="499"/>
                    <a:pt x="727" y="439"/>
                  </a:cubicBezTo>
                  <a:cubicBezTo>
                    <a:pt x="727" y="380"/>
                    <a:pt x="703" y="320"/>
                    <a:pt x="656" y="296"/>
                  </a:cubicBezTo>
                  <a:lnTo>
                    <a:pt x="334" y="35"/>
                  </a:lnTo>
                  <a:cubicBezTo>
                    <a:pt x="302" y="11"/>
                    <a:pt x="264" y="1"/>
                    <a:pt x="22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136"/>
            <p:cNvSpPr/>
            <p:nvPr/>
          </p:nvSpPr>
          <p:spPr>
            <a:xfrm>
              <a:off x="6436428" y="3133900"/>
              <a:ext cx="23284" cy="27615"/>
            </a:xfrm>
            <a:custGeom>
              <a:rect b="b" l="l" r="r" t="t"/>
              <a:pathLst>
                <a:path extrusionOk="0" h="848" w="715">
                  <a:moveTo>
                    <a:pt x="516" y="0"/>
                  </a:moveTo>
                  <a:cubicBezTo>
                    <a:pt x="476" y="0"/>
                    <a:pt x="436" y="13"/>
                    <a:pt x="405" y="38"/>
                  </a:cubicBezTo>
                  <a:lnTo>
                    <a:pt x="72" y="288"/>
                  </a:lnTo>
                  <a:cubicBezTo>
                    <a:pt x="36" y="312"/>
                    <a:pt x="0" y="372"/>
                    <a:pt x="0" y="431"/>
                  </a:cubicBezTo>
                  <a:cubicBezTo>
                    <a:pt x="0" y="491"/>
                    <a:pt x="36" y="538"/>
                    <a:pt x="72" y="586"/>
                  </a:cubicBezTo>
                  <a:lnTo>
                    <a:pt x="405" y="824"/>
                  </a:lnTo>
                  <a:cubicBezTo>
                    <a:pt x="429" y="848"/>
                    <a:pt x="477" y="848"/>
                    <a:pt x="512" y="848"/>
                  </a:cubicBezTo>
                  <a:cubicBezTo>
                    <a:pt x="572" y="848"/>
                    <a:pt x="631" y="824"/>
                    <a:pt x="655" y="777"/>
                  </a:cubicBezTo>
                  <a:cubicBezTo>
                    <a:pt x="715" y="681"/>
                    <a:pt x="703" y="574"/>
                    <a:pt x="631" y="515"/>
                  </a:cubicBezTo>
                  <a:lnTo>
                    <a:pt x="488" y="419"/>
                  </a:lnTo>
                  <a:lnTo>
                    <a:pt x="631" y="312"/>
                  </a:lnTo>
                  <a:cubicBezTo>
                    <a:pt x="703" y="253"/>
                    <a:pt x="715" y="134"/>
                    <a:pt x="655" y="62"/>
                  </a:cubicBezTo>
                  <a:cubicBezTo>
                    <a:pt x="621" y="22"/>
                    <a:pt x="568" y="0"/>
                    <a:pt x="516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136"/>
            <p:cNvSpPr/>
            <p:nvPr/>
          </p:nvSpPr>
          <p:spPr>
            <a:xfrm>
              <a:off x="6398034" y="3171969"/>
              <a:ext cx="48489" cy="36864"/>
            </a:xfrm>
            <a:custGeom>
              <a:rect b="b" l="l" r="r" t="t"/>
              <a:pathLst>
                <a:path extrusionOk="0" h="1132" w="1489">
                  <a:moveTo>
                    <a:pt x="1132" y="358"/>
                  </a:moveTo>
                  <a:lnTo>
                    <a:pt x="1132" y="381"/>
                  </a:lnTo>
                  <a:cubicBezTo>
                    <a:pt x="1132" y="596"/>
                    <a:pt x="953" y="774"/>
                    <a:pt x="751" y="774"/>
                  </a:cubicBezTo>
                  <a:cubicBezTo>
                    <a:pt x="536" y="774"/>
                    <a:pt x="358" y="596"/>
                    <a:pt x="358" y="381"/>
                  </a:cubicBezTo>
                  <a:lnTo>
                    <a:pt x="358" y="358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381"/>
                  </a:lnTo>
                  <a:cubicBezTo>
                    <a:pt x="1" y="798"/>
                    <a:pt x="346" y="1132"/>
                    <a:pt x="751" y="1132"/>
                  </a:cubicBezTo>
                  <a:cubicBezTo>
                    <a:pt x="1167" y="1132"/>
                    <a:pt x="1489" y="786"/>
                    <a:pt x="1489" y="381"/>
                  </a:cubicBezTo>
                  <a:lnTo>
                    <a:pt x="1489" y="179"/>
                  </a:ln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136"/>
            <p:cNvSpPr/>
            <p:nvPr/>
          </p:nvSpPr>
          <p:spPr>
            <a:xfrm>
              <a:off x="6221239" y="3013377"/>
              <a:ext cx="12049" cy="21363"/>
            </a:xfrm>
            <a:custGeom>
              <a:rect b="b" l="l" r="r" t="t"/>
              <a:pathLst>
                <a:path extrusionOk="0" h="656" w="370">
                  <a:moveTo>
                    <a:pt x="191" y="1"/>
                  </a:moveTo>
                  <a:cubicBezTo>
                    <a:pt x="96" y="1"/>
                    <a:pt x="12" y="72"/>
                    <a:pt x="12" y="179"/>
                  </a:cubicBezTo>
                  <a:lnTo>
                    <a:pt x="12" y="477"/>
                  </a:lnTo>
                  <a:cubicBezTo>
                    <a:pt x="0" y="584"/>
                    <a:pt x="96" y="656"/>
                    <a:pt x="191" y="656"/>
                  </a:cubicBezTo>
                  <a:cubicBezTo>
                    <a:pt x="298" y="656"/>
                    <a:pt x="369" y="584"/>
                    <a:pt x="369" y="477"/>
                  </a:cubicBezTo>
                  <a:lnTo>
                    <a:pt x="369" y="179"/>
                  </a:lnTo>
                  <a:cubicBezTo>
                    <a:pt x="369" y="72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136"/>
            <p:cNvSpPr/>
            <p:nvPr/>
          </p:nvSpPr>
          <p:spPr>
            <a:xfrm>
              <a:off x="6243708" y="3022495"/>
              <a:ext cx="18660" cy="21558"/>
            </a:xfrm>
            <a:custGeom>
              <a:rect b="b" l="l" r="r" t="t"/>
              <a:pathLst>
                <a:path extrusionOk="0" h="662" w="573">
                  <a:moveTo>
                    <a:pt x="362" y="1"/>
                  </a:moveTo>
                  <a:cubicBezTo>
                    <a:pt x="302" y="1"/>
                    <a:pt x="242" y="35"/>
                    <a:pt x="203" y="90"/>
                  </a:cubicBezTo>
                  <a:lnTo>
                    <a:pt x="25" y="376"/>
                  </a:lnTo>
                  <a:cubicBezTo>
                    <a:pt x="1" y="471"/>
                    <a:pt x="13" y="590"/>
                    <a:pt x="96" y="626"/>
                  </a:cubicBezTo>
                  <a:cubicBezTo>
                    <a:pt x="132" y="649"/>
                    <a:pt x="156" y="661"/>
                    <a:pt x="191" y="661"/>
                  </a:cubicBezTo>
                  <a:cubicBezTo>
                    <a:pt x="251" y="661"/>
                    <a:pt x="310" y="626"/>
                    <a:pt x="334" y="566"/>
                  </a:cubicBezTo>
                  <a:lnTo>
                    <a:pt x="513" y="292"/>
                  </a:lnTo>
                  <a:cubicBezTo>
                    <a:pt x="572" y="197"/>
                    <a:pt x="549" y="90"/>
                    <a:pt x="453" y="30"/>
                  </a:cubicBezTo>
                  <a:cubicBezTo>
                    <a:pt x="425" y="10"/>
                    <a:pt x="394" y="1"/>
                    <a:pt x="362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136"/>
            <p:cNvSpPr/>
            <p:nvPr/>
          </p:nvSpPr>
          <p:spPr>
            <a:xfrm>
              <a:off x="6262336" y="3042067"/>
              <a:ext cx="22502" cy="15566"/>
            </a:xfrm>
            <a:custGeom>
              <a:rect b="b" l="l" r="r" t="t"/>
              <a:pathLst>
                <a:path extrusionOk="0" h="478" w="691">
                  <a:moveTo>
                    <a:pt x="488" y="1"/>
                  </a:moveTo>
                  <a:cubicBezTo>
                    <a:pt x="465" y="1"/>
                    <a:pt x="441" y="5"/>
                    <a:pt x="417" y="13"/>
                  </a:cubicBezTo>
                  <a:lnTo>
                    <a:pt x="143" y="120"/>
                  </a:lnTo>
                  <a:cubicBezTo>
                    <a:pt x="48" y="144"/>
                    <a:pt x="0" y="251"/>
                    <a:pt x="36" y="358"/>
                  </a:cubicBezTo>
                  <a:cubicBezTo>
                    <a:pt x="84" y="429"/>
                    <a:pt x="155" y="477"/>
                    <a:pt x="215" y="477"/>
                  </a:cubicBezTo>
                  <a:cubicBezTo>
                    <a:pt x="227" y="477"/>
                    <a:pt x="250" y="477"/>
                    <a:pt x="274" y="453"/>
                  </a:cubicBezTo>
                  <a:lnTo>
                    <a:pt x="560" y="358"/>
                  </a:lnTo>
                  <a:cubicBezTo>
                    <a:pt x="643" y="322"/>
                    <a:pt x="691" y="215"/>
                    <a:pt x="655" y="120"/>
                  </a:cubicBezTo>
                  <a:cubicBezTo>
                    <a:pt x="637" y="46"/>
                    <a:pt x="568" y="1"/>
                    <a:pt x="488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136"/>
            <p:cNvSpPr/>
            <p:nvPr/>
          </p:nvSpPr>
          <p:spPr>
            <a:xfrm>
              <a:off x="6175876" y="3215020"/>
              <a:ext cx="80273" cy="77961"/>
            </a:xfrm>
            <a:custGeom>
              <a:rect b="b" l="l" r="r" t="t"/>
              <a:pathLst>
                <a:path extrusionOk="0" h="2394" w="2465">
                  <a:moveTo>
                    <a:pt x="1536" y="357"/>
                  </a:moveTo>
                  <a:lnTo>
                    <a:pt x="1346" y="548"/>
                  </a:lnTo>
                  <a:cubicBezTo>
                    <a:pt x="1227" y="667"/>
                    <a:pt x="1227" y="845"/>
                    <a:pt x="1346" y="964"/>
                  </a:cubicBezTo>
                  <a:lnTo>
                    <a:pt x="2084" y="1691"/>
                  </a:lnTo>
                  <a:lnTo>
                    <a:pt x="1798" y="2000"/>
                  </a:lnTo>
                  <a:lnTo>
                    <a:pt x="1108" y="1310"/>
                  </a:lnTo>
                  <a:cubicBezTo>
                    <a:pt x="1048" y="1250"/>
                    <a:pt x="977" y="1226"/>
                    <a:pt x="905" y="1226"/>
                  </a:cubicBezTo>
                  <a:cubicBezTo>
                    <a:pt x="822" y="1226"/>
                    <a:pt x="750" y="1250"/>
                    <a:pt x="691" y="1310"/>
                  </a:cubicBezTo>
                  <a:lnTo>
                    <a:pt x="369" y="1643"/>
                  </a:lnTo>
                  <a:lnTo>
                    <a:pt x="346" y="357"/>
                  </a:lnTo>
                  <a:close/>
                  <a:moveTo>
                    <a:pt x="298" y="0"/>
                  </a:moveTo>
                  <a:cubicBezTo>
                    <a:pt x="215" y="0"/>
                    <a:pt x="143" y="36"/>
                    <a:pt x="84" y="95"/>
                  </a:cubicBezTo>
                  <a:cubicBezTo>
                    <a:pt x="24" y="143"/>
                    <a:pt x="0" y="226"/>
                    <a:pt x="0" y="298"/>
                  </a:cubicBezTo>
                  <a:lnTo>
                    <a:pt x="12" y="1798"/>
                  </a:lnTo>
                  <a:cubicBezTo>
                    <a:pt x="12" y="1917"/>
                    <a:pt x="84" y="2024"/>
                    <a:pt x="191" y="2072"/>
                  </a:cubicBezTo>
                  <a:cubicBezTo>
                    <a:pt x="224" y="2083"/>
                    <a:pt x="259" y="2088"/>
                    <a:pt x="295" y="2088"/>
                  </a:cubicBezTo>
                  <a:cubicBezTo>
                    <a:pt x="373" y="2088"/>
                    <a:pt x="451" y="2061"/>
                    <a:pt x="500" y="2012"/>
                  </a:cubicBezTo>
                  <a:lnTo>
                    <a:pt x="881" y="1619"/>
                  </a:lnTo>
                  <a:lnTo>
                    <a:pt x="1572" y="2310"/>
                  </a:lnTo>
                  <a:cubicBezTo>
                    <a:pt x="1631" y="2369"/>
                    <a:pt x="1703" y="2393"/>
                    <a:pt x="1774" y="2393"/>
                  </a:cubicBezTo>
                  <a:cubicBezTo>
                    <a:pt x="1858" y="2393"/>
                    <a:pt x="1929" y="2369"/>
                    <a:pt x="1989" y="2310"/>
                  </a:cubicBezTo>
                  <a:lnTo>
                    <a:pt x="2370" y="1917"/>
                  </a:lnTo>
                  <a:cubicBezTo>
                    <a:pt x="2429" y="1857"/>
                    <a:pt x="2465" y="1786"/>
                    <a:pt x="2465" y="1715"/>
                  </a:cubicBezTo>
                  <a:cubicBezTo>
                    <a:pt x="2465" y="1631"/>
                    <a:pt x="2429" y="1560"/>
                    <a:pt x="2370" y="1500"/>
                  </a:cubicBezTo>
                  <a:lnTo>
                    <a:pt x="1643" y="774"/>
                  </a:lnTo>
                  <a:lnTo>
                    <a:pt x="1917" y="512"/>
                  </a:lnTo>
                  <a:cubicBezTo>
                    <a:pt x="2001" y="417"/>
                    <a:pt x="2012" y="298"/>
                    <a:pt x="1977" y="179"/>
                  </a:cubicBezTo>
                  <a:cubicBezTo>
                    <a:pt x="1929" y="71"/>
                    <a:pt x="1822" y="0"/>
                    <a:pt x="1703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136"/>
            <p:cNvSpPr/>
            <p:nvPr/>
          </p:nvSpPr>
          <p:spPr>
            <a:xfrm>
              <a:off x="6244490" y="3148196"/>
              <a:ext cx="38427" cy="62948"/>
            </a:xfrm>
            <a:custGeom>
              <a:rect b="b" l="l" r="r" t="t"/>
              <a:pathLst>
                <a:path extrusionOk="0" h="1933" w="1180">
                  <a:moveTo>
                    <a:pt x="976" y="0"/>
                  </a:moveTo>
                  <a:cubicBezTo>
                    <a:pt x="887" y="0"/>
                    <a:pt x="819" y="74"/>
                    <a:pt x="798" y="147"/>
                  </a:cubicBezTo>
                  <a:cubicBezTo>
                    <a:pt x="727" y="707"/>
                    <a:pt x="477" y="1230"/>
                    <a:pt x="72" y="1635"/>
                  </a:cubicBezTo>
                  <a:cubicBezTo>
                    <a:pt x="1" y="1707"/>
                    <a:pt x="1" y="1826"/>
                    <a:pt x="72" y="1885"/>
                  </a:cubicBezTo>
                  <a:cubicBezTo>
                    <a:pt x="108" y="1921"/>
                    <a:pt x="144" y="1933"/>
                    <a:pt x="191" y="1933"/>
                  </a:cubicBezTo>
                  <a:cubicBezTo>
                    <a:pt x="239" y="1933"/>
                    <a:pt x="286" y="1921"/>
                    <a:pt x="322" y="1873"/>
                  </a:cubicBezTo>
                  <a:cubicBezTo>
                    <a:pt x="775" y="1409"/>
                    <a:pt x="1072" y="814"/>
                    <a:pt x="1144" y="183"/>
                  </a:cubicBezTo>
                  <a:cubicBezTo>
                    <a:pt x="1179" y="99"/>
                    <a:pt x="1096" y="4"/>
                    <a:pt x="1013" y="4"/>
                  </a:cubicBezTo>
                  <a:cubicBezTo>
                    <a:pt x="1000" y="1"/>
                    <a:pt x="988" y="0"/>
                    <a:pt x="976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136"/>
            <p:cNvSpPr/>
            <p:nvPr/>
          </p:nvSpPr>
          <p:spPr>
            <a:xfrm>
              <a:off x="6084759" y="3041676"/>
              <a:ext cx="198158" cy="194674"/>
            </a:xfrm>
            <a:custGeom>
              <a:rect b="b" l="l" r="r" t="t"/>
              <a:pathLst>
                <a:path extrusionOk="0" h="5978" w="6085">
                  <a:moveTo>
                    <a:pt x="3048" y="1"/>
                  </a:moveTo>
                  <a:cubicBezTo>
                    <a:pt x="1370" y="1"/>
                    <a:pt x="0" y="1370"/>
                    <a:pt x="0" y="3049"/>
                  </a:cubicBezTo>
                  <a:cubicBezTo>
                    <a:pt x="0" y="3716"/>
                    <a:pt x="203" y="4359"/>
                    <a:pt x="619" y="4894"/>
                  </a:cubicBezTo>
                  <a:cubicBezTo>
                    <a:pt x="1012" y="5418"/>
                    <a:pt x="1572" y="5787"/>
                    <a:pt x="2179" y="5978"/>
                  </a:cubicBezTo>
                  <a:lnTo>
                    <a:pt x="2227" y="5978"/>
                  </a:lnTo>
                  <a:cubicBezTo>
                    <a:pt x="2298" y="5978"/>
                    <a:pt x="2382" y="5930"/>
                    <a:pt x="2405" y="5847"/>
                  </a:cubicBezTo>
                  <a:cubicBezTo>
                    <a:pt x="2453" y="5752"/>
                    <a:pt x="2393" y="5656"/>
                    <a:pt x="2298" y="5621"/>
                  </a:cubicBezTo>
                  <a:cubicBezTo>
                    <a:pt x="1751" y="5454"/>
                    <a:pt x="1262" y="5133"/>
                    <a:pt x="917" y="4668"/>
                  </a:cubicBezTo>
                  <a:cubicBezTo>
                    <a:pt x="560" y="4192"/>
                    <a:pt x="369" y="3644"/>
                    <a:pt x="369" y="3049"/>
                  </a:cubicBezTo>
                  <a:cubicBezTo>
                    <a:pt x="369" y="1573"/>
                    <a:pt x="1572" y="370"/>
                    <a:pt x="3048" y="370"/>
                  </a:cubicBezTo>
                  <a:cubicBezTo>
                    <a:pt x="4382" y="370"/>
                    <a:pt x="5537" y="1370"/>
                    <a:pt x="5715" y="2692"/>
                  </a:cubicBezTo>
                  <a:cubicBezTo>
                    <a:pt x="5725" y="2783"/>
                    <a:pt x="5788" y="2840"/>
                    <a:pt x="5872" y="2840"/>
                  </a:cubicBezTo>
                  <a:cubicBezTo>
                    <a:pt x="5887" y="2840"/>
                    <a:pt x="5902" y="2838"/>
                    <a:pt x="5918" y="2835"/>
                  </a:cubicBezTo>
                  <a:cubicBezTo>
                    <a:pt x="6025" y="2823"/>
                    <a:pt x="6084" y="2739"/>
                    <a:pt x="6072" y="2632"/>
                  </a:cubicBezTo>
                  <a:cubicBezTo>
                    <a:pt x="5858" y="1132"/>
                    <a:pt x="4560" y="1"/>
                    <a:pt x="3048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9" name="Google Shape;3999;p136"/>
          <p:cNvGrpSpPr/>
          <p:nvPr/>
        </p:nvGrpSpPr>
        <p:grpSpPr>
          <a:xfrm>
            <a:off x="3311717" y="1879498"/>
            <a:ext cx="654253" cy="548114"/>
            <a:chOff x="2612199" y="3824733"/>
            <a:chExt cx="449041" cy="351108"/>
          </a:xfrm>
        </p:grpSpPr>
        <p:sp>
          <p:nvSpPr>
            <p:cNvPr id="4000" name="Google Shape;4000;p136"/>
            <p:cNvSpPr/>
            <p:nvPr/>
          </p:nvSpPr>
          <p:spPr>
            <a:xfrm>
              <a:off x="2689176" y="3839000"/>
              <a:ext cx="357927" cy="21848"/>
            </a:xfrm>
            <a:custGeom>
              <a:rect b="b" l="l" r="r" t="t"/>
              <a:pathLst>
                <a:path extrusionOk="0" h="833" w="13647">
                  <a:moveTo>
                    <a:pt x="1" y="0"/>
                  </a:moveTo>
                  <a:lnTo>
                    <a:pt x="1" y="833"/>
                  </a:lnTo>
                  <a:lnTo>
                    <a:pt x="13647" y="833"/>
                  </a:lnTo>
                  <a:lnTo>
                    <a:pt x="13647" y="0"/>
                  </a:ln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136"/>
            <p:cNvSpPr/>
            <p:nvPr/>
          </p:nvSpPr>
          <p:spPr>
            <a:xfrm>
              <a:off x="2792172" y="4086352"/>
              <a:ext cx="254800" cy="21480"/>
            </a:xfrm>
            <a:custGeom>
              <a:rect b="b" l="l" r="r" t="t"/>
              <a:pathLst>
                <a:path extrusionOk="0" h="819" w="9715">
                  <a:moveTo>
                    <a:pt x="9696" y="0"/>
                  </a:moveTo>
                  <a:cubicBezTo>
                    <a:pt x="9657" y="44"/>
                    <a:pt x="9604" y="73"/>
                    <a:pt x="9542" y="77"/>
                  </a:cubicBezTo>
                  <a:lnTo>
                    <a:pt x="72" y="77"/>
                  </a:lnTo>
                  <a:lnTo>
                    <a:pt x="72" y="539"/>
                  </a:lnTo>
                  <a:cubicBezTo>
                    <a:pt x="72" y="640"/>
                    <a:pt x="48" y="732"/>
                    <a:pt x="0" y="818"/>
                  </a:cubicBezTo>
                  <a:lnTo>
                    <a:pt x="9715" y="818"/>
                  </a:lnTo>
                  <a:lnTo>
                    <a:pt x="9715" y="0"/>
                  </a:lnTo>
                  <a:close/>
                </a:path>
              </a:pathLst>
            </a:custGeom>
            <a:solidFill>
              <a:srgbClr val="67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136"/>
            <p:cNvSpPr/>
            <p:nvPr/>
          </p:nvSpPr>
          <p:spPr>
            <a:xfrm>
              <a:off x="2821311" y="3978583"/>
              <a:ext cx="28431" cy="66644"/>
            </a:xfrm>
            <a:custGeom>
              <a:rect b="b" l="l" r="r" t="t"/>
              <a:pathLst>
                <a:path extrusionOk="0" h="2541" w="1084">
                  <a:moveTo>
                    <a:pt x="1" y="0"/>
                  </a:moveTo>
                  <a:lnTo>
                    <a:pt x="1" y="2541"/>
                  </a:lnTo>
                  <a:lnTo>
                    <a:pt x="1083" y="2541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136"/>
            <p:cNvSpPr/>
            <p:nvPr/>
          </p:nvSpPr>
          <p:spPr>
            <a:xfrm>
              <a:off x="2872166" y="3946402"/>
              <a:ext cx="28562" cy="96439"/>
            </a:xfrm>
            <a:custGeom>
              <a:rect b="b" l="l" r="r" t="t"/>
              <a:pathLst>
                <a:path extrusionOk="0" h="3677" w="1089">
                  <a:moveTo>
                    <a:pt x="1" y="0"/>
                  </a:moveTo>
                  <a:lnTo>
                    <a:pt x="1" y="3676"/>
                  </a:lnTo>
                  <a:lnTo>
                    <a:pt x="1088" y="3676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136"/>
            <p:cNvSpPr/>
            <p:nvPr/>
          </p:nvSpPr>
          <p:spPr>
            <a:xfrm>
              <a:off x="2923152" y="3964315"/>
              <a:ext cx="27041" cy="78525"/>
            </a:xfrm>
            <a:custGeom>
              <a:rect b="b" l="l" r="r" t="t"/>
              <a:pathLst>
                <a:path extrusionOk="0" h="2994" w="1031">
                  <a:moveTo>
                    <a:pt x="1" y="1"/>
                  </a:moveTo>
                  <a:lnTo>
                    <a:pt x="1" y="2993"/>
                  </a:lnTo>
                  <a:lnTo>
                    <a:pt x="1030" y="2993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rgbClr val="C1CF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136"/>
            <p:cNvSpPr/>
            <p:nvPr/>
          </p:nvSpPr>
          <p:spPr>
            <a:xfrm>
              <a:off x="2974138" y="3905749"/>
              <a:ext cx="28431" cy="137091"/>
            </a:xfrm>
            <a:custGeom>
              <a:rect b="b" l="l" r="r" t="t"/>
              <a:pathLst>
                <a:path extrusionOk="0" h="5227" w="1084">
                  <a:moveTo>
                    <a:pt x="1" y="1"/>
                  </a:moveTo>
                  <a:lnTo>
                    <a:pt x="1" y="5226"/>
                  </a:lnTo>
                  <a:lnTo>
                    <a:pt x="1083" y="5226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DE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136"/>
            <p:cNvSpPr/>
            <p:nvPr/>
          </p:nvSpPr>
          <p:spPr>
            <a:xfrm>
              <a:off x="2700926" y="3867510"/>
              <a:ext cx="334453" cy="208902"/>
            </a:xfrm>
            <a:custGeom>
              <a:rect b="b" l="l" r="r" t="t"/>
              <a:pathLst>
                <a:path extrusionOk="0" h="7965" w="12752">
                  <a:moveTo>
                    <a:pt x="2565" y="1598"/>
                  </a:moveTo>
                  <a:cubicBezTo>
                    <a:pt x="2926" y="1598"/>
                    <a:pt x="2926" y="2137"/>
                    <a:pt x="2565" y="2137"/>
                  </a:cubicBezTo>
                  <a:lnTo>
                    <a:pt x="1126" y="2137"/>
                  </a:lnTo>
                  <a:cubicBezTo>
                    <a:pt x="765" y="2137"/>
                    <a:pt x="765" y="1598"/>
                    <a:pt x="1126" y="1598"/>
                  </a:cubicBezTo>
                  <a:close/>
                  <a:moveTo>
                    <a:pt x="3349" y="2450"/>
                  </a:moveTo>
                  <a:cubicBezTo>
                    <a:pt x="3710" y="2450"/>
                    <a:pt x="3710" y="2994"/>
                    <a:pt x="3349" y="2994"/>
                  </a:cubicBezTo>
                  <a:lnTo>
                    <a:pt x="1126" y="2994"/>
                  </a:lnTo>
                  <a:cubicBezTo>
                    <a:pt x="765" y="2994"/>
                    <a:pt x="765" y="2450"/>
                    <a:pt x="1126" y="2450"/>
                  </a:cubicBezTo>
                  <a:close/>
                  <a:moveTo>
                    <a:pt x="3349" y="3302"/>
                  </a:moveTo>
                  <a:cubicBezTo>
                    <a:pt x="3710" y="3302"/>
                    <a:pt x="3710" y="3845"/>
                    <a:pt x="3349" y="3845"/>
                  </a:cubicBezTo>
                  <a:lnTo>
                    <a:pt x="1126" y="3845"/>
                  </a:lnTo>
                  <a:cubicBezTo>
                    <a:pt x="765" y="3845"/>
                    <a:pt x="765" y="3302"/>
                    <a:pt x="1126" y="3302"/>
                  </a:cubicBezTo>
                  <a:close/>
                  <a:moveTo>
                    <a:pt x="3349" y="4158"/>
                  </a:moveTo>
                  <a:cubicBezTo>
                    <a:pt x="3710" y="4158"/>
                    <a:pt x="3710" y="4697"/>
                    <a:pt x="3349" y="4697"/>
                  </a:cubicBezTo>
                  <a:lnTo>
                    <a:pt x="1126" y="4697"/>
                  </a:lnTo>
                  <a:cubicBezTo>
                    <a:pt x="765" y="4697"/>
                    <a:pt x="765" y="4158"/>
                    <a:pt x="1126" y="4158"/>
                  </a:cubicBezTo>
                  <a:close/>
                  <a:moveTo>
                    <a:pt x="7617" y="2469"/>
                  </a:moveTo>
                  <a:cubicBezTo>
                    <a:pt x="7766" y="2469"/>
                    <a:pt x="7887" y="2590"/>
                    <a:pt x="7887" y="2739"/>
                  </a:cubicBezTo>
                  <a:lnTo>
                    <a:pt x="7887" y="6954"/>
                  </a:lnTo>
                  <a:cubicBezTo>
                    <a:pt x="7887" y="7100"/>
                    <a:pt x="7771" y="7223"/>
                    <a:pt x="7626" y="7223"/>
                  </a:cubicBezTo>
                  <a:cubicBezTo>
                    <a:pt x="7623" y="7223"/>
                    <a:pt x="7620" y="7223"/>
                    <a:pt x="7617" y="7223"/>
                  </a:cubicBezTo>
                  <a:lnTo>
                    <a:pt x="6530" y="7223"/>
                  </a:lnTo>
                  <a:cubicBezTo>
                    <a:pt x="6527" y="7223"/>
                    <a:pt x="6524" y="7223"/>
                    <a:pt x="6521" y="7223"/>
                  </a:cubicBezTo>
                  <a:cubicBezTo>
                    <a:pt x="6376" y="7223"/>
                    <a:pt x="6260" y="7100"/>
                    <a:pt x="6260" y="6954"/>
                  </a:cubicBezTo>
                  <a:lnTo>
                    <a:pt x="6260" y="2739"/>
                  </a:lnTo>
                  <a:cubicBezTo>
                    <a:pt x="6260" y="2590"/>
                    <a:pt x="6381" y="2469"/>
                    <a:pt x="6530" y="2469"/>
                  </a:cubicBezTo>
                  <a:close/>
                  <a:moveTo>
                    <a:pt x="5678" y="3783"/>
                  </a:moveTo>
                  <a:cubicBezTo>
                    <a:pt x="5827" y="3783"/>
                    <a:pt x="5948" y="3903"/>
                    <a:pt x="5948" y="4057"/>
                  </a:cubicBezTo>
                  <a:lnTo>
                    <a:pt x="5948" y="6954"/>
                  </a:lnTo>
                  <a:cubicBezTo>
                    <a:pt x="5948" y="7103"/>
                    <a:pt x="5827" y="7228"/>
                    <a:pt x="5678" y="7228"/>
                  </a:cubicBezTo>
                  <a:lnTo>
                    <a:pt x="4591" y="7228"/>
                  </a:lnTo>
                  <a:cubicBezTo>
                    <a:pt x="4441" y="7228"/>
                    <a:pt x="4321" y="7103"/>
                    <a:pt x="4321" y="6954"/>
                  </a:cubicBezTo>
                  <a:lnTo>
                    <a:pt x="4321" y="4057"/>
                  </a:lnTo>
                  <a:lnTo>
                    <a:pt x="4316" y="4057"/>
                  </a:lnTo>
                  <a:cubicBezTo>
                    <a:pt x="4316" y="3903"/>
                    <a:pt x="4437" y="3783"/>
                    <a:pt x="4586" y="3783"/>
                  </a:cubicBezTo>
                  <a:close/>
                  <a:moveTo>
                    <a:pt x="9556" y="3153"/>
                  </a:moveTo>
                  <a:cubicBezTo>
                    <a:pt x="9705" y="3153"/>
                    <a:pt x="9831" y="3273"/>
                    <a:pt x="9831" y="3422"/>
                  </a:cubicBezTo>
                  <a:lnTo>
                    <a:pt x="9831" y="6954"/>
                  </a:lnTo>
                  <a:cubicBezTo>
                    <a:pt x="9831" y="7103"/>
                    <a:pt x="9705" y="7228"/>
                    <a:pt x="9556" y="7228"/>
                  </a:cubicBezTo>
                  <a:lnTo>
                    <a:pt x="8474" y="7228"/>
                  </a:lnTo>
                  <a:cubicBezTo>
                    <a:pt x="8325" y="7228"/>
                    <a:pt x="8199" y="7103"/>
                    <a:pt x="8204" y="6954"/>
                  </a:cubicBezTo>
                  <a:lnTo>
                    <a:pt x="8204" y="3422"/>
                  </a:lnTo>
                  <a:cubicBezTo>
                    <a:pt x="8199" y="3273"/>
                    <a:pt x="8325" y="3153"/>
                    <a:pt x="8474" y="3153"/>
                  </a:cubicBezTo>
                  <a:close/>
                  <a:moveTo>
                    <a:pt x="11500" y="915"/>
                  </a:moveTo>
                  <a:cubicBezTo>
                    <a:pt x="11649" y="915"/>
                    <a:pt x="11770" y="1035"/>
                    <a:pt x="11770" y="1189"/>
                  </a:cubicBezTo>
                  <a:lnTo>
                    <a:pt x="11770" y="6954"/>
                  </a:lnTo>
                  <a:cubicBezTo>
                    <a:pt x="11770" y="7103"/>
                    <a:pt x="11649" y="7228"/>
                    <a:pt x="11500" y="7228"/>
                  </a:cubicBezTo>
                  <a:lnTo>
                    <a:pt x="10418" y="7228"/>
                  </a:lnTo>
                  <a:cubicBezTo>
                    <a:pt x="10264" y="7228"/>
                    <a:pt x="10143" y="7103"/>
                    <a:pt x="10143" y="6954"/>
                  </a:cubicBezTo>
                  <a:lnTo>
                    <a:pt x="10143" y="1189"/>
                  </a:lnTo>
                  <a:cubicBezTo>
                    <a:pt x="10143" y="1035"/>
                    <a:pt x="10264" y="915"/>
                    <a:pt x="10413" y="915"/>
                  </a:cubicBezTo>
                  <a:close/>
                  <a:moveTo>
                    <a:pt x="0" y="1"/>
                  </a:moveTo>
                  <a:lnTo>
                    <a:pt x="0" y="4822"/>
                  </a:lnTo>
                  <a:lnTo>
                    <a:pt x="664" y="4822"/>
                  </a:lnTo>
                  <a:cubicBezTo>
                    <a:pt x="667" y="4822"/>
                    <a:pt x="670" y="4822"/>
                    <a:pt x="673" y="4822"/>
                  </a:cubicBezTo>
                  <a:cubicBezTo>
                    <a:pt x="823" y="4822"/>
                    <a:pt x="938" y="4945"/>
                    <a:pt x="938" y="5092"/>
                  </a:cubicBezTo>
                  <a:lnTo>
                    <a:pt x="938" y="5534"/>
                  </a:lnTo>
                  <a:cubicBezTo>
                    <a:pt x="1107" y="5587"/>
                    <a:pt x="1270" y="5655"/>
                    <a:pt x="1429" y="5736"/>
                  </a:cubicBezTo>
                  <a:lnTo>
                    <a:pt x="1742" y="5424"/>
                  </a:lnTo>
                  <a:cubicBezTo>
                    <a:pt x="1795" y="5371"/>
                    <a:pt x="1864" y="5344"/>
                    <a:pt x="1932" y="5344"/>
                  </a:cubicBezTo>
                  <a:cubicBezTo>
                    <a:pt x="2001" y="5344"/>
                    <a:pt x="2069" y="5371"/>
                    <a:pt x="2122" y="5424"/>
                  </a:cubicBezTo>
                  <a:lnTo>
                    <a:pt x="2945" y="6247"/>
                  </a:lnTo>
                  <a:cubicBezTo>
                    <a:pt x="3051" y="6352"/>
                    <a:pt x="3051" y="6526"/>
                    <a:pt x="2945" y="6631"/>
                  </a:cubicBezTo>
                  <a:lnTo>
                    <a:pt x="2632" y="6944"/>
                  </a:lnTo>
                  <a:cubicBezTo>
                    <a:pt x="2714" y="7098"/>
                    <a:pt x="2786" y="7267"/>
                    <a:pt x="2839" y="7435"/>
                  </a:cubicBezTo>
                  <a:lnTo>
                    <a:pt x="3282" y="7435"/>
                  </a:lnTo>
                  <a:cubicBezTo>
                    <a:pt x="3431" y="7435"/>
                    <a:pt x="3551" y="7555"/>
                    <a:pt x="3551" y="7704"/>
                  </a:cubicBezTo>
                  <a:lnTo>
                    <a:pt x="3551" y="7964"/>
                  </a:lnTo>
                  <a:lnTo>
                    <a:pt x="12751" y="7964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136"/>
            <p:cNvSpPr/>
            <p:nvPr/>
          </p:nvSpPr>
          <p:spPr>
            <a:xfrm>
              <a:off x="2700926" y="3860822"/>
              <a:ext cx="334453" cy="133183"/>
            </a:xfrm>
            <a:custGeom>
              <a:rect b="b" l="l" r="r" t="t"/>
              <a:pathLst>
                <a:path extrusionOk="0" h="5078" w="12752">
                  <a:moveTo>
                    <a:pt x="0" y="1"/>
                  </a:moveTo>
                  <a:lnTo>
                    <a:pt x="0" y="5077"/>
                  </a:lnTo>
                  <a:lnTo>
                    <a:pt x="395" y="5077"/>
                  </a:lnTo>
                  <a:lnTo>
                    <a:pt x="395" y="617"/>
                  </a:lnTo>
                  <a:lnTo>
                    <a:pt x="12751" y="617"/>
                  </a:lnTo>
                  <a:lnTo>
                    <a:pt x="12751" y="1"/>
                  </a:lnTo>
                  <a:close/>
                </a:path>
              </a:pathLst>
            </a:custGeom>
            <a:solidFill>
              <a:srgbClr val="E8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136"/>
            <p:cNvSpPr/>
            <p:nvPr/>
          </p:nvSpPr>
          <p:spPr>
            <a:xfrm>
              <a:off x="2792172" y="4091912"/>
              <a:ext cx="13271" cy="13009"/>
            </a:xfrm>
            <a:custGeom>
              <a:rect b="b" l="l" r="r" t="t"/>
              <a:pathLst>
                <a:path extrusionOk="0" h="496" w="506">
                  <a:moveTo>
                    <a:pt x="72" y="0"/>
                  </a:moveTo>
                  <a:lnTo>
                    <a:pt x="72" y="313"/>
                  </a:lnTo>
                  <a:cubicBezTo>
                    <a:pt x="72" y="380"/>
                    <a:pt x="43" y="448"/>
                    <a:pt x="0" y="496"/>
                  </a:cubicBezTo>
                  <a:lnTo>
                    <a:pt x="428" y="496"/>
                  </a:lnTo>
                  <a:cubicBezTo>
                    <a:pt x="476" y="448"/>
                    <a:pt x="505" y="380"/>
                    <a:pt x="505" y="313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136"/>
            <p:cNvSpPr/>
            <p:nvPr/>
          </p:nvSpPr>
          <p:spPr>
            <a:xfrm>
              <a:off x="2626466" y="4008115"/>
              <a:ext cx="153352" cy="153483"/>
            </a:xfrm>
            <a:custGeom>
              <a:rect b="b" l="l" r="r" t="t"/>
              <a:pathLst>
                <a:path extrusionOk="0" h="5852" w="5847">
                  <a:moveTo>
                    <a:pt x="2955" y="1232"/>
                  </a:moveTo>
                  <a:cubicBezTo>
                    <a:pt x="3888" y="1232"/>
                    <a:pt x="4648" y="1992"/>
                    <a:pt x="4644" y="2926"/>
                  </a:cubicBezTo>
                  <a:cubicBezTo>
                    <a:pt x="4644" y="2959"/>
                    <a:pt x="4644" y="2993"/>
                    <a:pt x="4644" y="3022"/>
                  </a:cubicBezTo>
                  <a:lnTo>
                    <a:pt x="4644" y="3051"/>
                  </a:lnTo>
                  <a:cubicBezTo>
                    <a:pt x="4644" y="3075"/>
                    <a:pt x="4639" y="3099"/>
                    <a:pt x="4634" y="3118"/>
                  </a:cubicBezTo>
                  <a:cubicBezTo>
                    <a:pt x="4634" y="3133"/>
                    <a:pt x="4634" y="3142"/>
                    <a:pt x="4634" y="3152"/>
                  </a:cubicBezTo>
                  <a:cubicBezTo>
                    <a:pt x="4629" y="3176"/>
                    <a:pt x="4624" y="3195"/>
                    <a:pt x="4620" y="3219"/>
                  </a:cubicBezTo>
                  <a:cubicBezTo>
                    <a:pt x="4620" y="3229"/>
                    <a:pt x="4620" y="3238"/>
                    <a:pt x="4615" y="3248"/>
                  </a:cubicBezTo>
                  <a:cubicBezTo>
                    <a:pt x="4610" y="3272"/>
                    <a:pt x="4605" y="3296"/>
                    <a:pt x="4600" y="3325"/>
                  </a:cubicBezTo>
                  <a:lnTo>
                    <a:pt x="4595" y="3340"/>
                  </a:lnTo>
                  <a:cubicBezTo>
                    <a:pt x="4586" y="3373"/>
                    <a:pt x="4581" y="3402"/>
                    <a:pt x="4571" y="3431"/>
                  </a:cubicBezTo>
                  <a:cubicBezTo>
                    <a:pt x="4571" y="3441"/>
                    <a:pt x="4562" y="3450"/>
                    <a:pt x="4562" y="3460"/>
                  </a:cubicBezTo>
                  <a:cubicBezTo>
                    <a:pt x="4552" y="3479"/>
                    <a:pt x="4547" y="3498"/>
                    <a:pt x="4538" y="3522"/>
                  </a:cubicBezTo>
                  <a:cubicBezTo>
                    <a:pt x="4533" y="3542"/>
                    <a:pt x="4499" y="3546"/>
                    <a:pt x="4494" y="3561"/>
                  </a:cubicBezTo>
                  <a:cubicBezTo>
                    <a:pt x="4490" y="3575"/>
                    <a:pt x="4480" y="3590"/>
                    <a:pt x="4475" y="3604"/>
                  </a:cubicBezTo>
                  <a:cubicBezTo>
                    <a:pt x="4470" y="3619"/>
                    <a:pt x="4461" y="3633"/>
                    <a:pt x="4456" y="3652"/>
                  </a:cubicBezTo>
                  <a:lnTo>
                    <a:pt x="4442" y="3681"/>
                  </a:lnTo>
                  <a:cubicBezTo>
                    <a:pt x="4336" y="3893"/>
                    <a:pt x="4186" y="4081"/>
                    <a:pt x="4004" y="4230"/>
                  </a:cubicBezTo>
                  <a:cubicBezTo>
                    <a:pt x="3960" y="4263"/>
                    <a:pt x="3917" y="4297"/>
                    <a:pt x="3874" y="4331"/>
                  </a:cubicBezTo>
                  <a:cubicBezTo>
                    <a:pt x="3854" y="4340"/>
                    <a:pt x="3835" y="4355"/>
                    <a:pt x="3811" y="4369"/>
                  </a:cubicBezTo>
                  <a:lnTo>
                    <a:pt x="3792" y="4379"/>
                  </a:lnTo>
                  <a:lnTo>
                    <a:pt x="3744" y="4403"/>
                  </a:lnTo>
                  <a:lnTo>
                    <a:pt x="3725" y="4417"/>
                  </a:lnTo>
                  <a:lnTo>
                    <a:pt x="3662" y="4446"/>
                  </a:lnTo>
                  <a:lnTo>
                    <a:pt x="3657" y="4446"/>
                  </a:lnTo>
                  <a:cubicBezTo>
                    <a:pt x="3638" y="4461"/>
                    <a:pt x="3614" y="4470"/>
                    <a:pt x="3595" y="4480"/>
                  </a:cubicBezTo>
                  <a:lnTo>
                    <a:pt x="3575" y="4485"/>
                  </a:lnTo>
                  <a:lnTo>
                    <a:pt x="3522" y="4509"/>
                  </a:lnTo>
                  <a:lnTo>
                    <a:pt x="3498" y="4514"/>
                  </a:lnTo>
                  <a:lnTo>
                    <a:pt x="3431" y="4538"/>
                  </a:lnTo>
                  <a:lnTo>
                    <a:pt x="3426" y="4538"/>
                  </a:lnTo>
                  <a:cubicBezTo>
                    <a:pt x="3407" y="4547"/>
                    <a:pt x="3383" y="4552"/>
                    <a:pt x="3359" y="4557"/>
                  </a:cubicBezTo>
                  <a:lnTo>
                    <a:pt x="3335" y="4557"/>
                  </a:lnTo>
                  <a:lnTo>
                    <a:pt x="3282" y="4571"/>
                  </a:lnTo>
                  <a:lnTo>
                    <a:pt x="3258" y="4571"/>
                  </a:lnTo>
                  <a:cubicBezTo>
                    <a:pt x="3234" y="4576"/>
                    <a:pt x="3210" y="4581"/>
                    <a:pt x="3186" y="4586"/>
                  </a:cubicBezTo>
                  <a:cubicBezTo>
                    <a:pt x="3162" y="4591"/>
                    <a:pt x="3133" y="4591"/>
                    <a:pt x="3109" y="4595"/>
                  </a:cubicBezTo>
                  <a:lnTo>
                    <a:pt x="3094" y="4595"/>
                  </a:lnTo>
                  <a:lnTo>
                    <a:pt x="3032" y="4600"/>
                  </a:lnTo>
                  <a:lnTo>
                    <a:pt x="2834" y="4600"/>
                  </a:lnTo>
                  <a:lnTo>
                    <a:pt x="2777" y="4595"/>
                  </a:lnTo>
                  <a:lnTo>
                    <a:pt x="2757" y="4595"/>
                  </a:lnTo>
                  <a:cubicBezTo>
                    <a:pt x="2733" y="4591"/>
                    <a:pt x="2709" y="4591"/>
                    <a:pt x="2680" y="4586"/>
                  </a:cubicBezTo>
                  <a:lnTo>
                    <a:pt x="2676" y="4586"/>
                  </a:lnTo>
                  <a:lnTo>
                    <a:pt x="2637" y="4576"/>
                  </a:lnTo>
                  <a:lnTo>
                    <a:pt x="2608" y="4571"/>
                  </a:lnTo>
                  <a:lnTo>
                    <a:pt x="2594" y="4571"/>
                  </a:lnTo>
                  <a:cubicBezTo>
                    <a:pt x="2541" y="4562"/>
                    <a:pt x="2488" y="4547"/>
                    <a:pt x="2440" y="4533"/>
                  </a:cubicBezTo>
                  <a:lnTo>
                    <a:pt x="2430" y="4533"/>
                  </a:lnTo>
                  <a:lnTo>
                    <a:pt x="2368" y="4514"/>
                  </a:lnTo>
                  <a:lnTo>
                    <a:pt x="2358" y="4509"/>
                  </a:lnTo>
                  <a:cubicBezTo>
                    <a:pt x="2310" y="4490"/>
                    <a:pt x="2257" y="4470"/>
                    <a:pt x="2209" y="4446"/>
                  </a:cubicBezTo>
                  <a:lnTo>
                    <a:pt x="2204" y="4446"/>
                  </a:lnTo>
                  <a:lnTo>
                    <a:pt x="2170" y="4427"/>
                  </a:lnTo>
                  <a:lnTo>
                    <a:pt x="2146" y="4417"/>
                  </a:lnTo>
                  <a:lnTo>
                    <a:pt x="2122" y="4408"/>
                  </a:lnTo>
                  <a:lnTo>
                    <a:pt x="2084" y="4379"/>
                  </a:lnTo>
                  <a:lnTo>
                    <a:pt x="2079" y="4379"/>
                  </a:lnTo>
                  <a:lnTo>
                    <a:pt x="2060" y="4369"/>
                  </a:lnTo>
                  <a:cubicBezTo>
                    <a:pt x="2036" y="4355"/>
                    <a:pt x="2016" y="4345"/>
                    <a:pt x="1997" y="4331"/>
                  </a:cubicBezTo>
                  <a:lnTo>
                    <a:pt x="1992" y="4326"/>
                  </a:lnTo>
                  <a:cubicBezTo>
                    <a:pt x="1728" y="4143"/>
                    <a:pt x="1516" y="3893"/>
                    <a:pt x="1391" y="3599"/>
                  </a:cubicBezTo>
                  <a:cubicBezTo>
                    <a:pt x="1391" y="3595"/>
                    <a:pt x="1386" y="3590"/>
                    <a:pt x="1381" y="3585"/>
                  </a:cubicBezTo>
                  <a:cubicBezTo>
                    <a:pt x="1381" y="3580"/>
                    <a:pt x="1376" y="3561"/>
                    <a:pt x="1372" y="3551"/>
                  </a:cubicBezTo>
                  <a:lnTo>
                    <a:pt x="1362" y="3527"/>
                  </a:lnTo>
                  <a:cubicBezTo>
                    <a:pt x="1348" y="3498"/>
                    <a:pt x="1338" y="3469"/>
                    <a:pt x="1333" y="3445"/>
                  </a:cubicBezTo>
                  <a:lnTo>
                    <a:pt x="1333" y="3436"/>
                  </a:lnTo>
                  <a:cubicBezTo>
                    <a:pt x="1309" y="3373"/>
                    <a:pt x="1295" y="3306"/>
                    <a:pt x="1280" y="3243"/>
                  </a:cubicBezTo>
                  <a:lnTo>
                    <a:pt x="1280" y="3229"/>
                  </a:lnTo>
                  <a:cubicBezTo>
                    <a:pt x="1275" y="3200"/>
                    <a:pt x="1275" y="3176"/>
                    <a:pt x="1271" y="3147"/>
                  </a:cubicBezTo>
                  <a:cubicBezTo>
                    <a:pt x="1271" y="3137"/>
                    <a:pt x="1271" y="3133"/>
                    <a:pt x="1266" y="3123"/>
                  </a:cubicBezTo>
                  <a:cubicBezTo>
                    <a:pt x="1266" y="3099"/>
                    <a:pt x="1261" y="3075"/>
                    <a:pt x="1261" y="3051"/>
                  </a:cubicBezTo>
                  <a:lnTo>
                    <a:pt x="1261" y="3022"/>
                  </a:lnTo>
                  <a:lnTo>
                    <a:pt x="1261" y="2931"/>
                  </a:lnTo>
                  <a:lnTo>
                    <a:pt x="1261" y="2926"/>
                  </a:lnTo>
                  <a:cubicBezTo>
                    <a:pt x="1261" y="1992"/>
                    <a:pt x="2016" y="1232"/>
                    <a:pt x="2955" y="1232"/>
                  </a:cubicBezTo>
                  <a:close/>
                  <a:moveTo>
                    <a:pt x="2613" y="0"/>
                  </a:moveTo>
                  <a:lnTo>
                    <a:pt x="2613" y="380"/>
                  </a:lnTo>
                  <a:cubicBezTo>
                    <a:pt x="2613" y="505"/>
                    <a:pt x="2526" y="616"/>
                    <a:pt x="2401" y="645"/>
                  </a:cubicBezTo>
                  <a:cubicBezTo>
                    <a:pt x="2146" y="703"/>
                    <a:pt x="1901" y="804"/>
                    <a:pt x="1680" y="943"/>
                  </a:cubicBezTo>
                  <a:cubicBezTo>
                    <a:pt x="1635" y="971"/>
                    <a:pt x="1585" y="985"/>
                    <a:pt x="1536" y="985"/>
                  </a:cubicBezTo>
                  <a:cubicBezTo>
                    <a:pt x="1467" y="985"/>
                    <a:pt x="1398" y="958"/>
                    <a:pt x="1348" y="905"/>
                  </a:cubicBezTo>
                  <a:lnTo>
                    <a:pt x="1078" y="640"/>
                  </a:lnTo>
                  <a:lnTo>
                    <a:pt x="635" y="1078"/>
                  </a:lnTo>
                  <a:lnTo>
                    <a:pt x="905" y="1347"/>
                  </a:lnTo>
                  <a:cubicBezTo>
                    <a:pt x="996" y="1434"/>
                    <a:pt x="1011" y="1574"/>
                    <a:pt x="943" y="1684"/>
                  </a:cubicBezTo>
                  <a:cubicBezTo>
                    <a:pt x="804" y="1906"/>
                    <a:pt x="703" y="2146"/>
                    <a:pt x="645" y="2406"/>
                  </a:cubicBezTo>
                  <a:cubicBezTo>
                    <a:pt x="616" y="2526"/>
                    <a:pt x="506" y="2613"/>
                    <a:pt x="380" y="2613"/>
                  </a:cubicBezTo>
                  <a:lnTo>
                    <a:pt x="0" y="2613"/>
                  </a:lnTo>
                  <a:lnTo>
                    <a:pt x="0" y="3238"/>
                  </a:lnTo>
                  <a:lnTo>
                    <a:pt x="380" y="3238"/>
                  </a:lnTo>
                  <a:cubicBezTo>
                    <a:pt x="506" y="3238"/>
                    <a:pt x="616" y="3325"/>
                    <a:pt x="645" y="3445"/>
                  </a:cubicBezTo>
                  <a:cubicBezTo>
                    <a:pt x="703" y="3705"/>
                    <a:pt x="804" y="3946"/>
                    <a:pt x="943" y="4167"/>
                  </a:cubicBezTo>
                  <a:cubicBezTo>
                    <a:pt x="1011" y="4278"/>
                    <a:pt x="996" y="4413"/>
                    <a:pt x="905" y="4504"/>
                  </a:cubicBezTo>
                  <a:lnTo>
                    <a:pt x="635" y="4773"/>
                  </a:lnTo>
                  <a:lnTo>
                    <a:pt x="1078" y="5211"/>
                  </a:lnTo>
                  <a:lnTo>
                    <a:pt x="1348" y="4942"/>
                  </a:lnTo>
                  <a:cubicBezTo>
                    <a:pt x="1398" y="4892"/>
                    <a:pt x="1465" y="4866"/>
                    <a:pt x="1534" y="4866"/>
                  </a:cubicBezTo>
                  <a:cubicBezTo>
                    <a:pt x="1584" y="4866"/>
                    <a:pt x="1635" y="4880"/>
                    <a:pt x="1680" y="4908"/>
                  </a:cubicBezTo>
                  <a:cubicBezTo>
                    <a:pt x="1901" y="5048"/>
                    <a:pt x="2146" y="5149"/>
                    <a:pt x="2401" y="5206"/>
                  </a:cubicBezTo>
                  <a:cubicBezTo>
                    <a:pt x="2526" y="5235"/>
                    <a:pt x="2613" y="5346"/>
                    <a:pt x="2613" y="5471"/>
                  </a:cubicBezTo>
                  <a:lnTo>
                    <a:pt x="2613" y="5851"/>
                  </a:lnTo>
                  <a:lnTo>
                    <a:pt x="3234" y="5851"/>
                  </a:lnTo>
                  <a:lnTo>
                    <a:pt x="3234" y="5471"/>
                  </a:lnTo>
                  <a:cubicBezTo>
                    <a:pt x="3234" y="5346"/>
                    <a:pt x="3325" y="5235"/>
                    <a:pt x="3445" y="5206"/>
                  </a:cubicBezTo>
                  <a:cubicBezTo>
                    <a:pt x="3700" y="5149"/>
                    <a:pt x="3946" y="5048"/>
                    <a:pt x="4167" y="4908"/>
                  </a:cubicBezTo>
                  <a:cubicBezTo>
                    <a:pt x="4212" y="4880"/>
                    <a:pt x="4263" y="4866"/>
                    <a:pt x="4313" y="4866"/>
                  </a:cubicBezTo>
                  <a:cubicBezTo>
                    <a:pt x="4382" y="4866"/>
                    <a:pt x="4451" y="4892"/>
                    <a:pt x="4504" y="4942"/>
                  </a:cubicBezTo>
                  <a:lnTo>
                    <a:pt x="4774" y="5211"/>
                  </a:lnTo>
                  <a:lnTo>
                    <a:pt x="5211" y="4773"/>
                  </a:lnTo>
                  <a:lnTo>
                    <a:pt x="4942" y="4504"/>
                  </a:lnTo>
                  <a:cubicBezTo>
                    <a:pt x="4855" y="4413"/>
                    <a:pt x="4836" y="4278"/>
                    <a:pt x="4903" y="4167"/>
                  </a:cubicBezTo>
                  <a:cubicBezTo>
                    <a:pt x="5043" y="3946"/>
                    <a:pt x="5149" y="3705"/>
                    <a:pt x="5207" y="3445"/>
                  </a:cubicBezTo>
                  <a:cubicBezTo>
                    <a:pt x="5235" y="3325"/>
                    <a:pt x="5341" y="3238"/>
                    <a:pt x="5466" y="3238"/>
                  </a:cubicBezTo>
                  <a:lnTo>
                    <a:pt x="5847" y="3238"/>
                  </a:lnTo>
                  <a:lnTo>
                    <a:pt x="5847" y="2613"/>
                  </a:lnTo>
                  <a:lnTo>
                    <a:pt x="5466" y="2613"/>
                  </a:lnTo>
                  <a:cubicBezTo>
                    <a:pt x="5341" y="2613"/>
                    <a:pt x="5235" y="2526"/>
                    <a:pt x="5207" y="2406"/>
                  </a:cubicBezTo>
                  <a:cubicBezTo>
                    <a:pt x="5149" y="2146"/>
                    <a:pt x="5043" y="1906"/>
                    <a:pt x="4903" y="1684"/>
                  </a:cubicBezTo>
                  <a:cubicBezTo>
                    <a:pt x="4836" y="1574"/>
                    <a:pt x="4855" y="1434"/>
                    <a:pt x="4942" y="1347"/>
                  </a:cubicBezTo>
                  <a:lnTo>
                    <a:pt x="5211" y="1078"/>
                  </a:lnTo>
                  <a:lnTo>
                    <a:pt x="4774" y="640"/>
                  </a:lnTo>
                  <a:lnTo>
                    <a:pt x="4504" y="905"/>
                  </a:lnTo>
                  <a:cubicBezTo>
                    <a:pt x="4451" y="958"/>
                    <a:pt x="4381" y="985"/>
                    <a:pt x="4311" y="985"/>
                  </a:cubicBezTo>
                  <a:cubicBezTo>
                    <a:pt x="4261" y="985"/>
                    <a:pt x="4211" y="971"/>
                    <a:pt x="4167" y="943"/>
                  </a:cubicBezTo>
                  <a:cubicBezTo>
                    <a:pt x="3946" y="804"/>
                    <a:pt x="3700" y="703"/>
                    <a:pt x="3445" y="645"/>
                  </a:cubicBezTo>
                  <a:cubicBezTo>
                    <a:pt x="3325" y="616"/>
                    <a:pt x="3234" y="505"/>
                    <a:pt x="3234" y="380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136"/>
            <p:cNvSpPr/>
            <p:nvPr/>
          </p:nvSpPr>
          <p:spPr>
            <a:xfrm>
              <a:off x="2612199" y="3824733"/>
              <a:ext cx="449041" cy="351108"/>
            </a:xfrm>
            <a:custGeom>
              <a:rect b="b" l="l" r="r" t="t"/>
              <a:pathLst>
                <a:path extrusionOk="0" h="13387" w="17121">
                  <a:moveTo>
                    <a:pt x="16577" y="544"/>
                  </a:moveTo>
                  <a:lnTo>
                    <a:pt x="16577" y="1088"/>
                  </a:lnTo>
                  <a:lnTo>
                    <a:pt x="14595" y="1088"/>
                  </a:lnTo>
                  <a:cubicBezTo>
                    <a:pt x="14234" y="1088"/>
                    <a:pt x="14234" y="1632"/>
                    <a:pt x="14595" y="1632"/>
                  </a:cubicBezTo>
                  <a:lnTo>
                    <a:pt x="16129" y="1632"/>
                  </a:lnTo>
                  <a:lnTo>
                    <a:pt x="16129" y="9595"/>
                  </a:lnTo>
                  <a:lnTo>
                    <a:pt x="6929" y="9595"/>
                  </a:lnTo>
                  <a:lnTo>
                    <a:pt x="6929" y="9335"/>
                  </a:lnTo>
                  <a:cubicBezTo>
                    <a:pt x="6929" y="9186"/>
                    <a:pt x="6809" y="9066"/>
                    <a:pt x="6660" y="9066"/>
                  </a:cubicBezTo>
                  <a:lnTo>
                    <a:pt x="6217" y="9066"/>
                  </a:lnTo>
                  <a:cubicBezTo>
                    <a:pt x="6164" y="8898"/>
                    <a:pt x="6097" y="8729"/>
                    <a:pt x="6010" y="8575"/>
                  </a:cubicBezTo>
                  <a:lnTo>
                    <a:pt x="6328" y="8262"/>
                  </a:lnTo>
                  <a:cubicBezTo>
                    <a:pt x="6429" y="8157"/>
                    <a:pt x="6429" y="7983"/>
                    <a:pt x="6328" y="7878"/>
                  </a:cubicBezTo>
                  <a:lnTo>
                    <a:pt x="5510" y="7055"/>
                  </a:lnTo>
                  <a:cubicBezTo>
                    <a:pt x="5457" y="7002"/>
                    <a:pt x="5387" y="6975"/>
                    <a:pt x="5318" y="6975"/>
                  </a:cubicBezTo>
                  <a:cubicBezTo>
                    <a:pt x="5249" y="6975"/>
                    <a:pt x="5180" y="7002"/>
                    <a:pt x="5130" y="7055"/>
                  </a:cubicBezTo>
                  <a:lnTo>
                    <a:pt x="4812" y="7367"/>
                  </a:lnTo>
                  <a:cubicBezTo>
                    <a:pt x="4658" y="7286"/>
                    <a:pt x="4495" y="7218"/>
                    <a:pt x="4321" y="7165"/>
                  </a:cubicBezTo>
                  <a:lnTo>
                    <a:pt x="4321" y="6723"/>
                  </a:lnTo>
                  <a:cubicBezTo>
                    <a:pt x="4321" y="6574"/>
                    <a:pt x="4201" y="6453"/>
                    <a:pt x="4052" y="6453"/>
                  </a:cubicBezTo>
                  <a:lnTo>
                    <a:pt x="3383" y="6453"/>
                  </a:lnTo>
                  <a:lnTo>
                    <a:pt x="3383" y="1632"/>
                  </a:lnTo>
                  <a:lnTo>
                    <a:pt x="13661" y="1632"/>
                  </a:lnTo>
                  <a:cubicBezTo>
                    <a:pt x="14022" y="1632"/>
                    <a:pt x="14022" y="1088"/>
                    <a:pt x="13661" y="1088"/>
                  </a:cubicBezTo>
                  <a:lnTo>
                    <a:pt x="2936" y="1088"/>
                  </a:lnTo>
                  <a:lnTo>
                    <a:pt x="2936" y="544"/>
                  </a:lnTo>
                  <a:close/>
                  <a:moveTo>
                    <a:pt x="16582" y="10139"/>
                  </a:moveTo>
                  <a:lnTo>
                    <a:pt x="16582" y="10683"/>
                  </a:lnTo>
                  <a:lnTo>
                    <a:pt x="6862" y="10683"/>
                  </a:lnTo>
                  <a:cubicBezTo>
                    <a:pt x="6905" y="10635"/>
                    <a:pt x="6934" y="10567"/>
                    <a:pt x="6934" y="10500"/>
                  </a:cubicBezTo>
                  <a:lnTo>
                    <a:pt x="6934" y="10187"/>
                  </a:lnTo>
                  <a:lnTo>
                    <a:pt x="16404" y="10187"/>
                  </a:lnTo>
                  <a:cubicBezTo>
                    <a:pt x="16462" y="10187"/>
                    <a:pt x="16514" y="10173"/>
                    <a:pt x="16563" y="10139"/>
                  </a:cubicBezTo>
                  <a:close/>
                  <a:moveTo>
                    <a:pt x="3783" y="6992"/>
                  </a:moveTo>
                  <a:lnTo>
                    <a:pt x="3783" y="7372"/>
                  </a:lnTo>
                  <a:cubicBezTo>
                    <a:pt x="3783" y="7497"/>
                    <a:pt x="3869" y="7608"/>
                    <a:pt x="3989" y="7637"/>
                  </a:cubicBezTo>
                  <a:cubicBezTo>
                    <a:pt x="4244" y="7695"/>
                    <a:pt x="4490" y="7796"/>
                    <a:pt x="4711" y="7940"/>
                  </a:cubicBezTo>
                  <a:cubicBezTo>
                    <a:pt x="4755" y="7966"/>
                    <a:pt x="4804" y="7979"/>
                    <a:pt x="4853" y="7979"/>
                  </a:cubicBezTo>
                  <a:cubicBezTo>
                    <a:pt x="4924" y="7979"/>
                    <a:pt x="4994" y="7953"/>
                    <a:pt x="5048" y="7902"/>
                  </a:cubicBezTo>
                  <a:lnTo>
                    <a:pt x="5318" y="7632"/>
                  </a:lnTo>
                  <a:lnTo>
                    <a:pt x="5755" y="8070"/>
                  </a:lnTo>
                  <a:lnTo>
                    <a:pt x="5486" y="8339"/>
                  </a:lnTo>
                  <a:cubicBezTo>
                    <a:pt x="5399" y="8431"/>
                    <a:pt x="5380" y="8570"/>
                    <a:pt x="5447" y="8676"/>
                  </a:cubicBezTo>
                  <a:cubicBezTo>
                    <a:pt x="5592" y="8898"/>
                    <a:pt x="5693" y="9143"/>
                    <a:pt x="5751" y="9398"/>
                  </a:cubicBezTo>
                  <a:cubicBezTo>
                    <a:pt x="5779" y="9518"/>
                    <a:pt x="5885" y="9610"/>
                    <a:pt x="6015" y="9610"/>
                  </a:cubicBezTo>
                  <a:lnTo>
                    <a:pt x="6395" y="9610"/>
                  </a:lnTo>
                  <a:lnTo>
                    <a:pt x="6395" y="10230"/>
                  </a:lnTo>
                  <a:lnTo>
                    <a:pt x="6015" y="10230"/>
                  </a:lnTo>
                  <a:cubicBezTo>
                    <a:pt x="5885" y="10230"/>
                    <a:pt x="5779" y="10317"/>
                    <a:pt x="5751" y="10442"/>
                  </a:cubicBezTo>
                  <a:cubicBezTo>
                    <a:pt x="5693" y="10697"/>
                    <a:pt x="5592" y="10943"/>
                    <a:pt x="5447" y="11164"/>
                  </a:cubicBezTo>
                  <a:cubicBezTo>
                    <a:pt x="5380" y="11270"/>
                    <a:pt x="5399" y="11409"/>
                    <a:pt x="5486" y="11496"/>
                  </a:cubicBezTo>
                  <a:lnTo>
                    <a:pt x="5755" y="11765"/>
                  </a:lnTo>
                  <a:lnTo>
                    <a:pt x="5318" y="12208"/>
                  </a:lnTo>
                  <a:lnTo>
                    <a:pt x="5048" y="11939"/>
                  </a:lnTo>
                  <a:cubicBezTo>
                    <a:pt x="4995" y="11885"/>
                    <a:pt x="4925" y="11858"/>
                    <a:pt x="4855" y="11858"/>
                  </a:cubicBezTo>
                  <a:cubicBezTo>
                    <a:pt x="4805" y="11858"/>
                    <a:pt x="4755" y="11872"/>
                    <a:pt x="4711" y="11900"/>
                  </a:cubicBezTo>
                  <a:cubicBezTo>
                    <a:pt x="4490" y="12040"/>
                    <a:pt x="4244" y="12141"/>
                    <a:pt x="3989" y="12198"/>
                  </a:cubicBezTo>
                  <a:cubicBezTo>
                    <a:pt x="3869" y="12227"/>
                    <a:pt x="3778" y="12338"/>
                    <a:pt x="3783" y="12463"/>
                  </a:cubicBezTo>
                  <a:lnTo>
                    <a:pt x="3783" y="12843"/>
                  </a:lnTo>
                  <a:lnTo>
                    <a:pt x="3157" y="12843"/>
                  </a:lnTo>
                  <a:lnTo>
                    <a:pt x="3157" y="12463"/>
                  </a:lnTo>
                  <a:cubicBezTo>
                    <a:pt x="3157" y="12338"/>
                    <a:pt x="3070" y="12227"/>
                    <a:pt x="2945" y="12198"/>
                  </a:cubicBezTo>
                  <a:cubicBezTo>
                    <a:pt x="2690" y="12141"/>
                    <a:pt x="2445" y="12040"/>
                    <a:pt x="2224" y="11900"/>
                  </a:cubicBezTo>
                  <a:cubicBezTo>
                    <a:pt x="2179" y="11872"/>
                    <a:pt x="2129" y="11858"/>
                    <a:pt x="2080" y="11858"/>
                  </a:cubicBezTo>
                  <a:cubicBezTo>
                    <a:pt x="2011" y="11858"/>
                    <a:pt x="1942" y="11885"/>
                    <a:pt x="1892" y="11939"/>
                  </a:cubicBezTo>
                  <a:lnTo>
                    <a:pt x="1622" y="12208"/>
                  </a:lnTo>
                  <a:lnTo>
                    <a:pt x="1179" y="11765"/>
                  </a:lnTo>
                  <a:lnTo>
                    <a:pt x="1449" y="11496"/>
                  </a:lnTo>
                  <a:cubicBezTo>
                    <a:pt x="1540" y="11409"/>
                    <a:pt x="1555" y="11270"/>
                    <a:pt x="1487" y="11164"/>
                  </a:cubicBezTo>
                  <a:cubicBezTo>
                    <a:pt x="1348" y="10943"/>
                    <a:pt x="1247" y="10697"/>
                    <a:pt x="1189" y="10442"/>
                  </a:cubicBezTo>
                  <a:cubicBezTo>
                    <a:pt x="1160" y="10317"/>
                    <a:pt x="1050" y="10230"/>
                    <a:pt x="924" y="10230"/>
                  </a:cubicBezTo>
                  <a:lnTo>
                    <a:pt x="544" y="10230"/>
                  </a:lnTo>
                  <a:lnTo>
                    <a:pt x="544" y="9610"/>
                  </a:lnTo>
                  <a:lnTo>
                    <a:pt x="924" y="9610"/>
                  </a:lnTo>
                  <a:cubicBezTo>
                    <a:pt x="1050" y="9610"/>
                    <a:pt x="1160" y="9518"/>
                    <a:pt x="1189" y="9398"/>
                  </a:cubicBezTo>
                  <a:cubicBezTo>
                    <a:pt x="1247" y="9143"/>
                    <a:pt x="1348" y="8898"/>
                    <a:pt x="1487" y="8676"/>
                  </a:cubicBezTo>
                  <a:cubicBezTo>
                    <a:pt x="1555" y="8570"/>
                    <a:pt x="1540" y="8431"/>
                    <a:pt x="1449" y="8339"/>
                  </a:cubicBezTo>
                  <a:lnTo>
                    <a:pt x="1179" y="8070"/>
                  </a:lnTo>
                  <a:lnTo>
                    <a:pt x="1622" y="7632"/>
                  </a:lnTo>
                  <a:lnTo>
                    <a:pt x="1892" y="7902"/>
                  </a:lnTo>
                  <a:cubicBezTo>
                    <a:pt x="1943" y="7953"/>
                    <a:pt x="2012" y="7979"/>
                    <a:pt x="2082" y="7979"/>
                  </a:cubicBezTo>
                  <a:cubicBezTo>
                    <a:pt x="2131" y="7979"/>
                    <a:pt x="2180" y="7966"/>
                    <a:pt x="2224" y="7940"/>
                  </a:cubicBezTo>
                  <a:cubicBezTo>
                    <a:pt x="2445" y="7796"/>
                    <a:pt x="2690" y="7695"/>
                    <a:pt x="2945" y="7637"/>
                  </a:cubicBezTo>
                  <a:cubicBezTo>
                    <a:pt x="3070" y="7608"/>
                    <a:pt x="3157" y="7497"/>
                    <a:pt x="3157" y="7372"/>
                  </a:cubicBezTo>
                  <a:lnTo>
                    <a:pt x="3157" y="6992"/>
                  </a:lnTo>
                  <a:close/>
                  <a:moveTo>
                    <a:pt x="2666" y="1"/>
                  </a:moveTo>
                  <a:cubicBezTo>
                    <a:pt x="2517" y="1"/>
                    <a:pt x="2397" y="121"/>
                    <a:pt x="2397" y="275"/>
                  </a:cubicBezTo>
                  <a:lnTo>
                    <a:pt x="2397" y="1358"/>
                  </a:lnTo>
                  <a:cubicBezTo>
                    <a:pt x="2397" y="1507"/>
                    <a:pt x="2517" y="1632"/>
                    <a:pt x="2666" y="1632"/>
                  </a:cubicBezTo>
                  <a:lnTo>
                    <a:pt x="2839" y="1632"/>
                  </a:lnTo>
                  <a:lnTo>
                    <a:pt x="2839" y="6453"/>
                  </a:lnTo>
                  <a:cubicBezTo>
                    <a:pt x="2710" y="6477"/>
                    <a:pt x="2618" y="6588"/>
                    <a:pt x="2618" y="6723"/>
                  </a:cubicBezTo>
                  <a:lnTo>
                    <a:pt x="2618" y="7165"/>
                  </a:lnTo>
                  <a:cubicBezTo>
                    <a:pt x="2445" y="7218"/>
                    <a:pt x="2281" y="7286"/>
                    <a:pt x="2127" y="7367"/>
                  </a:cubicBezTo>
                  <a:lnTo>
                    <a:pt x="1810" y="7055"/>
                  </a:lnTo>
                  <a:cubicBezTo>
                    <a:pt x="1757" y="7002"/>
                    <a:pt x="1688" y="6975"/>
                    <a:pt x="1620" y="6975"/>
                  </a:cubicBezTo>
                  <a:cubicBezTo>
                    <a:pt x="1551" y="6975"/>
                    <a:pt x="1483" y="7002"/>
                    <a:pt x="1430" y="7055"/>
                  </a:cubicBezTo>
                  <a:lnTo>
                    <a:pt x="607" y="7878"/>
                  </a:lnTo>
                  <a:cubicBezTo>
                    <a:pt x="501" y="7983"/>
                    <a:pt x="501" y="8157"/>
                    <a:pt x="607" y="8262"/>
                  </a:cubicBezTo>
                  <a:lnTo>
                    <a:pt x="920" y="8575"/>
                  </a:lnTo>
                  <a:cubicBezTo>
                    <a:pt x="838" y="8729"/>
                    <a:pt x="770" y="8898"/>
                    <a:pt x="717" y="9066"/>
                  </a:cubicBezTo>
                  <a:lnTo>
                    <a:pt x="275" y="9066"/>
                  </a:lnTo>
                  <a:cubicBezTo>
                    <a:pt x="126" y="9066"/>
                    <a:pt x="1" y="9186"/>
                    <a:pt x="5" y="9335"/>
                  </a:cubicBezTo>
                  <a:lnTo>
                    <a:pt x="5" y="10500"/>
                  </a:lnTo>
                  <a:cubicBezTo>
                    <a:pt x="1" y="10649"/>
                    <a:pt x="126" y="10769"/>
                    <a:pt x="275" y="10769"/>
                  </a:cubicBezTo>
                  <a:lnTo>
                    <a:pt x="717" y="10769"/>
                  </a:lnTo>
                  <a:cubicBezTo>
                    <a:pt x="770" y="10938"/>
                    <a:pt x="838" y="11106"/>
                    <a:pt x="920" y="11260"/>
                  </a:cubicBezTo>
                  <a:lnTo>
                    <a:pt x="607" y="11578"/>
                  </a:lnTo>
                  <a:cubicBezTo>
                    <a:pt x="501" y="11679"/>
                    <a:pt x="501" y="11852"/>
                    <a:pt x="607" y="11958"/>
                  </a:cubicBezTo>
                  <a:lnTo>
                    <a:pt x="1430" y="12781"/>
                  </a:lnTo>
                  <a:cubicBezTo>
                    <a:pt x="1483" y="12834"/>
                    <a:pt x="1551" y="12860"/>
                    <a:pt x="1620" y="12860"/>
                  </a:cubicBezTo>
                  <a:cubicBezTo>
                    <a:pt x="1688" y="12860"/>
                    <a:pt x="1757" y="12834"/>
                    <a:pt x="1810" y="12781"/>
                  </a:cubicBezTo>
                  <a:lnTo>
                    <a:pt x="2123" y="12468"/>
                  </a:lnTo>
                  <a:cubicBezTo>
                    <a:pt x="2281" y="12550"/>
                    <a:pt x="2445" y="12617"/>
                    <a:pt x="2618" y="12670"/>
                  </a:cubicBezTo>
                  <a:lnTo>
                    <a:pt x="2618" y="13113"/>
                  </a:lnTo>
                  <a:cubicBezTo>
                    <a:pt x="2613" y="13262"/>
                    <a:pt x="2738" y="13387"/>
                    <a:pt x="2888" y="13387"/>
                  </a:cubicBezTo>
                  <a:lnTo>
                    <a:pt x="4047" y="13387"/>
                  </a:lnTo>
                  <a:cubicBezTo>
                    <a:pt x="4196" y="13387"/>
                    <a:pt x="4317" y="13262"/>
                    <a:pt x="4317" y="13113"/>
                  </a:cubicBezTo>
                  <a:lnTo>
                    <a:pt x="4317" y="12670"/>
                  </a:lnTo>
                  <a:cubicBezTo>
                    <a:pt x="4490" y="12617"/>
                    <a:pt x="4653" y="12550"/>
                    <a:pt x="4812" y="12468"/>
                  </a:cubicBezTo>
                  <a:lnTo>
                    <a:pt x="5125" y="12781"/>
                  </a:lnTo>
                  <a:cubicBezTo>
                    <a:pt x="5178" y="12834"/>
                    <a:pt x="5247" y="12860"/>
                    <a:pt x="5315" y="12860"/>
                  </a:cubicBezTo>
                  <a:cubicBezTo>
                    <a:pt x="5384" y="12860"/>
                    <a:pt x="5452" y="12834"/>
                    <a:pt x="5505" y="12781"/>
                  </a:cubicBezTo>
                  <a:lnTo>
                    <a:pt x="6328" y="11958"/>
                  </a:lnTo>
                  <a:cubicBezTo>
                    <a:pt x="6434" y="11852"/>
                    <a:pt x="6434" y="11679"/>
                    <a:pt x="6328" y="11573"/>
                  </a:cubicBezTo>
                  <a:lnTo>
                    <a:pt x="6015" y="11260"/>
                  </a:lnTo>
                  <a:cubicBezTo>
                    <a:pt x="6020" y="11251"/>
                    <a:pt x="6025" y="11236"/>
                    <a:pt x="6034" y="11227"/>
                  </a:cubicBezTo>
                  <a:lnTo>
                    <a:pt x="16846" y="11227"/>
                  </a:lnTo>
                  <a:cubicBezTo>
                    <a:pt x="16996" y="11227"/>
                    <a:pt x="17116" y="11101"/>
                    <a:pt x="17116" y="10952"/>
                  </a:cubicBezTo>
                  <a:lnTo>
                    <a:pt x="17116" y="9865"/>
                  </a:lnTo>
                  <a:cubicBezTo>
                    <a:pt x="17116" y="9716"/>
                    <a:pt x="16996" y="9595"/>
                    <a:pt x="16846" y="9595"/>
                  </a:cubicBezTo>
                  <a:lnTo>
                    <a:pt x="16673" y="9595"/>
                  </a:lnTo>
                  <a:lnTo>
                    <a:pt x="16673" y="1632"/>
                  </a:lnTo>
                  <a:lnTo>
                    <a:pt x="16851" y="1632"/>
                  </a:lnTo>
                  <a:cubicBezTo>
                    <a:pt x="17000" y="1632"/>
                    <a:pt x="17121" y="1507"/>
                    <a:pt x="17121" y="1358"/>
                  </a:cubicBezTo>
                  <a:lnTo>
                    <a:pt x="17121" y="275"/>
                  </a:lnTo>
                  <a:cubicBezTo>
                    <a:pt x="17121" y="121"/>
                    <a:pt x="17000" y="1"/>
                    <a:pt x="168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136"/>
            <p:cNvSpPr/>
            <p:nvPr/>
          </p:nvSpPr>
          <p:spPr>
            <a:xfrm>
              <a:off x="2814255" y="3966702"/>
              <a:ext cx="42672" cy="90406"/>
            </a:xfrm>
            <a:custGeom>
              <a:rect b="b" l="l" r="r" t="t"/>
              <a:pathLst>
                <a:path extrusionOk="0" h="3447" w="1627">
                  <a:moveTo>
                    <a:pt x="1083" y="545"/>
                  </a:moveTo>
                  <a:lnTo>
                    <a:pt x="1083" y="2902"/>
                  </a:lnTo>
                  <a:lnTo>
                    <a:pt x="539" y="2902"/>
                  </a:lnTo>
                  <a:lnTo>
                    <a:pt x="539" y="545"/>
                  </a:lnTo>
                  <a:close/>
                  <a:moveTo>
                    <a:pt x="270" y="1"/>
                  </a:moveTo>
                  <a:cubicBezTo>
                    <a:pt x="120" y="1"/>
                    <a:pt x="0" y="121"/>
                    <a:pt x="0" y="275"/>
                  </a:cubicBezTo>
                  <a:lnTo>
                    <a:pt x="0" y="3172"/>
                  </a:lnTo>
                  <a:cubicBezTo>
                    <a:pt x="0" y="3321"/>
                    <a:pt x="120" y="3446"/>
                    <a:pt x="270" y="3446"/>
                  </a:cubicBezTo>
                  <a:lnTo>
                    <a:pt x="1357" y="3446"/>
                  </a:lnTo>
                  <a:cubicBezTo>
                    <a:pt x="1506" y="3446"/>
                    <a:pt x="1627" y="3321"/>
                    <a:pt x="1627" y="3172"/>
                  </a:cubicBezTo>
                  <a:lnTo>
                    <a:pt x="1627" y="275"/>
                  </a:lnTo>
                  <a:cubicBezTo>
                    <a:pt x="1627" y="121"/>
                    <a:pt x="1506" y="1"/>
                    <a:pt x="13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136"/>
            <p:cNvSpPr/>
            <p:nvPr/>
          </p:nvSpPr>
          <p:spPr>
            <a:xfrm>
              <a:off x="2865110" y="3932265"/>
              <a:ext cx="42672" cy="124843"/>
            </a:xfrm>
            <a:custGeom>
              <a:rect b="b" l="l" r="r" t="t"/>
              <a:pathLst>
                <a:path extrusionOk="0" h="4760" w="1627">
                  <a:moveTo>
                    <a:pt x="1088" y="539"/>
                  </a:moveTo>
                  <a:lnTo>
                    <a:pt x="1088" y="4215"/>
                  </a:lnTo>
                  <a:lnTo>
                    <a:pt x="539" y="4215"/>
                  </a:lnTo>
                  <a:lnTo>
                    <a:pt x="539" y="539"/>
                  </a:lnTo>
                  <a:close/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lnTo>
                    <a:pt x="0" y="4485"/>
                  </a:lnTo>
                  <a:cubicBezTo>
                    <a:pt x="0" y="4634"/>
                    <a:pt x="121" y="4759"/>
                    <a:pt x="270" y="4759"/>
                  </a:cubicBezTo>
                  <a:lnTo>
                    <a:pt x="1357" y="4759"/>
                  </a:lnTo>
                  <a:cubicBezTo>
                    <a:pt x="1506" y="4759"/>
                    <a:pt x="1627" y="4634"/>
                    <a:pt x="1627" y="4485"/>
                  </a:cubicBezTo>
                  <a:lnTo>
                    <a:pt x="1627" y="270"/>
                  </a:lnTo>
                  <a:cubicBezTo>
                    <a:pt x="1627" y="121"/>
                    <a:pt x="1506" y="0"/>
                    <a:pt x="13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136"/>
            <p:cNvSpPr/>
            <p:nvPr/>
          </p:nvSpPr>
          <p:spPr>
            <a:xfrm>
              <a:off x="2916097" y="3950179"/>
              <a:ext cx="42672" cy="106930"/>
            </a:xfrm>
            <a:custGeom>
              <a:rect b="b" l="l" r="r" t="t"/>
              <a:pathLst>
                <a:path extrusionOk="0" h="4077" w="1627">
                  <a:moveTo>
                    <a:pt x="1088" y="544"/>
                  </a:moveTo>
                  <a:lnTo>
                    <a:pt x="1088" y="3532"/>
                  </a:lnTo>
                  <a:lnTo>
                    <a:pt x="539" y="3532"/>
                  </a:lnTo>
                  <a:lnTo>
                    <a:pt x="539" y="544"/>
                  </a:lnTo>
                  <a:close/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3802"/>
                  </a:lnTo>
                  <a:cubicBezTo>
                    <a:pt x="0" y="3951"/>
                    <a:pt x="121" y="4076"/>
                    <a:pt x="270" y="4076"/>
                  </a:cubicBezTo>
                  <a:lnTo>
                    <a:pt x="1357" y="4076"/>
                  </a:lnTo>
                  <a:cubicBezTo>
                    <a:pt x="1506" y="4076"/>
                    <a:pt x="1627" y="3951"/>
                    <a:pt x="1627" y="3802"/>
                  </a:cubicBezTo>
                  <a:lnTo>
                    <a:pt x="1627" y="270"/>
                  </a:lnTo>
                  <a:cubicBezTo>
                    <a:pt x="1627" y="121"/>
                    <a:pt x="1506" y="1"/>
                    <a:pt x="13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136"/>
            <p:cNvSpPr/>
            <p:nvPr/>
          </p:nvSpPr>
          <p:spPr>
            <a:xfrm>
              <a:off x="2966952" y="3891508"/>
              <a:ext cx="42672" cy="165600"/>
            </a:xfrm>
            <a:custGeom>
              <a:rect b="b" l="l" r="r" t="t"/>
              <a:pathLst>
                <a:path extrusionOk="0" h="6314" w="1627">
                  <a:moveTo>
                    <a:pt x="1088" y="544"/>
                  </a:moveTo>
                  <a:lnTo>
                    <a:pt x="1088" y="5769"/>
                  </a:lnTo>
                  <a:lnTo>
                    <a:pt x="544" y="5769"/>
                  </a:lnTo>
                  <a:lnTo>
                    <a:pt x="544" y="544"/>
                  </a:lnTo>
                  <a:close/>
                  <a:moveTo>
                    <a:pt x="275" y="0"/>
                  </a:moveTo>
                  <a:cubicBezTo>
                    <a:pt x="121" y="0"/>
                    <a:pt x="0" y="120"/>
                    <a:pt x="0" y="274"/>
                  </a:cubicBezTo>
                  <a:lnTo>
                    <a:pt x="0" y="6039"/>
                  </a:lnTo>
                  <a:cubicBezTo>
                    <a:pt x="0" y="6188"/>
                    <a:pt x="121" y="6313"/>
                    <a:pt x="275" y="6313"/>
                  </a:cubicBezTo>
                  <a:lnTo>
                    <a:pt x="1357" y="6313"/>
                  </a:lnTo>
                  <a:cubicBezTo>
                    <a:pt x="1506" y="6313"/>
                    <a:pt x="1627" y="6188"/>
                    <a:pt x="1627" y="6039"/>
                  </a:cubicBezTo>
                  <a:lnTo>
                    <a:pt x="1627" y="274"/>
                  </a:lnTo>
                  <a:cubicBezTo>
                    <a:pt x="1627" y="120"/>
                    <a:pt x="1506" y="0"/>
                    <a:pt x="13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136"/>
            <p:cNvSpPr/>
            <p:nvPr/>
          </p:nvSpPr>
          <p:spPr>
            <a:xfrm>
              <a:off x="2720990" y="3909421"/>
              <a:ext cx="56678" cy="14163"/>
            </a:xfrm>
            <a:custGeom>
              <a:rect b="b" l="l" r="r" t="t"/>
              <a:pathLst>
                <a:path extrusionOk="0" h="540" w="2161">
                  <a:moveTo>
                    <a:pt x="361" y="0"/>
                  </a:moveTo>
                  <a:cubicBezTo>
                    <a:pt x="0" y="0"/>
                    <a:pt x="0" y="539"/>
                    <a:pt x="361" y="539"/>
                  </a:cubicBezTo>
                  <a:lnTo>
                    <a:pt x="1800" y="539"/>
                  </a:lnTo>
                  <a:cubicBezTo>
                    <a:pt x="2161" y="539"/>
                    <a:pt x="2161" y="0"/>
                    <a:pt x="18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136"/>
            <p:cNvSpPr/>
            <p:nvPr/>
          </p:nvSpPr>
          <p:spPr>
            <a:xfrm>
              <a:off x="2720990" y="3931767"/>
              <a:ext cx="77371" cy="14268"/>
            </a:xfrm>
            <a:custGeom>
              <a:rect b="b" l="l" r="r" t="t"/>
              <a:pathLst>
                <a:path extrusionOk="0" h="544" w="2950">
                  <a:moveTo>
                    <a:pt x="361" y="0"/>
                  </a:moveTo>
                  <a:cubicBezTo>
                    <a:pt x="0" y="0"/>
                    <a:pt x="0" y="544"/>
                    <a:pt x="361" y="544"/>
                  </a:cubicBezTo>
                  <a:lnTo>
                    <a:pt x="2589" y="544"/>
                  </a:lnTo>
                  <a:cubicBezTo>
                    <a:pt x="2950" y="544"/>
                    <a:pt x="2950" y="0"/>
                    <a:pt x="2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136"/>
            <p:cNvSpPr/>
            <p:nvPr/>
          </p:nvSpPr>
          <p:spPr>
            <a:xfrm>
              <a:off x="2720990" y="3954087"/>
              <a:ext cx="77371" cy="14294"/>
            </a:xfrm>
            <a:custGeom>
              <a:rect b="b" l="l" r="r" t="t"/>
              <a:pathLst>
                <a:path extrusionOk="0" h="545" w="2950">
                  <a:moveTo>
                    <a:pt x="361" y="1"/>
                  </a:moveTo>
                  <a:cubicBezTo>
                    <a:pt x="0" y="1"/>
                    <a:pt x="0" y="544"/>
                    <a:pt x="361" y="544"/>
                  </a:cubicBezTo>
                  <a:lnTo>
                    <a:pt x="2589" y="544"/>
                  </a:lnTo>
                  <a:cubicBezTo>
                    <a:pt x="2950" y="544"/>
                    <a:pt x="2950" y="1"/>
                    <a:pt x="2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136"/>
            <p:cNvSpPr/>
            <p:nvPr/>
          </p:nvSpPr>
          <p:spPr>
            <a:xfrm>
              <a:off x="2720990" y="3976564"/>
              <a:ext cx="77371" cy="14163"/>
            </a:xfrm>
            <a:custGeom>
              <a:rect b="b" l="l" r="r" t="t"/>
              <a:pathLst>
                <a:path extrusionOk="0" h="540" w="2950">
                  <a:moveTo>
                    <a:pt x="361" y="0"/>
                  </a:moveTo>
                  <a:cubicBezTo>
                    <a:pt x="0" y="0"/>
                    <a:pt x="0" y="539"/>
                    <a:pt x="361" y="539"/>
                  </a:cubicBezTo>
                  <a:lnTo>
                    <a:pt x="2589" y="539"/>
                  </a:lnTo>
                  <a:cubicBezTo>
                    <a:pt x="2950" y="539"/>
                    <a:pt x="2950" y="0"/>
                    <a:pt x="25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136"/>
            <p:cNvSpPr/>
            <p:nvPr/>
          </p:nvSpPr>
          <p:spPr>
            <a:xfrm>
              <a:off x="2644957" y="4040533"/>
              <a:ext cx="105199" cy="88754"/>
            </a:xfrm>
            <a:custGeom>
              <a:rect b="b" l="l" r="r" t="t"/>
              <a:pathLst>
                <a:path extrusionOk="0" h="3384" w="4011">
                  <a:moveTo>
                    <a:pt x="2197" y="0"/>
                  </a:moveTo>
                  <a:cubicBezTo>
                    <a:pt x="850" y="0"/>
                    <a:pt x="1" y="1578"/>
                    <a:pt x="859" y="2719"/>
                  </a:cubicBezTo>
                  <a:cubicBezTo>
                    <a:pt x="919" y="2797"/>
                    <a:pt x="995" y="2829"/>
                    <a:pt x="1068" y="2829"/>
                  </a:cubicBezTo>
                  <a:cubicBezTo>
                    <a:pt x="1266" y="2829"/>
                    <a:pt x="1450" y="2599"/>
                    <a:pt x="1292" y="2392"/>
                  </a:cubicBezTo>
                  <a:cubicBezTo>
                    <a:pt x="709" y="1616"/>
                    <a:pt x="1289" y="542"/>
                    <a:pt x="2202" y="542"/>
                  </a:cubicBezTo>
                  <a:cubicBezTo>
                    <a:pt x="2268" y="542"/>
                    <a:pt x="2335" y="547"/>
                    <a:pt x="2404" y="559"/>
                  </a:cubicBezTo>
                  <a:cubicBezTo>
                    <a:pt x="3429" y="732"/>
                    <a:pt x="3722" y="2070"/>
                    <a:pt x="2856" y="2652"/>
                  </a:cubicBezTo>
                  <a:lnTo>
                    <a:pt x="2817" y="2681"/>
                  </a:lnTo>
                  <a:lnTo>
                    <a:pt x="2803" y="2686"/>
                  </a:lnTo>
                  <a:lnTo>
                    <a:pt x="2769" y="2705"/>
                  </a:lnTo>
                  <a:lnTo>
                    <a:pt x="2760" y="2715"/>
                  </a:lnTo>
                  <a:lnTo>
                    <a:pt x="2712" y="2734"/>
                  </a:lnTo>
                  <a:lnTo>
                    <a:pt x="2668" y="2753"/>
                  </a:lnTo>
                  <a:lnTo>
                    <a:pt x="2654" y="2763"/>
                  </a:lnTo>
                  <a:lnTo>
                    <a:pt x="2620" y="2777"/>
                  </a:lnTo>
                  <a:lnTo>
                    <a:pt x="2606" y="2782"/>
                  </a:lnTo>
                  <a:lnTo>
                    <a:pt x="2558" y="2796"/>
                  </a:lnTo>
                  <a:lnTo>
                    <a:pt x="2510" y="2811"/>
                  </a:lnTo>
                  <a:lnTo>
                    <a:pt x="2495" y="2816"/>
                  </a:lnTo>
                  <a:lnTo>
                    <a:pt x="2461" y="2820"/>
                  </a:lnTo>
                  <a:lnTo>
                    <a:pt x="2442" y="2825"/>
                  </a:lnTo>
                  <a:lnTo>
                    <a:pt x="2399" y="2835"/>
                  </a:lnTo>
                  <a:lnTo>
                    <a:pt x="2394" y="2835"/>
                  </a:lnTo>
                  <a:lnTo>
                    <a:pt x="2341" y="2840"/>
                  </a:lnTo>
                  <a:lnTo>
                    <a:pt x="2091" y="2840"/>
                  </a:lnTo>
                  <a:lnTo>
                    <a:pt x="2043" y="2835"/>
                  </a:lnTo>
                  <a:lnTo>
                    <a:pt x="2038" y="2835"/>
                  </a:lnTo>
                  <a:lnTo>
                    <a:pt x="1990" y="2825"/>
                  </a:lnTo>
                  <a:lnTo>
                    <a:pt x="1975" y="2825"/>
                  </a:lnTo>
                  <a:lnTo>
                    <a:pt x="1937" y="2816"/>
                  </a:lnTo>
                  <a:lnTo>
                    <a:pt x="1922" y="2811"/>
                  </a:lnTo>
                  <a:lnTo>
                    <a:pt x="1874" y="2796"/>
                  </a:lnTo>
                  <a:lnTo>
                    <a:pt x="1831" y="2782"/>
                  </a:lnTo>
                  <a:lnTo>
                    <a:pt x="1817" y="2777"/>
                  </a:lnTo>
                  <a:cubicBezTo>
                    <a:pt x="1786" y="2765"/>
                    <a:pt x="1753" y="2760"/>
                    <a:pt x="1722" y="2760"/>
                  </a:cubicBezTo>
                  <a:cubicBezTo>
                    <a:pt x="1612" y="2760"/>
                    <a:pt x="1508" y="2828"/>
                    <a:pt x="1470" y="2936"/>
                  </a:cubicBezTo>
                  <a:cubicBezTo>
                    <a:pt x="1417" y="3075"/>
                    <a:pt x="1489" y="3229"/>
                    <a:pt x="1629" y="3282"/>
                  </a:cubicBezTo>
                  <a:lnTo>
                    <a:pt x="1643" y="3292"/>
                  </a:lnTo>
                  <a:cubicBezTo>
                    <a:pt x="1667" y="3297"/>
                    <a:pt x="1692" y="3306"/>
                    <a:pt x="1716" y="3316"/>
                  </a:cubicBezTo>
                  <a:lnTo>
                    <a:pt x="1788" y="3335"/>
                  </a:lnTo>
                  <a:lnTo>
                    <a:pt x="1812" y="3340"/>
                  </a:lnTo>
                  <a:lnTo>
                    <a:pt x="1865" y="3355"/>
                  </a:lnTo>
                  <a:lnTo>
                    <a:pt x="1889" y="3359"/>
                  </a:lnTo>
                  <a:cubicBezTo>
                    <a:pt x="1908" y="3359"/>
                    <a:pt x="1932" y="3364"/>
                    <a:pt x="1956" y="3369"/>
                  </a:cubicBezTo>
                  <a:lnTo>
                    <a:pt x="1966" y="3369"/>
                  </a:lnTo>
                  <a:cubicBezTo>
                    <a:pt x="1990" y="3374"/>
                    <a:pt x="2014" y="3379"/>
                    <a:pt x="2038" y="3379"/>
                  </a:cubicBezTo>
                  <a:lnTo>
                    <a:pt x="2062" y="3379"/>
                  </a:lnTo>
                  <a:lnTo>
                    <a:pt x="2120" y="3383"/>
                  </a:lnTo>
                  <a:lnTo>
                    <a:pt x="2312" y="3383"/>
                  </a:lnTo>
                  <a:lnTo>
                    <a:pt x="2370" y="3379"/>
                  </a:lnTo>
                  <a:lnTo>
                    <a:pt x="2394" y="3379"/>
                  </a:lnTo>
                  <a:cubicBezTo>
                    <a:pt x="2418" y="3374"/>
                    <a:pt x="2442" y="3369"/>
                    <a:pt x="2471" y="3369"/>
                  </a:cubicBezTo>
                  <a:cubicBezTo>
                    <a:pt x="2495" y="3364"/>
                    <a:pt x="2519" y="3359"/>
                    <a:pt x="2543" y="3355"/>
                  </a:cubicBezTo>
                  <a:lnTo>
                    <a:pt x="2567" y="3350"/>
                  </a:lnTo>
                  <a:lnTo>
                    <a:pt x="2620" y="3335"/>
                  </a:lnTo>
                  <a:lnTo>
                    <a:pt x="2639" y="3331"/>
                  </a:lnTo>
                  <a:lnTo>
                    <a:pt x="2712" y="3311"/>
                  </a:lnTo>
                  <a:lnTo>
                    <a:pt x="2716" y="3311"/>
                  </a:lnTo>
                  <a:lnTo>
                    <a:pt x="2784" y="3287"/>
                  </a:lnTo>
                  <a:lnTo>
                    <a:pt x="2808" y="3278"/>
                  </a:lnTo>
                  <a:lnTo>
                    <a:pt x="2856" y="3258"/>
                  </a:lnTo>
                  <a:lnTo>
                    <a:pt x="2875" y="3249"/>
                  </a:lnTo>
                  <a:lnTo>
                    <a:pt x="2943" y="3220"/>
                  </a:lnTo>
                  <a:lnTo>
                    <a:pt x="2947" y="3220"/>
                  </a:lnTo>
                  <a:lnTo>
                    <a:pt x="3010" y="3186"/>
                  </a:lnTo>
                  <a:lnTo>
                    <a:pt x="3029" y="3177"/>
                  </a:lnTo>
                  <a:lnTo>
                    <a:pt x="3077" y="3152"/>
                  </a:lnTo>
                  <a:lnTo>
                    <a:pt x="3097" y="3138"/>
                  </a:lnTo>
                  <a:cubicBezTo>
                    <a:pt x="3116" y="3128"/>
                    <a:pt x="3135" y="3114"/>
                    <a:pt x="3154" y="3100"/>
                  </a:cubicBezTo>
                  <a:cubicBezTo>
                    <a:pt x="3732" y="2715"/>
                    <a:pt x="4011" y="2017"/>
                    <a:pt x="3866" y="1338"/>
                  </a:cubicBezTo>
                  <a:cubicBezTo>
                    <a:pt x="3717" y="660"/>
                    <a:pt x="3174" y="140"/>
                    <a:pt x="2490" y="25"/>
                  </a:cubicBezTo>
                  <a:cubicBezTo>
                    <a:pt x="2390" y="8"/>
                    <a:pt x="2292" y="0"/>
                    <a:pt x="21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20" name="Google Shape;4020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975" y="1826425"/>
            <a:ext cx="654250" cy="654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1" name="Google Shape;4021;p136"/>
          <p:cNvGrpSpPr/>
          <p:nvPr/>
        </p:nvGrpSpPr>
        <p:grpSpPr>
          <a:xfrm>
            <a:off x="7281502" y="1867205"/>
            <a:ext cx="547708" cy="572695"/>
            <a:chOff x="1452974" y="3546499"/>
            <a:chExt cx="372641" cy="403676"/>
          </a:xfrm>
        </p:grpSpPr>
        <p:sp>
          <p:nvSpPr>
            <p:cNvPr id="4022" name="Google Shape;4022;p136"/>
            <p:cNvSpPr/>
            <p:nvPr/>
          </p:nvSpPr>
          <p:spPr>
            <a:xfrm>
              <a:off x="1459161" y="3552328"/>
              <a:ext cx="231895" cy="392017"/>
            </a:xfrm>
            <a:custGeom>
              <a:rect b="b" l="l" r="r" t="t"/>
              <a:pathLst>
                <a:path extrusionOk="0" h="12038" w="7121">
                  <a:moveTo>
                    <a:pt x="1251" y="0"/>
                  </a:moveTo>
                  <a:cubicBezTo>
                    <a:pt x="560" y="0"/>
                    <a:pt x="1" y="560"/>
                    <a:pt x="1" y="1251"/>
                  </a:cubicBezTo>
                  <a:lnTo>
                    <a:pt x="1" y="10787"/>
                  </a:lnTo>
                  <a:cubicBezTo>
                    <a:pt x="1" y="11478"/>
                    <a:pt x="560" y="12038"/>
                    <a:pt x="1251" y="12038"/>
                  </a:cubicBezTo>
                  <a:lnTo>
                    <a:pt x="5871" y="12038"/>
                  </a:lnTo>
                  <a:cubicBezTo>
                    <a:pt x="6561" y="12038"/>
                    <a:pt x="7121" y="11478"/>
                    <a:pt x="7121" y="10787"/>
                  </a:cubicBezTo>
                  <a:lnTo>
                    <a:pt x="7121" y="1251"/>
                  </a:lnTo>
                  <a:cubicBezTo>
                    <a:pt x="7121" y="560"/>
                    <a:pt x="6561" y="0"/>
                    <a:pt x="5871" y="0"/>
                  </a:cubicBez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136"/>
            <p:cNvSpPr/>
            <p:nvPr/>
          </p:nvSpPr>
          <p:spPr>
            <a:xfrm>
              <a:off x="1459161" y="3551937"/>
              <a:ext cx="72164" cy="392017"/>
            </a:xfrm>
            <a:custGeom>
              <a:rect b="b" l="l" r="r" t="t"/>
              <a:pathLst>
                <a:path extrusionOk="0" h="12038" w="2216">
                  <a:moveTo>
                    <a:pt x="1251" y="1"/>
                  </a:moveTo>
                  <a:cubicBezTo>
                    <a:pt x="560" y="1"/>
                    <a:pt x="1" y="560"/>
                    <a:pt x="1" y="1251"/>
                  </a:cubicBezTo>
                  <a:lnTo>
                    <a:pt x="1" y="10788"/>
                  </a:lnTo>
                  <a:cubicBezTo>
                    <a:pt x="1" y="11478"/>
                    <a:pt x="560" y="12038"/>
                    <a:pt x="1251" y="12038"/>
                  </a:cubicBezTo>
                  <a:lnTo>
                    <a:pt x="2215" y="12038"/>
                  </a:lnTo>
                  <a:cubicBezTo>
                    <a:pt x="2013" y="11812"/>
                    <a:pt x="1918" y="11502"/>
                    <a:pt x="1918" y="11157"/>
                  </a:cubicBezTo>
                  <a:lnTo>
                    <a:pt x="1918" y="715"/>
                  </a:lnTo>
                  <a:cubicBezTo>
                    <a:pt x="1918" y="453"/>
                    <a:pt x="1977" y="203"/>
                    <a:pt x="2096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136"/>
            <p:cNvSpPr/>
            <p:nvPr/>
          </p:nvSpPr>
          <p:spPr>
            <a:xfrm>
              <a:off x="1603391" y="3639570"/>
              <a:ext cx="87274" cy="172953"/>
            </a:xfrm>
            <a:custGeom>
              <a:rect b="b" l="l" r="r" t="t"/>
              <a:pathLst>
                <a:path extrusionOk="0" h="5311" w="2680">
                  <a:moveTo>
                    <a:pt x="1144" y="0"/>
                  </a:moveTo>
                  <a:cubicBezTo>
                    <a:pt x="513" y="0"/>
                    <a:pt x="1" y="524"/>
                    <a:pt x="1" y="1143"/>
                  </a:cubicBezTo>
                  <a:lnTo>
                    <a:pt x="1" y="3560"/>
                  </a:lnTo>
                  <a:cubicBezTo>
                    <a:pt x="1" y="4191"/>
                    <a:pt x="525" y="4703"/>
                    <a:pt x="1144" y="4703"/>
                  </a:cubicBezTo>
                  <a:lnTo>
                    <a:pt x="2025" y="4703"/>
                  </a:lnTo>
                  <a:lnTo>
                    <a:pt x="2537" y="5191"/>
                  </a:lnTo>
                  <a:cubicBezTo>
                    <a:pt x="2573" y="5239"/>
                    <a:pt x="2632" y="5287"/>
                    <a:pt x="2680" y="5311"/>
                  </a:cubicBezTo>
                  <a:lnTo>
                    <a:pt x="2680" y="0"/>
                  </a:ln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136"/>
            <p:cNvSpPr/>
            <p:nvPr/>
          </p:nvSpPr>
          <p:spPr>
            <a:xfrm>
              <a:off x="1482836" y="3575970"/>
              <a:ext cx="184969" cy="344733"/>
            </a:xfrm>
            <a:custGeom>
              <a:rect b="b" l="l" r="r" t="t"/>
              <a:pathLst>
                <a:path extrusionOk="0" h="10586" w="5680">
                  <a:moveTo>
                    <a:pt x="524" y="1"/>
                  </a:moveTo>
                  <a:cubicBezTo>
                    <a:pt x="238" y="1"/>
                    <a:pt x="0" y="227"/>
                    <a:pt x="0" y="525"/>
                  </a:cubicBezTo>
                  <a:lnTo>
                    <a:pt x="0" y="10061"/>
                  </a:lnTo>
                  <a:cubicBezTo>
                    <a:pt x="0" y="10347"/>
                    <a:pt x="226" y="10585"/>
                    <a:pt x="524" y="10585"/>
                  </a:cubicBezTo>
                  <a:lnTo>
                    <a:pt x="5144" y="10585"/>
                  </a:lnTo>
                  <a:cubicBezTo>
                    <a:pt x="5429" y="10585"/>
                    <a:pt x="5667" y="10359"/>
                    <a:pt x="5667" y="10061"/>
                  </a:cubicBezTo>
                  <a:lnTo>
                    <a:pt x="5679" y="10061"/>
                  </a:lnTo>
                  <a:lnTo>
                    <a:pt x="5679" y="525"/>
                  </a:lnTo>
                  <a:cubicBezTo>
                    <a:pt x="5679" y="239"/>
                    <a:pt x="5453" y="1"/>
                    <a:pt x="5155" y="1"/>
                  </a:cubicBezTo>
                  <a:lnTo>
                    <a:pt x="4858" y="1"/>
                  </a:lnTo>
                  <a:cubicBezTo>
                    <a:pt x="4786" y="1"/>
                    <a:pt x="4739" y="48"/>
                    <a:pt x="4715" y="108"/>
                  </a:cubicBezTo>
                  <a:lnTo>
                    <a:pt x="4643" y="298"/>
                  </a:lnTo>
                  <a:cubicBezTo>
                    <a:pt x="4548" y="513"/>
                    <a:pt x="4358" y="644"/>
                    <a:pt x="4131" y="644"/>
                  </a:cubicBezTo>
                  <a:lnTo>
                    <a:pt x="1548" y="644"/>
                  </a:lnTo>
                  <a:cubicBezTo>
                    <a:pt x="1322" y="644"/>
                    <a:pt x="1119" y="513"/>
                    <a:pt x="1036" y="298"/>
                  </a:cubicBezTo>
                  <a:lnTo>
                    <a:pt x="964" y="108"/>
                  </a:lnTo>
                  <a:cubicBezTo>
                    <a:pt x="941" y="48"/>
                    <a:pt x="869" y="1"/>
                    <a:pt x="822" y="1"/>
                  </a:cubicBez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136"/>
            <p:cNvSpPr/>
            <p:nvPr/>
          </p:nvSpPr>
          <p:spPr>
            <a:xfrm>
              <a:off x="1603391" y="3639570"/>
              <a:ext cx="64023" cy="153186"/>
            </a:xfrm>
            <a:custGeom>
              <a:rect b="b" l="l" r="r" t="t"/>
              <a:pathLst>
                <a:path extrusionOk="0" h="4704" w="1966">
                  <a:moveTo>
                    <a:pt x="1144" y="0"/>
                  </a:moveTo>
                  <a:cubicBezTo>
                    <a:pt x="513" y="0"/>
                    <a:pt x="1" y="524"/>
                    <a:pt x="1" y="1143"/>
                  </a:cubicBezTo>
                  <a:lnTo>
                    <a:pt x="1" y="3560"/>
                  </a:lnTo>
                  <a:cubicBezTo>
                    <a:pt x="1" y="4203"/>
                    <a:pt x="525" y="4703"/>
                    <a:pt x="1144" y="4703"/>
                  </a:cubicBezTo>
                  <a:lnTo>
                    <a:pt x="1965" y="4703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136"/>
            <p:cNvSpPr/>
            <p:nvPr/>
          </p:nvSpPr>
          <p:spPr>
            <a:xfrm>
              <a:off x="1482054" y="3575189"/>
              <a:ext cx="39566" cy="345515"/>
            </a:xfrm>
            <a:custGeom>
              <a:rect b="b" l="l" r="r" t="t"/>
              <a:pathLst>
                <a:path extrusionOk="0" h="10610" w="1215">
                  <a:moveTo>
                    <a:pt x="524" y="1"/>
                  </a:moveTo>
                  <a:cubicBezTo>
                    <a:pt x="226" y="1"/>
                    <a:pt x="0" y="239"/>
                    <a:pt x="0" y="513"/>
                  </a:cubicBezTo>
                  <a:lnTo>
                    <a:pt x="0" y="10062"/>
                  </a:lnTo>
                  <a:cubicBezTo>
                    <a:pt x="0" y="10359"/>
                    <a:pt x="250" y="10586"/>
                    <a:pt x="524" y="10586"/>
                  </a:cubicBezTo>
                  <a:lnTo>
                    <a:pt x="1213" y="10586"/>
                  </a:lnTo>
                  <a:cubicBezTo>
                    <a:pt x="1209" y="10537"/>
                    <a:pt x="1191" y="10494"/>
                    <a:pt x="1191" y="10443"/>
                  </a:cubicBezTo>
                  <a:lnTo>
                    <a:pt x="1191" y="513"/>
                  </a:lnTo>
                  <a:cubicBezTo>
                    <a:pt x="1119" y="453"/>
                    <a:pt x="1072" y="382"/>
                    <a:pt x="1048" y="299"/>
                  </a:cubicBezTo>
                  <a:lnTo>
                    <a:pt x="977" y="96"/>
                  </a:lnTo>
                  <a:cubicBezTo>
                    <a:pt x="941" y="49"/>
                    <a:pt x="893" y="1"/>
                    <a:pt x="822" y="1"/>
                  </a:cubicBezTo>
                  <a:close/>
                  <a:moveTo>
                    <a:pt x="1213" y="10586"/>
                  </a:moveTo>
                  <a:cubicBezTo>
                    <a:pt x="1214" y="10593"/>
                    <a:pt x="1215" y="10601"/>
                    <a:pt x="1215" y="10609"/>
                  </a:cubicBezTo>
                  <a:lnTo>
                    <a:pt x="1215" y="10586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136"/>
            <p:cNvSpPr/>
            <p:nvPr/>
          </p:nvSpPr>
          <p:spPr>
            <a:xfrm>
              <a:off x="1511525" y="3638006"/>
              <a:ext cx="131074" cy="123324"/>
            </a:xfrm>
            <a:custGeom>
              <a:rect b="b" l="l" r="r" t="t"/>
              <a:pathLst>
                <a:path extrusionOk="0" h="3787" w="4025"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3656"/>
                  </a:lnTo>
                  <a:cubicBezTo>
                    <a:pt x="0" y="3727"/>
                    <a:pt x="60" y="3787"/>
                    <a:pt x="131" y="3787"/>
                  </a:cubicBezTo>
                  <a:lnTo>
                    <a:pt x="3893" y="3787"/>
                  </a:lnTo>
                  <a:cubicBezTo>
                    <a:pt x="3965" y="3787"/>
                    <a:pt x="4024" y="3727"/>
                    <a:pt x="4024" y="3656"/>
                  </a:cubicBezTo>
                  <a:lnTo>
                    <a:pt x="4024" y="144"/>
                  </a:lnTo>
                  <a:cubicBezTo>
                    <a:pt x="4024" y="60"/>
                    <a:pt x="3965" y="1"/>
                    <a:pt x="3893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136"/>
            <p:cNvSpPr/>
            <p:nvPr/>
          </p:nvSpPr>
          <p:spPr>
            <a:xfrm>
              <a:off x="1603391" y="3639570"/>
              <a:ext cx="39208" cy="122151"/>
            </a:xfrm>
            <a:custGeom>
              <a:rect b="b" l="l" r="r" t="t"/>
              <a:pathLst>
                <a:path extrusionOk="0" h="3751" w="1204">
                  <a:moveTo>
                    <a:pt x="1144" y="0"/>
                  </a:moveTo>
                  <a:cubicBezTo>
                    <a:pt x="525" y="0"/>
                    <a:pt x="1" y="500"/>
                    <a:pt x="1" y="1143"/>
                  </a:cubicBezTo>
                  <a:lnTo>
                    <a:pt x="1" y="3560"/>
                  </a:lnTo>
                  <a:cubicBezTo>
                    <a:pt x="1" y="3620"/>
                    <a:pt x="1" y="3691"/>
                    <a:pt x="13" y="3751"/>
                  </a:cubicBezTo>
                  <a:lnTo>
                    <a:pt x="1072" y="3751"/>
                  </a:lnTo>
                  <a:cubicBezTo>
                    <a:pt x="1144" y="3751"/>
                    <a:pt x="1203" y="3691"/>
                    <a:pt x="1203" y="3620"/>
                  </a:cubicBezTo>
                  <a:lnTo>
                    <a:pt x="1203" y="96"/>
                  </a:lnTo>
                  <a:cubicBezTo>
                    <a:pt x="1203" y="48"/>
                    <a:pt x="1191" y="12"/>
                    <a:pt x="1168" y="0"/>
                  </a:cubicBezTo>
                  <a:close/>
                </a:path>
              </a:pathLst>
            </a:custGeom>
            <a:solidFill>
              <a:srgbClr val="66B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136"/>
            <p:cNvSpPr/>
            <p:nvPr/>
          </p:nvSpPr>
          <p:spPr>
            <a:xfrm>
              <a:off x="1524291" y="3800082"/>
              <a:ext cx="101635" cy="73695"/>
            </a:xfrm>
            <a:custGeom>
              <a:rect b="b" l="l" r="r" t="t"/>
              <a:pathLst>
                <a:path extrusionOk="0" h="2263" w="3121">
                  <a:moveTo>
                    <a:pt x="275" y="1"/>
                  </a:moveTo>
                  <a:cubicBezTo>
                    <a:pt x="120" y="1"/>
                    <a:pt x="1" y="120"/>
                    <a:pt x="1" y="262"/>
                  </a:cubicBezTo>
                  <a:lnTo>
                    <a:pt x="1" y="1989"/>
                  </a:lnTo>
                  <a:cubicBezTo>
                    <a:pt x="1" y="2144"/>
                    <a:pt x="120" y="2263"/>
                    <a:pt x="275" y="2263"/>
                  </a:cubicBezTo>
                  <a:lnTo>
                    <a:pt x="2847" y="2263"/>
                  </a:lnTo>
                  <a:cubicBezTo>
                    <a:pt x="2989" y="2263"/>
                    <a:pt x="3120" y="2144"/>
                    <a:pt x="3120" y="1989"/>
                  </a:cubicBezTo>
                  <a:lnTo>
                    <a:pt x="3120" y="262"/>
                  </a:lnTo>
                  <a:cubicBezTo>
                    <a:pt x="3120" y="120"/>
                    <a:pt x="2989" y="1"/>
                    <a:pt x="2847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136"/>
            <p:cNvSpPr/>
            <p:nvPr/>
          </p:nvSpPr>
          <p:spPr>
            <a:xfrm>
              <a:off x="1619316" y="3655071"/>
              <a:ext cx="200861" cy="144849"/>
            </a:xfrm>
            <a:custGeom>
              <a:rect b="b" l="l" r="r" t="t"/>
              <a:pathLst>
                <a:path extrusionOk="0" h="4448" w="6168">
                  <a:moveTo>
                    <a:pt x="667" y="1"/>
                  </a:moveTo>
                  <a:cubicBezTo>
                    <a:pt x="298" y="1"/>
                    <a:pt x="0" y="298"/>
                    <a:pt x="0" y="667"/>
                  </a:cubicBezTo>
                  <a:lnTo>
                    <a:pt x="0" y="3084"/>
                  </a:lnTo>
                  <a:cubicBezTo>
                    <a:pt x="0" y="3453"/>
                    <a:pt x="298" y="3751"/>
                    <a:pt x="667" y="3751"/>
                  </a:cubicBezTo>
                  <a:lnTo>
                    <a:pt x="1762" y="3751"/>
                  </a:lnTo>
                  <a:lnTo>
                    <a:pt x="2405" y="4394"/>
                  </a:lnTo>
                  <a:cubicBezTo>
                    <a:pt x="2441" y="4430"/>
                    <a:pt x="2488" y="4448"/>
                    <a:pt x="2536" y="4448"/>
                  </a:cubicBezTo>
                  <a:cubicBezTo>
                    <a:pt x="2584" y="4448"/>
                    <a:pt x="2631" y="4430"/>
                    <a:pt x="2667" y="4394"/>
                  </a:cubicBezTo>
                  <a:lnTo>
                    <a:pt x="3310" y="3751"/>
                  </a:lnTo>
                  <a:lnTo>
                    <a:pt x="5501" y="3751"/>
                  </a:lnTo>
                  <a:cubicBezTo>
                    <a:pt x="5870" y="3751"/>
                    <a:pt x="6167" y="3453"/>
                    <a:pt x="6167" y="3084"/>
                  </a:cubicBezTo>
                  <a:lnTo>
                    <a:pt x="6167" y="667"/>
                  </a:lnTo>
                  <a:cubicBezTo>
                    <a:pt x="6156" y="298"/>
                    <a:pt x="5858" y="1"/>
                    <a:pt x="5477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136"/>
            <p:cNvSpPr/>
            <p:nvPr/>
          </p:nvSpPr>
          <p:spPr>
            <a:xfrm>
              <a:off x="1618534" y="3655071"/>
              <a:ext cx="59724" cy="122184"/>
            </a:xfrm>
            <a:custGeom>
              <a:rect b="b" l="l" r="r" t="t"/>
              <a:pathLst>
                <a:path extrusionOk="0" h="3752" w="1834">
                  <a:moveTo>
                    <a:pt x="667" y="1"/>
                  </a:moveTo>
                  <a:cubicBezTo>
                    <a:pt x="298" y="1"/>
                    <a:pt x="0" y="298"/>
                    <a:pt x="0" y="667"/>
                  </a:cubicBezTo>
                  <a:lnTo>
                    <a:pt x="0" y="3084"/>
                  </a:lnTo>
                  <a:cubicBezTo>
                    <a:pt x="0" y="3453"/>
                    <a:pt x="298" y="3751"/>
                    <a:pt x="667" y="3751"/>
                  </a:cubicBezTo>
                  <a:lnTo>
                    <a:pt x="1774" y="3739"/>
                  </a:lnTo>
                  <a:cubicBezTo>
                    <a:pt x="1500" y="3644"/>
                    <a:pt x="1298" y="3370"/>
                    <a:pt x="1298" y="3072"/>
                  </a:cubicBezTo>
                  <a:lnTo>
                    <a:pt x="1298" y="655"/>
                  </a:lnTo>
                  <a:cubicBezTo>
                    <a:pt x="1298" y="322"/>
                    <a:pt x="1536" y="60"/>
                    <a:pt x="1834" y="1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136"/>
            <p:cNvSpPr/>
            <p:nvPr/>
          </p:nvSpPr>
          <p:spPr>
            <a:xfrm>
              <a:off x="1679398" y="3689915"/>
              <a:ext cx="79133" cy="62720"/>
            </a:xfrm>
            <a:custGeom>
              <a:rect b="b" l="l" r="r" t="t"/>
              <a:pathLst>
                <a:path extrusionOk="0" h="1926" w="2430">
                  <a:moveTo>
                    <a:pt x="682" y="1"/>
                  </a:moveTo>
                  <a:cubicBezTo>
                    <a:pt x="525" y="1"/>
                    <a:pt x="371" y="60"/>
                    <a:pt x="262" y="181"/>
                  </a:cubicBezTo>
                  <a:lnTo>
                    <a:pt x="239" y="193"/>
                  </a:lnTo>
                  <a:cubicBezTo>
                    <a:pt x="0" y="431"/>
                    <a:pt x="0" y="824"/>
                    <a:pt x="239" y="1062"/>
                  </a:cubicBezTo>
                  <a:lnTo>
                    <a:pt x="1060" y="1883"/>
                  </a:lnTo>
                  <a:cubicBezTo>
                    <a:pt x="1109" y="1911"/>
                    <a:pt x="1163" y="1925"/>
                    <a:pt x="1214" y="1925"/>
                  </a:cubicBezTo>
                  <a:cubicBezTo>
                    <a:pt x="1275" y="1925"/>
                    <a:pt x="1331" y="1905"/>
                    <a:pt x="1370" y="1860"/>
                  </a:cubicBezTo>
                  <a:lnTo>
                    <a:pt x="2191" y="1050"/>
                  </a:lnTo>
                  <a:cubicBezTo>
                    <a:pt x="2429" y="812"/>
                    <a:pt x="2429" y="419"/>
                    <a:pt x="2191" y="181"/>
                  </a:cubicBezTo>
                  <a:cubicBezTo>
                    <a:pt x="2072" y="62"/>
                    <a:pt x="1917" y="2"/>
                    <a:pt x="1763" y="2"/>
                  </a:cubicBezTo>
                  <a:cubicBezTo>
                    <a:pt x="1608" y="2"/>
                    <a:pt x="1453" y="62"/>
                    <a:pt x="1334" y="181"/>
                  </a:cubicBezTo>
                  <a:lnTo>
                    <a:pt x="1227" y="288"/>
                  </a:lnTo>
                  <a:lnTo>
                    <a:pt x="1108" y="169"/>
                  </a:lnTo>
                  <a:cubicBezTo>
                    <a:pt x="990" y="57"/>
                    <a:pt x="835" y="1"/>
                    <a:pt x="682" y="1"/>
                  </a:cubicBezTo>
                  <a:close/>
                </a:path>
              </a:pathLst>
            </a:custGeom>
            <a:solidFill>
              <a:srgbClr val="F3F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136"/>
            <p:cNvSpPr/>
            <p:nvPr/>
          </p:nvSpPr>
          <p:spPr>
            <a:xfrm>
              <a:off x="1452974" y="3546499"/>
              <a:ext cx="243912" cy="403676"/>
            </a:xfrm>
            <a:custGeom>
              <a:rect b="b" l="l" r="r" t="t"/>
              <a:pathLst>
                <a:path extrusionOk="0" h="12396" w="7490">
                  <a:moveTo>
                    <a:pt x="1429" y="1"/>
                  </a:moveTo>
                  <a:cubicBezTo>
                    <a:pt x="643" y="1"/>
                    <a:pt x="0" y="644"/>
                    <a:pt x="0" y="1430"/>
                  </a:cubicBezTo>
                  <a:lnTo>
                    <a:pt x="0" y="10966"/>
                  </a:lnTo>
                  <a:cubicBezTo>
                    <a:pt x="0" y="11764"/>
                    <a:pt x="643" y="12395"/>
                    <a:pt x="1429" y="12395"/>
                  </a:cubicBezTo>
                  <a:lnTo>
                    <a:pt x="6061" y="12395"/>
                  </a:lnTo>
                  <a:cubicBezTo>
                    <a:pt x="6846" y="12395"/>
                    <a:pt x="7489" y="11764"/>
                    <a:pt x="7489" y="10966"/>
                  </a:cubicBezTo>
                  <a:lnTo>
                    <a:pt x="7489" y="8442"/>
                  </a:lnTo>
                  <a:cubicBezTo>
                    <a:pt x="7489" y="8335"/>
                    <a:pt x="7406" y="8264"/>
                    <a:pt x="7311" y="8264"/>
                  </a:cubicBezTo>
                  <a:cubicBezTo>
                    <a:pt x="7215" y="8264"/>
                    <a:pt x="7132" y="8335"/>
                    <a:pt x="7132" y="8442"/>
                  </a:cubicBezTo>
                  <a:lnTo>
                    <a:pt x="7132" y="10966"/>
                  </a:lnTo>
                  <a:cubicBezTo>
                    <a:pt x="7132" y="11562"/>
                    <a:pt x="6656" y="12038"/>
                    <a:pt x="6061" y="12038"/>
                  </a:cubicBezTo>
                  <a:lnTo>
                    <a:pt x="1441" y="12038"/>
                  </a:lnTo>
                  <a:cubicBezTo>
                    <a:pt x="846" y="12038"/>
                    <a:pt x="369" y="11562"/>
                    <a:pt x="369" y="10966"/>
                  </a:cubicBezTo>
                  <a:lnTo>
                    <a:pt x="369" y="1430"/>
                  </a:lnTo>
                  <a:cubicBezTo>
                    <a:pt x="369" y="834"/>
                    <a:pt x="846" y="358"/>
                    <a:pt x="1441" y="358"/>
                  </a:cubicBezTo>
                  <a:lnTo>
                    <a:pt x="6061" y="358"/>
                  </a:lnTo>
                  <a:cubicBezTo>
                    <a:pt x="6656" y="358"/>
                    <a:pt x="7132" y="834"/>
                    <a:pt x="7132" y="1430"/>
                  </a:cubicBezTo>
                  <a:lnTo>
                    <a:pt x="7132" y="2620"/>
                  </a:lnTo>
                  <a:cubicBezTo>
                    <a:pt x="7132" y="2727"/>
                    <a:pt x="7215" y="2799"/>
                    <a:pt x="7311" y="2799"/>
                  </a:cubicBezTo>
                  <a:cubicBezTo>
                    <a:pt x="7418" y="2799"/>
                    <a:pt x="7489" y="2727"/>
                    <a:pt x="7489" y="2620"/>
                  </a:cubicBezTo>
                  <a:lnTo>
                    <a:pt x="7489" y="1430"/>
                  </a:lnTo>
                  <a:cubicBezTo>
                    <a:pt x="7489" y="644"/>
                    <a:pt x="6846" y="1"/>
                    <a:pt x="606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136"/>
            <p:cNvSpPr/>
            <p:nvPr/>
          </p:nvSpPr>
          <p:spPr>
            <a:xfrm>
              <a:off x="1476225" y="3569783"/>
              <a:ext cx="196986" cy="67865"/>
            </a:xfrm>
            <a:custGeom>
              <a:rect b="b" l="l" r="r" t="t"/>
              <a:pathLst>
                <a:path extrusionOk="0" h="2084" w="6049">
                  <a:moveTo>
                    <a:pt x="727" y="0"/>
                  </a:moveTo>
                  <a:cubicBezTo>
                    <a:pt x="334" y="0"/>
                    <a:pt x="1" y="310"/>
                    <a:pt x="1" y="715"/>
                  </a:cubicBezTo>
                  <a:lnTo>
                    <a:pt x="1" y="1191"/>
                  </a:lnTo>
                  <a:cubicBezTo>
                    <a:pt x="1" y="1298"/>
                    <a:pt x="84" y="1369"/>
                    <a:pt x="179" y="1369"/>
                  </a:cubicBezTo>
                  <a:cubicBezTo>
                    <a:pt x="286" y="1369"/>
                    <a:pt x="358" y="1298"/>
                    <a:pt x="358" y="1191"/>
                  </a:cubicBezTo>
                  <a:lnTo>
                    <a:pt x="358" y="715"/>
                  </a:lnTo>
                  <a:cubicBezTo>
                    <a:pt x="358" y="524"/>
                    <a:pt x="513" y="369"/>
                    <a:pt x="703" y="369"/>
                  </a:cubicBezTo>
                  <a:lnTo>
                    <a:pt x="989" y="369"/>
                  </a:lnTo>
                  <a:lnTo>
                    <a:pt x="1048" y="548"/>
                  </a:lnTo>
                  <a:cubicBezTo>
                    <a:pt x="1156" y="834"/>
                    <a:pt x="1417" y="1012"/>
                    <a:pt x="1715" y="1012"/>
                  </a:cubicBezTo>
                  <a:lnTo>
                    <a:pt x="4311" y="1012"/>
                  </a:lnTo>
                  <a:cubicBezTo>
                    <a:pt x="4608" y="1012"/>
                    <a:pt x="4870" y="822"/>
                    <a:pt x="4977" y="548"/>
                  </a:cubicBezTo>
                  <a:lnTo>
                    <a:pt x="5037" y="369"/>
                  </a:lnTo>
                  <a:lnTo>
                    <a:pt x="5323" y="369"/>
                  </a:lnTo>
                  <a:cubicBezTo>
                    <a:pt x="5513" y="369"/>
                    <a:pt x="5656" y="524"/>
                    <a:pt x="5656" y="715"/>
                  </a:cubicBezTo>
                  <a:lnTo>
                    <a:pt x="5656" y="1905"/>
                  </a:lnTo>
                  <a:cubicBezTo>
                    <a:pt x="5692" y="2000"/>
                    <a:pt x="5763" y="2084"/>
                    <a:pt x="5870" y="2084"/>
                  </a:cubicBezTo>
                  <a:cubicBezTo>
                    <a:pt x="5978" y="2084"/>
                    <a:pt x="6049" y="2012"/>
                    <a:pt x="6049" y="1905"/>
                  </a:cubicBezTo>
                  <a:lnTo>
                    <a:pt x="6049" y="715"/>
                  </a:lnTo>
                  <a:cubicBezTo>
                    <a:pt x="6049" y="322"/>
                    <a:pt x="5739" y="0"/>
                    <a:pt x="5335" y="0"/>
                  </a:cubicBezTo>
                  <a:lnTo>
                    <a:pt x="5037" y="0"/>
                  </a:lnTo>
                  <a:cubicBezTo>
                    <a:pt x="4906" y="0"/>
                    <a:pt x="4763" y="95"/>
                    <a:pt x="4727" y="226"/>
                  </a:cubicBezTo>
                  <a:lnTo>
                    <a:pt x="4644" y="417"/>
                  </a:lnTo>
                  <a:cubicBezTo>
                    <a:pt x="4608" y="548"/>
                    <a:pt x="4465" y="643"/>
                    <a:pt x="4323" y="643"/>
                  </a:cubicBezTo>
                  <a:lnTo>
                    <a:pt x="1739" y="643"/>
                  </a:lnTo>
                  <a:cubicBezTo>
                    <a:pt x="1584" y="643"/>
                    <a:pt x="1453" y="548"/>
                    <a:pt x="1406" y="417"/>
                  </a:cubicBezTo>
                  <a:lnTo>
                    <a:pt x="1334" y="226"/>
                  </a:lnTo>
                  <a:cubicBezTo>
                    <a:pt x="1286" y="95"/>
                    <a:pt x="1156" y="0"/>
                    <a:pt x="1025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136"/>
            <p:cNvSpPr/>
            <p:nvPr/>
          </p:nvSpPr>
          <p:spPr>
            <a:xfrm>
              <a:off x="1476616" y="3627553"/>
              <a:ext cx="196986" cy="299337"/>
            </a:xfrm>
            <a:custGeom>
              <a:rect b="b" l="l" r="r" t="t"/>
              <a:pathLst>
                <a:path extrusionOk="0" h="9192" w="6049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8477"/>
                  </a:lnTo>
                  <a:cubicBezTo>
                    <a:pt x="1" y="8870"/>
                    <a:pt x="310" y="9192"/>
                    <a:pt x="715" y="9192"/>
                  </a:cubicBezTo>
                  <a:lnTo>
                    <a:pt x="5335" y="9192"/>
                  </a:lnTo>
                  <a:cubicBezTo>
                    <a:pt x="5727" y="9192"/>
                    <a:pt x="6049" y="8882"/>
                    <a:pt x="6049" y="8477"/>
                  </a:cubicBezTo>
                  <a:lnTo>
                    <a:pt x="6049" y="5346"/>
                  </a:lnTo>
                  <a:cubicBezTo>
                    <a:pt x="6049" y="5239"/>
                    <a:pt x="5977" y="5156"/>
                    <a:pt x="5870" y="5156"/>
                  </a:cubicBezTo>
                  <a:cubicBezTo>
                    <a:pt x="5775" y="5156"/>
                    <a:pt x="5692" y="5239"/>
                    <a:pt x="5692" y="5346"/>
                  </a:cubicBezTo>
                  <a:lnTo>
                    <a:pt x="5692" y="8477"/>
                  </a:lnTo>
                  <a:cubicBezTo>
                    <a:pt x="5692" y="8680"/>
                    <a:pt x="5549" y="8823"/>
                    <a:pt x="5358" y="8823"/>
                  </a:cubicBezTo>
                  <a:lnTo>
                    <a:pt x="727" y="8823"/>
                  </a:lnTo>
                  <a:cubicBezTo>
                    <a:pt x="536" y="8823"/>
                    <a:pt x="382" y="8680"/>
                    <a:pt x="382" y="8477"/>
                  </a:cubicBezTo>
                  <a:lnTo>
                    <a:pt x="382" y="179"/>
                  </a:lnTo>
                  <a:cubicBezTo>
                    <a:pt x="370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136"/>
            <p:cNvSpPr/>
            <p:nvPr/>
          </p:nvSpPr>
          <p:spPr>
            <a:xfrm>
              <a:off x="1613486" y="3649241"/>
              <a:ext cx="212128" cy="156312"/>
            </a:xfrm>
            <a:custGeom>
              <a:rect b="b" l="l" r="r" t="t"/>
              <a:pathLst>
                <a:path extrusionOk="0" h="4800" w="6514">
                  <a:moveTo>
                    <a:pt x="5644" y="370"/>
                  </a:moveTo>
                  <a:cubicBezTo>
                    <a:pt x="5918" y="370"/>
                    <a:pt x="6120" y="596"/>
                    <a:pt x="6120" y="846"/>
                  </a:cubicBezTo>
                  <a:lnTo>
                    <a:pt x="6132" y="3263"/>
                  </a:lnTo>
                  <a:cubicBezTo>
                    <a:pt x="6132" y="3525"/>
                    <a:pt x="5918" y="3740"/>
                    <a:pt x="5656" y="3740"/>
                  </a:cubicBezTo>
                  <a:lnTo>
                    <a:pt x="3477" y="3740"/>
                  </a:lnTo>
                  <a:cubicBezTo>
                    <a:pt x="3429" y="3740"/>
                    <a:pt x="3382" y="3751"/>
                    <a:pt x="3334" y="3799"/>
                  </a:cubicBezTo>
                  <a:lnTo>
                    <a:pt x="2703" y="4442"/>
                  </a:lnTo>
                  <a:lnTo>
                    <a:pt x="2060" y="3799"/>
                  </a:lnTo>
                  <a:cubicBezTo>
                    <a:pt x="2024" y="3763"/>
                    <a:pt x="1989" y="3740"/>
                    <a:pt x="1929" y="3740"/>
                  </a:cubicBezTo>
                  <a:lnTo>
                    <a:pt x="834" y="3740"/>
                  </a:lnTo>
                  <a:cubicBezTo>
                    <a:pt x="572" y="3740"/>
                    <a:pt x="358" y="3513"/>
                    <a:pt x="358" y="3263"/>
                  </a:cubicBezTo>
                  <a:lnTo>
                    <a:pt x="358" y="846"/>
                  </a:lnTo>
                  <a:cubicBezTo>
                    <a:pt x="358" y="584"/>
                    <a:pt x="584" y="370"/>
                    <a:pt x="834" y="370"/>
                  </a:cubicBezTo>
                  <a:close/>
                  <a:moveTo>
                    <a:pt x="846" y="1"/>
                  </a:moveTo>
                  <a:cubicBezTo>
                    <a:pt x="393" y="1"/>
                    <a:pt x="0" y="370"/>
                    <a:pt x="0" y="846"/>
                  </a:cubicBezTo>
                  <a:lnTo>
                    <a:pt x="0" y="3263"/>
                  </a:lnTo>
                  <a:cubicBezTo>
                    <a:pt x="0" y="3728"/>
                    <a:pt x="381" y="4109"/>
                    <a:pt x="846" y="4109"/>
                  </a:cubicBezTo>
                  <a:lnTo>
                    <a:pt x="1870" y="4109"/>
                  </a:lnTo>
                  <a:lnTo>
                    <a:pt x="2441" y="4692"/>
                  </a:lnTo>
                  <a:cubicBezTo>
                    <a:pt x="2525" y="4763"/>
                    <a:pt x="2608" y="4799"/>
                    <a:pt x="2691" y="4799"/>
                  </a:cubicBezTo>
                  <a:cubicBezTo>
                    <a:pt x="2786" y="4799"/>
                    <a:pt x="2894" y="4763"/>
                    <a:pt x="2953" y="4692"/>
                  </a:cubicBezTo>
                  <a:lnTo>
                    <a:pt x="3525" y="4109"/>
                  </a:lnTo>
                  <a:lnTo>
                    <a:pt x="5644" y="4109"/>
                  </a:lnTo>
                  <a:cubicBezTo>
                    <a:pt x="6108" y="4109"/>
                    <a:pt x="6489" y="3740"/>
                    <a:pt x="6489" y="3263"/>
                  </a:cubicBezTo>
                  <a:lnTo>
                    <a:pt x="6489" y="846"/>
                  </a:lnTo>
                  <a:cubicBezTo>
                    <a:pt x="6513" y="394"/>
                    <a:pt x="6120" y="1"/>
                    <a:pt x="565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136"/>
            <p:cNvSpPr/>
            <p:nvPr/>
          </p:nvSpPr>
          <p:spPr>
            <a:xfrm>
              <a:off x="1675523" y="3683467"/>
              <a:ext cx="88056" cy="75160"/>
            </a:xfrm>
            <a:custGeom>
              <a:rect b="b" l="l" r="r" t="t"/>
              <a:pathLst>
                <a:path extrusionOk="0" h="2308" w="2704">
                  <a:moveTo>
                    <a:pt x="829" y="0"/>
                  </a:moveTo>
                  <a:cubicBezTo>
                    <a:pt x="623" y="0"/>
                    <a:pt x="417" y="81"/>
                    <a:pt x="262" y="236"/>
                  </a:cubicBezTo>
                  <a:lnTo>
                    <a:pt x="239" y="248"/>
                  </a:lnTo>
                  <a:cubicBezTo>
                    <a:pt x="96" y="391"/>
                    <a:pt x="0" y="593"/>
                    <a:pt x="0" y="807"/>
                  </a:cubicBezTo>
                  <a:cubicBezTo>
                    <a:pt x="0" y="1022"/>
                    <a:pt x="96" y="1224"/>
                    <a:pt x="239" y="1379"/>
                  </a:cubicBezTo>
                  <a:lnTo>
                    <a:pt x="1060" y="2200"/>
                  </a:lnTo>
                  <a:cubicBezTo>
                    <a:pt x="1132" y="2272"/>
                    <a:pt x="1239" y="2308"/>
                    <a:pt x="1346" y="2308"/>
                  </a:cubicBezTo>
                  <a:cubicBezTo>
                    <a:pt x="1453" y="2308"/>
                    <a:pt x="1548" y="2272"/>
                    <a:pt x="1632" y="2200"/>
                  </a:cubicBezTo>
                  <a:lnTo>
                    <a:pt x="1894" y="1927"/>
                  </a:lnTo>
                  <a:cubicBezTo>
                    <a:pt x="1965" y="1855"/>
                    <a:pt x="1965" y="1748"/>
                    <a:pt x="1894" y="1677"/>
                  </a:cubicBezTo>
                  <a:cubicBezTo>
                    <a:pt x="1858" y="1641"/>
                    <a:pt x="1813" y="1623"/>
                    <a:pt x="1768" y="1623"/>
                  </a:cubicBezTo>
                  <a:cubicBezTo>
                    <a:pt x="1724" y="1623"/>
                    <a:pt x="1679" y="1641"/>
                    <a:pt x="1643" y="1677"/>
                  </a:cubicBezTo>
                  <a:lnTo>
                    <a:pt x="1370" y="1938"/>
                  </a:lnTo>
                  <a:cubicBezTo>
                    <a:pt x="1364" y="1944"/>
                    <a:pt x="1358" y="1947"/>
                    <a:pt x="1352" y="1947"/>
                  </a:cubicBezTo>
                  <a:cubicBezTo>
                    <a:pt x="1346" y="1947"/>
                    <a:pt x="1340" y="1944"/>
                    <a:pt x="1334" y="1938"/>
                  </a:cubicBezTo>
                  <a:lnTo>
                    <a:pt x="512" y="1117"/>
                  </a:lnTo>
                  <a:cubicBezTo>
                    <a:pt x="441" y="1045"/>
                    <a:pt x="393" y="926"/>
                    <a:pt x="393" y="819"/>
                  </a:cubicBezTo>
                  <a:cubicBezTo>
                    <a:pt x="393" y="700"/>
                    <a:pt x="441" y="605"/>
                    <a:pt x="512" y="522"/>
                  </a:cubicBezTo>
                  <a:lnTo>
                    <a:pt x="524" y="510"/>
                  </a:lnTo>
                  <a:cubicBezTo>
                    <a:pt x="608" y="426"/>
                    <a:pt x="715" y="385"/>
                    <a:pt x="822" y="385"/>
                  </a:cubicBezTo>
                  <a:cubicBezTo>
                    <a:pt x="929" y="385"/>
                    <a:pt x="1036" y="426"/>
                    <a:pt x="1120" y="510"/>
                  </a:cubicBezTo>
                  <a:lnTo>
                    <a:pt x="1239" y="629"/>
                  </a:lnTo>
                  <a:cubicBezTo>
                    <a:pt x="1274" y="664"/>
                    <a:pt x="1319" y="682"/>
                    <a:pt x="1364" y="682"/>
                  </a:cubicBezTo>
                  <a:cubicBezTo>
                    <a:pt x="1408" y="682"/>
                    <a:pt x="1453" y="664"/>
                    <a:pt x="1489" y="629"/>
                  </a:cubicBezTo>
                  <a:lnTo>
                    <a:pt x="1596" y="522"/>
                  </a:lnTo>
                  <a:cubicBezTo>
                    <a:pt x="1679" y="444"/>
                    <a:pt x="1786" y="406"/>
                    <a:pt x="1895" y="406"/>
                  </a:cubicBezTo>
                  <a:cubicBezTo>
                    <a:pt x="2004" y="406"/>
                    <a:pt x="2114" y="444"/>
                    <a:pt x="2203" y="522"/>
                  </a:cubicBezTo>
                  <a:cubicBezTo>
                    <a:pt x="2286" y="605"/>
                    <a:pt x="2322" y="724"/>
                    <a:pt x="2322" y="819"/>
                  </a:cubicBezTo>
                  <a:cubicBezTo>
                    <a:pt x="2322" y="938"/>
                    <a:pt x="2286" y="1045"/>
                    <a:pt x="2203" y="1117"/>
                  </a:cubicBezTo>
                  <a:lnTo>
                    <a:pt x="2191" y="1141"/>
                  </a:lnTo>
                  <a:cubicBezTo>
                    <a:pt x="2120" y="1212"/>
                    <a:pt x="2120" y="1319"/>
                    <a:pt x="2191" y="1391"/>
                  </a:cubicBezTo>
                  <a:cubicBezTo>
                    <a:pt x="2227" y="1426"/>
                    <a:pt x="2272" y="1444"/>
                    <a:pt x="2316" y="1444"/>
                  </a:cubicBezTo>
                  <a:cubicBezTo>
                    <a:pt x="2361" y="1444"/>
                    <a:pt x="2405" y="1426"/>
                    <a:pt x="2441" y="1391"/>
                  </a:cubicBezTo>
                  <a:lnTo>
                    <a:pt x="2465" y="1379"/>
                  </a:lnTo>
                  <a:cubicBezTo>
                    <a:pt x="2608" y="1224"/>
                    <a:pt x="2703" y="1034"/>
                    <a:pt x="2703" y="807"/>
                  </a:cubicBezTo>
                  <a:cubicBezTo>
                    <a:pt x="2703" y="605"/>
                    <a:pt x="2608" y="391"/>
                    <a:pt x="2465" y="248"/>
                  </a:cubicBezTo>
                  <a:cubicBezTo>
                    <a:pt x="2299" y="88"/>
                    <a:pt x="2093" y="11"/>
                    <a:pt x="1889" y="11"/>
                  </a:cubicBezTo>
                  <a:cubicBezTo>
                    <a:pt x="1697" y="11"/>
                    <a:pt x="1508" y="79"/>
                    <a:pt x="1358" y="212"/>
                  </a:cubicBezTo>
                  <a:cubicBezTo>
                    <a:pt x="1209" y="69"/>
                    <a:pt x="1019" y="0"/>
                    <a:pt x="829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136"/>
            <p:cNvSpPr/>
            <p:nvPr/>
          </p:nvSpPr>
          <p:spPr>
            <a:xfrm>
              <a:off x="1505306" y="3632210"/>
              <a:ext cx="101603" cy="134949"/>
            </a:xfrm>
            <a:custGeom>
              <a:rect b="b" l="l" r="r" t="t"/>
              <a:pathLst>
                <a:path extrusionOk="0" h="4144" w="3120">
                  <a:moveTo>
                    <a:pt x="322" y="0"/>
                  </a:moveTo>
                  <a:cubicBezTo>
                    <a:pt x="143" y="0"/>
                    <a:pt x="1" y="155"/>
                    <a:pt x="1" y="322"/>
                  </a:cubicBezTo>
                  <a:lnTo>
                    <a:pt x="1" y="3834"/>
                  </a:lnTo>
                  <a:cubicBezTo>
                    <a:pt x="1" y="4013"/>
                    <a:pt x="155" y="4143"/>
                    <a:pt x="322" y="4143"/>
                  </a:cubicBezTo>
                  <a:lnTo>
                    <a:pt x="2632" y="4143"/>
                  </a:lnTo>
                  <a:cubicBezTo>
                    <a:pt x="2727" y="4143"/>
                    <a:pt x="2810" y="4072"/>
                    <a:pt x="2810" y="3965"/>
                  </a:cubicBezTo>
                  <a:cubicBezTo>
                    <a:pt x="2810" y="3858"/>
                    <a:pt x="2727" y="3786"/>
                    <a:pt x="2632" y="3786"/>
                  </a:cubicBezTo>
                  <a:lnTo>
                    <a:pt x="370" y="3786"/>
                  </a:lnTo>
                  <a:lnTo>
                    <a:pt x="370" y="357"/>
                  </a:lnTo>
                  <a:lnTo>
                    <a:pt x="2941" y="357"/>
                  </a:lnTo>
                  <a:cubicBezTo>
                    <a:pt x="3049" y="357"/>
                    <a:pt x="3120" y="286"/>
                    <a:pt x="3120" y="179"/>
                  </a:cubicBezTo>
                  <a:cubicBezTo>
                    <a:pt x="3120" y="95"/>
                    <a:pt x="3049" y="0"/>
                    <a:pt x="2941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136"/>
            <p:cNvSpPr/>
            <p:nvPr/>
          </p:nvSpPr>
          <p:spPr>
            <a:xfrm>
              <a:off x="1518104" y="3793895"/>
              <a:ext cx="114010" cy="86102"/>
            </a:xfrm>
            <a:custGeom>
              <a:rect b="b" l="l" r="r" t="t"/>
              <a:pathLst>
                <a:path extrusionOk="0" h="2644" w="3501">
                  <a:moveTo>
                    <a:pt x="465" y="0"/>
                  </a:moveTo>
                  <a:cubicBezTo>
                    <a:pt x="203" y="0"/>
                    <a:pt x="0" y="202"/>
                    <a:pt x="0" y="452"/>
                  </a:cubicBezTo>
                  <a:lnTo>
                    <a:pt x="0" y="2179"/>
                  </a:lnTo>
                  <a:cubicBezTo>
                    <a:pt x="0" y="2441"/>
                    <a:pt x="203" y="2643"/>
                    <a:pt x="465" y="2643"/>
                  </a:cubicBezTo>
                  <a:lnTo>
                    <a:pt x="1846" y="2643"/>
                  </a:lnTo>
                  <a:cubicBezTo>
                    <a:pt x="1953" y="2643"/>
                    <a:pt x="2025" y="2572"/>
                    <a:pt x="2025" y="2465"/>
                  </a:cubicBezTo>
                  <a:cubicBezTo>
                    <a:pt x="2025" y="2357"/>
                    <a:pt x="1953" y="2286"/>
                    <a:pt x="1846" y="2286"/>
                  </a:cubicBezTo>
                  <a:lnTo>
                    <a:pt x="465" y="2286"/>
                  </a:lnTo>
                  <a:cubicBezTo>
                    <a:pt x="417" y="2286"/>
                    <a:pt x="370" y="2238"/>
                    <a:pt x="370" y="2203"/>
                  </a:cubicBezTo>
                  <a:lnTo>
                    <a:pt x="370" y="476"/>
                  </a:lnTo>
                  <a:cubicBezTo>
                    <a:pt x="370" y="429"/>
                    <a:pt x="417" y="381"/>
                    <a:pt x="465" y="381"/>
                  </a:cubicBezTo>
                  <a:lnTo>
                    <a:pt x="3037" y="381"/>
                  </a:lnTo>
                  <a:cubicBezTo>
                    <a:pt x="3084" y="381"/>
                    <a:pt x="3132" y="429"/>
                    <a:pt x="3132" y="476"/>
                  </a:cubicBezTo>
                  <a:lnTo>
                    <a:pt x="3132" y="2203"/>
                  </a:lnTo>
                  <a:cubicBezTo>
                    <a:pt x="3132" y="2238"/>
                    <a:pt x="3084" y="2286"/>
                    <a:pt x="3037" y="2286"/>
                  </a:cubicBezTo>
                  <a:lnTo>
                    <a:pt x="2620" y="2286"/>
                  </a:lnTo>
                  <a:cubicBezTo>
                    <a:pt x="2513" y="2286"/>
                    <a:pt x="2441" y="2357"/>
                    <a:pt x="2441" y="2465"/>
                  </a:cubicBezTo>
                  <a:cubicBezTo>
                    <a:pt x="2441" y="2572"/>
                    <a:pt x="2513" y="2643"/>
                    <a:pt x="2620" y="2643"/>
                  </a:cubicBezTo>
                  <a:lnTo>
                    <a:pt x="3037" y="2643"/>
                  </a:lnTo>
                  <a:cubicBezTo>
                    <a:pt x="3287" y="2643"/>
                    <a:pt x="3501" y="2441"/>
                    <a:pt x="3501" y="2179"/>
                  </a:cubicBezTo>
                  <a:lnTo>
                    <a:pt x="3501" y="452"/>
                  </a:lnTo>
                  <a:cubicBezTo>
                    <a:pt x="3477" y="191"/>
                    <a:pt x="3275" y="0"/>
                    <a:pt x="3037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136"/>
            <p:cNvSpPr/>
            <p:nvPr/>
          </p:nvSpPr>
          <p:spPr>
            <a:xfrm>
              <a:off x="1539434" y="3567438"/>
              <a:ext cx="74085" cy="11658"/>
            </a:xfrm>
            <a:custGeom>
              <a:rect b="b" l="l" r="r" t="t"/>
              <a:pathLst>
                <a:path extrusionOk="0" h="358" w="2275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2096" y="358"/>
                  </a:lnTo>
                  <a:cubicBezTo>
                    <a:pt x="2203" y="358"/>
                    <a:pt x="2274" y="287"/>
                    <a:pt x="2274" y="179"/>
                  </a:cubicBezTo>
                  <a:cubicBezTo>
                    <a:pt x="2274" y="72"/>
                    <a:pt x="2203" y="1"/>
                    <a:pt x="209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137"/>
          <p:cNvSpPr/>
          <p:nvPr/>
        </p:nvSpPr>
        <p:spPr>
          <a:xfrm>
            <a:off x="0" y="1642950"/>
            <a:ext cx="9144000" cy="10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7" name="Google Shape;4047;p137"/>
          <p:cNvCxnSpPr>
            <a:stCxn id="4048" idx="3"/>
            <a:endCxn id="4049" idx="1"/>
          </p:cNvCxnSpPr>
          <p:nvPr/>
        </p:nvCxnSpPr>
        <p:spPr>
          <a:xfrm>
            <a:off x="3235024" y="3209400"/>
            <a:ext cx="8247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0" name="Google Shape;4050;p137"/>
          <p:cNvCxnSpPr>
            <a:stCxn id="4049" idx="3"/>
            <a:endCxn id="4051" idx="1"/>
          </p:cNvCxnSpPr>
          <p:nvPr/>
        </p:nvCxnSpPr>
        <p:spPr>
          <a:xfrm>
            <a:off x="5106725" y="3208800"/>
            <a:ext cx="802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2" name="Google Shape;4052;p13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CONSTRUIRLOS</a:t>
            </a:r>
            <a:endParaRPr/>
          </a:p>
        </p:txBody>
      </p:sp>
      <p:sp>
        <p:nvSpPr>
          <p:cNvPr id="4048" name="Google Shape;4048;p137"/>
          <p:cNvSpPr txBox="1"/>
          <p:nvPr>
            <p:ph idx="4294967295" type="subTitle"/>
          </p:nvPr>
        </p:nvSpPr>
        <p:spPr>
          <a:xfrm>
            <a:off x="1991524" y="2852850"/>
            <a:ext cx="12435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Evaluación y ajuste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53" name="Google Shape;4053;p137"/>
          <p:cNvSpPr txBox="1"/>
          <p:nvPr>
            <p:ph idx="4294967295" type="subTitle"/>
          </p:nvPr>
        </p:nvSpPr>
        <p:spPr>
          <a:xfrm>
            <a:off x="3610925" y="3663050"/>
            <a:ext cx="1922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Convertirlo en un servicio que otros sistemas puedan utilizar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137"/>
          <p:cNvSpPr txBox="1"/>
          <p:nvPr>
            <p:ph idx="4294967295" type="subTitle"/>
          </p:nvPr>
        </p:nvSpPr>
        <p:spPr>
          <a:xfrm>
            <a:off x="1653124" y="3663044"/>
            <a:ext cx="19203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Medir la precisión y calidad de las recomendaciones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137"/>
          <p:cNvSpPr txBox="1"/>
          <p:nvPr>
            <p:ph idx="4294967295" type="subTitle"/>
          </p:nvPr>
        </p:nvSpPr>
        <p:spPr>
          <a:xfrm>
            <a:off x="5570525" y="3662894"/>
            <a:ext cx="192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Actualizar y optimizar el modelo </a:t>
            </a:r>
            <a:r>
              <a:rPr lang="es"/>
              <a:t>periódicamente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137"/>
          <p:cNvSpPr txBox="1"/>
          <p:nvPr>
            <p:ph idx="4294967295" type="subTitle"/>
          </p:nvPr>
        </p:nvSpPr>
        <p:spPr>
          <a:xfrm>
            <a:off x="5908925" y="2852850"/>
            <a:ext cx="12435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Mejora continua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56" name="Google Shape;4056;p137"/>
          <p:cNvSpPr/>
          <p:nvPr/>
        </p:nvSpPr>
        <p:spPr>
          <a:xfrm>
            <a:off x="6922448" y="2701156"/>
            <a:ext cx="376962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57" name="Google Shape;4057;p137"/>
          <p:cNvSpPr/>
          <p:nvPr/>
        </p:nvSpPr>
        <p:spPr>
          <a:xfrm>
            <a:off x="4961565" y="2701150"/>
            <a:ext cx="376973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58" name="Google Shape;4058;p137"/>
          <p:cNvSpPr/>
          <p:nvPr/>
        </p:nvSpPr>
        <p:spPr>
          <a:xfrm>
            <a:off x="3000706" y="2664156"/>
            <a:ext cx="376962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59" name="Google Shape;4059;p137"/>
          <p:cNvSpPr/>
          <p:nvPr/>
        </p:nvSpPr>
        <p:spPr>
          <a:xfrm>
            <a:off x="2218324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0" name="Google Shape;4060;p137"/>
          <p:cNvSpPr/>
          <p:nvPr/>
        </p:nvSpPr>
        <p:spPr>
          <a:xfrm>
            <a:off x="4177025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137"/>
          <p:cNvSpPr/>
          <p:nvPr/>
        </p:nvSpPr>
        <p:spPr>
          <a:xfrm>
            <a:off x="6135725" y="1758600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137"/>
          <p:cNvSpPr txBox="1"/>
          <p:nvPr>
            <p:ph idx="4294967295" type="subTitle"/>
          </p:nvPr>
        </p:nvSpPr>
        <p:spPr>
          <a:xfrm>
            <a:off x="3950224" y="2853150"/>
            <a:ext cx="1243500" cy="713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Despliegue</a:t>
            </a:r>
            <a:endParaRPr sz="1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63" name="Google Shape;4063;p137"/>
          <p:cNvSpPr/>
          <p:nvPr/>
        </p:nvSpPr>
        <p:spPr>
          <a:xfrm>
            <a:off x="4961585" y="2694543"/>
            <a:ext cx="376962" cy="343225"/>
          </a:xfrm>
          <a:custGeom>
            <a:rect b="b" l="l" r="r" t="t"/>
            <a:pathLst>
              <a:path extrusionOk="0" h="3977" w="4364">
                <a:moveTo>
                  <a:pt x="2187" y="0"/>
                </a:moveTo>
                <a:cubicBezTo>
                  <a:pt x="1678" y="0"/>
                  <a:pt x="1169" y="193"/>
                  <a:pt x="782" y="580"/>
                </a:cubicBezTo>
                <a:cubicBezTo>
                  <a:pt x="1" y="1361"/>
                  <a:pt x="1" y="2616"/>
                  <a:pt x="782" y="3397"/>
                </a:cubicBezTo>
                <a:cubicBezTo>
                  <a:pt x="1169" y="3784"/>
                  <a:pt x="1678" y="3977"/>
                  <a:pt x="2187" y="3977"/>
                </a:cubicBezTo>
                <a:cubicBezTo>
                  <a:pt x="2696" y="3977"/>
                  <a:pt x="3205" y="3784"/>
                  <a:pt x="3591" y="3397"/>
                </a:cubicBezTo>
                <a:cubicBezTo>
                  <a:pt x="4364" y="2616"/>
                  <a:pt x="4364" y="1361"/>
                  <a:pt x="3591" y="580"/>
                </a:cubicBezTo>
                <a:cubicBezTo>
                  <a:pt x="3205" y="193"/>
                  <a:pt x="2696" y="0"/>
                  <a:pt x="2187" y="0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grpSp>
        <p:nvGrpSpPr>
          <p:cNvPr id="4064" name="Google Shape;4064;p137"/>
          <p:cNvGrpSpPr/>
          <p:nvPr/>
        </p:nvGrpSpPr>
        <p:grpSpPr>
          <a:xfrm>
            <a:off x="2338950" y="1879753"/>
            <a:ext cx="548650" cy="547604"/>
            <a:chOff x="2486628" y="2743153"/>
            <a:chExt cx="389860" cy="389782"/>
          </a:xfrm>
        </p:grpSpPr>
        <p:sp>
          <p:nvSpPr>
            <p:cNvPr id="4065" name="Google Shape;4065;p137"/>
            <p:cNvSpPr/>
            <p:nvPr/>
          </p:nvSpPr>
          <p:spPr>
            <a:xfrm>
              <a:off x="2492810" y="2749257"/>
              <a:ext cx="287281" cy="287281"/>
            </a:xfrm>
            <a:custGeom>
              <a:rect b="b" l="l" r="r" t="t"/>
              <a:pathLst>
                <a:path extrusionOk="0" h="10967" w="10967">
                  <a:moveTo>
                    <a:pt x="5144" y="0"/>
                  </a:moveTo>
                  <a:cubicBezTo>
                    <a:pt x="4908" y="0"/>
                    <a:pt x="4702" y="168"/>
                    <a:pt x="4658" y="401"/>
                  </a:cubicBezTo>
                  <a:lnTo>
                    <a:pt x="4407" y="1645"/>
                  </a:lnTo>
                  <a:cubicBezTo>
                    <a:pt x="4102" y="1731"/>
                    <a:pt x="3808" y="1851"/>
                    <a:pt x="3530" y="2009"/>
                  </a:cubicBezTo>
                  <a:lnTo>
                    <a:pt x="2475" y="1306"/>
                  </a:lnTo>
                  <a:cubicBezTo>
                    <a:pt x="2390" y="1249"/>
                    <a:pt x="2293" y="1221"/>
                    <a:pt x="2197" y="1221"/>
                  </a:cubicBezTo>
                  <a:cubicBezTo>
                    <a:pt x="2068" y="1221"/>
                    <a:pt x="1940" y="1271"/>
                    <a:pt x="1844" y="1368"/>
                  </a:cubicBezTo>
                  <a:lnTo>
                    <a:pt x="1364" y="1847"/>
                  </a:lnTo>
                  <a:cubicBezTo>
                    <a:pt x="1196" y="2015"/>
                    <a:pt x="1172" y="2276"/>
                    <a:pt x="1303" y="2475"/>
                  </a:cubicBezTo>
                  <a:lnTo>
                    <a:pt x="2005" y="3530"/>
                  </a:lnTo>
                  <a:cubicBezTo>
                    <a:pt x="1851" y="3808"/>
                    <a:pt x="1728" y="4102"/>
                    <a:pt x="1642" y="4407"/>
                  </a:cubicBezTo>
                  <a:lnTo>
                    <a:pt x="401" y="4657"/>
                  </a:lnTo>
                  <a:cubicBezTo>
                    <a:pt x="168" y="4702"/>
                    <a:pt x="1" y="4908"/>
                    <a:pt x="1" y="5144"/>
                  </a:cubicBezTo>
                  <a:lnTo>
                    <a:pt x="1" y="5823"/>
                  </a:lnTo>
                  <a:cubicBezTo>
                    <a:pt x="1" y="6059"/>
                    <a:pt x="168" y="6265"/>
                    <a:pt x="401" y="6313"/>
                  </a:cubicBezTo>
                  <a:lnTo>
                    <a:pt x="1642" y="6559"/>
                  </a:lnTo>
                  <a:cubicBezTo>
                    <a:pt x="1728" y="6864"/>
                    <a:pt x="1851" y="7159"/>
                    <a:pt x="2005" y="7437"/>
                  </a:cubicBezTo>
                  <a:lnTo>
                    <a:pt x="1303" y="8492"/>
                  </a:lnTo>
                  <a:cubicBezTo>
                    <a:pt x="1172" y="8691"/>
                    <a:pt x="1196" y="8951"/>
                    <a:pt x="1364" y="9123"/>
                  </a:cubicBezTo>
                  <a:lnTo>
                    <a:pt x="1844" y="9602"/>
                  </a:lnTo>
                  <a:cubicBezTo>
                    <a:pt x="1941" y="9697"/>
                    <a:pt x="2069" y="9746"/>
                    <a:pt x="2198" y="9746"/>
                  </a:cubicBezTo>
                  <a:cubicBezTo>
                    <a:pt x="2294" y="9746"/>
                    <a:pt x="2390" y="9719"/>
                    <a:pt x="2475" y="9664"/>
                  </a:cubicBezTo>
                  <a:lnTo>
                    <a:pt x="3530" y="8958"/>
                  </a:lnTo>
                  <a:cubicBezTo>
                    <a:pt x="3808" y="9116"/>
                    <a:pt x="4099" y="9239"/>
                    <a:pt x="4407" y="9325"/>
                  </a:cubicBezTo>
                  <a:lnTo>
                    <a:pt x="4654" y="10565"/>
                  </a:lnTo>
                  <a:cubicBezTo>
                    <a:pt x="4702" y="10798"/>
                    <a:pt x="4908" y="10966"/>
                    <a:pt x="5144" y="10966"/>
                  </a:cubicBezTo>
                  <a:lnTo>
                    <a:pt x="5823" y="10966"/>
                  </a:lnTo>
                  <a:cubicBezTo>
                    <a:pt x="6059" y="10966"/>
                    <a:pt x="6265" y="10798"/>
                    <a:pt x="6309" y="10565"/>
                  </a:cubicBezTo>
                  <a:lnTo>
                    <a:pt x="6559" y="9325"/>
                  </a:lnTo>
                  <a:cubicBezTo>
                    <a:pt x="6864" y="9239"/>
                    <a:pt x="7159" y="9116"/>
                    <a:pt x="7437" y="8958"/>
                  </a:cubicBezTo>
                  <a:lnTo>
                    <a:pt x="8492" y="9664"/>
                  </a:lnTo>
                  <a:cubicBezTo>
                    <a:pt x="8575" y="9719"/>
                    <a:pt x="8670" y="9746"/>
                    <a:pt x="8766" y="9746"/>
                  </a:cubicBezTo>
                  <a:cubicBezTo>
                    <a:pt x="8894" y="9746"/>
                    <a:pt x="9023" y="9697"/>
                    <a:pt x="9119" y="9602"/>
                  </a:cubicBezTo>
                  <a:lnTo>
                    <a:pt x="9599" y="9123"/>
                  </a:lnTo>
                  <a:cubicBezTo>
                    <a:pt x="9767" y="8951"/>
                    <a:pt x="9794" y="8691"/>
                    <a:pt x="9664" y="8492"/>
                  </a:cubicBezTo>
                  <a:lnTo>
                    <a:pt x="8958" y="7437"/>
                  </a:lnTo>
                  <a:cubicBezTo>
                    <a:pt x="9116" y="7159"/>
                    <a:pt x="9236" y="6864"/>
                    <a:pt x="9321" y="6559"/>
                  </a:cubicBezTo>
                  <a:lnTo>
                    <a:pt x="10565" y="6313"/>
                  </a:lnTo>
                  <a:cubicBezTo>
                    <a:pt x="10798" y="6265"/>
                    <a:pt x="10966" y="6059"/>
                    <a:pt x="10966" y="5823"/>
                  </a:cubicBezTo>
                  <a:lnTo>
                    <a:pt x="10966" y="5144"/>
                  </a:lnTo>
                  <a:cubicBezTo>
                    <a:pt x="10966" y="4908"/>
                    <a:pt x="10798" y="4702"/>
                    <a:pt x="10565" y="4657"/>
                  </a:cubicBezTo>
                  <a:lnTo>
                    <a:pt x="9321" y="4407"/>
                  </a:lnTo>
                  <a:cubicBezTo>
                    <a:pt x="9236" y="4102"/>
                    <a:pt x="9116" y="3808"/>
                    <a:pt x="8958" y="3530"/>
                  </a:cubicBezTo>
                  <a:lnTo>
                    <a:pt x="9661" y="2478"/>
                  </a:lnTo>
                  <a:cubicBezTo>
                    <a:pt x="9794" y="2279"/>
                    <a:pt x="9767" y="2015"/>
                    <a:pt x="9599" y="1847"/>
                  </a:cubicBezTo>
                  <a:lnTo>
                    <a:pt x="9119" y="1368"/>
                  </a:lnTo>
                  <a:cubicBezTo>
                    <a:pt x="9023" y="1271"/>
                    <a:pt x="8896" y="1221"/>
                    <a:pt x="8768" y="1221"/>
                  </a:cubicBezTo>
                  <a:cubicBezTo>
                    <a:pt x="8673" y="1221"/>
                    <a:pt x="8577" y="1249"/>
                    <a:pt x="8492" y="1306"/>
                  </a:cubicBezTo>
                  <a:lnTo>
                    <a:pt x="7437" y="2009"/>
                  </a:lnTo>
                  <a:cubicBezTo>
                    <a:pt x="7159" y="1851"/>
                    <a:pt x="6864" y="1731"/>
                    <a:pt x="6559" y="1645"/>
                  </a:cubicBezTo>
                  <a:lnTo>
                    <a:pt x="6313" y="401"/>
                  </a:lnTo>
                  <a:cubicBezTo>
                    <a:pt x="6265" y="168"/>
                    <a:pt x="6059" y="0"/>
                    <a:pt x="5823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137"/>
            <p:cNvSpPr/>
            <p:nvPr/>
          </p:nvSpPr>
          <p:spPr>
            <a:xfrm>
              <a:off x="2568382" y="2829859"/>
              <a:ext cx="131080" cy="126129"/>
            </a:xfrm>
            <a:custGeom>
              <a:rect b="b" l="l" r="r" t="t"/>
              <a:pathLst>
                <a:path extrusionOk="0" h="4815" w="5004">
                  <a:moveTo>
                    <a:pt x="2598" y="1"/>
                  </a:moveTo>
                  <a:cubicBezTo>
                    <a:pt x="1625" y="1"/>
                    <a:pt x="744" y="587"/>
                    <a:pt x="374" y="1484"/>
                  </a:cubicBezTo>
                  <a:cubicBezTo>
                    <a:pt x="1" y="2386"/>
                    <a:pt x="206" y="3421"/>
                    <a:pt x="895" y="4109"/>
                  </a:cubicBezTo>
                  <a:cubicBezTo>
                    <a:pt x="1356" y="4570"/>
                    <a:pt x="1971" y="4814"/>
                    <a:pt x="2596" y="4814"/>
                  </a:cubicBezTo>
                  <a:cubicBezTo>
                    <a:pt x="2906" y="4814"/>
                    <a:pt x="3219" y="4754"/>
                    <a:pt x="3517" y="4630"/>
                  </a:cubicBezTo>
                  <a:cubicBezTo>
                    <a:pt x="4418" y="4257"/>
                    <a:pt x="5004" y="3379"/>
                    <a:pt x="5004" y="2406"/>
                  </a:cubicBezTo>
                  <a:cubicBezTo>
                    <a:pt x="5004" y="1077"/>
                    <a:pt x="3928" y="1"/>
                    <a:pt x="25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137"/>
            <p:cNvSpPr/>
            <p:nvPr/>
          </p:nvSpPr>
          <p:spPr>
            <a:xfrm>
              <a:off x="2594525" y="2861555"/>
              <a:ext cx="73267" cy="62737"/>
            </a:xfrm>
            <a:custGeom>
              <a:rect b="b" l="l" r="r" t="t"/>
              <a:pathLst>
                <a:path extrusionOk="0" h="2395" w="2797">
                  <a:moveTo>
                    <a:pt x="1600" y="0"/>
                  </a:moveTo>
                  <a:cubicBezTo>
                    <a:pt x="535" y="0"/>
                    <a:pt x="0" y="1289"/>
                    <a:pt x="754" y="2043"/>
                  </a:cubicBezTo>
                  <a:cubicBezTo>
                    <a:pt x="983" y="2272"/>
                    <a:pt x="1290" y="2394"/>
                    <a:pt x="1601" y="2394"/>
                  </a:cubicBezTo>
                  <a:cubicBezTo>
                    <a:pt x="1754" y="2394"/>
                    <a:pt x="1909" y="2364"/>
                    <a:pt x="2056" y="2303"/>
                  </a:cubicBezTo>
                  <a:cubicBezTo>
                    <a:pt x="2505" y="2118"/>
                    <a:pt x="2796" y="1679"/>
                    <a:pt x="2796" y="1196"/>
                  </a:cubicBezTo>
                  <a:cubicBezTo>
                    <a:pt x="2796" y="535"/>
                    <a:pt x="2262" y="0"/>
                    <a:pt x="1600" y="0"/>
                  </a:cubicBez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137"/>
            <p:cNvSpPr/>
            <p:nvPr/>
          </p:nvSpPr>
          <p:spPr>
            <a:xfrm>
              <a:off x="2605029" y="2862995"/>
              <a:ext cx="43719" cy="59803"/>
            </a:xfrm>
            <a:custGeom>
              <a:rect b="b" l="l" r="r" t="t"/>
              <a:pathLst>
                <a:path extrusionOk="0" h="2283" w="1669">
                  <a:moveTo>
                    <a:pt x="836" y="0"/>
                  </a:moveTo>
                  <a:cubicBezTo>
                    <a:pt x="339" y="158"/>
                    <a:pt x="0" y="620"/>
                    <a:pt x="0" y="1141"/>
                  </a:cubicBezTo>
                  <a:cubicBezTo>
                    <a:pt x="0" y="1662"/>
                    <a:pt x="339" y="2125"/>
                    <a:pt x="836" y="2282"/>
                  </a:cubicBezTo>
                  <a:cubicBezTo>
                    <a:pt x="1330" y="2125"/>
                    <a:pt x="1669" y="1662"/>
                    <a:pt x="1669" y="1141"/>
                  </a:cubicBezTo>
                  <a:cubicBezTo>
                    <a:pt x="1669" y="620"/>
                    <a:pt x="1330" y="161"/>
                    <a:pt x="836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137"/>
            <p:cNvSpPr/>
            <p:nvPr/>
          </p:nvSpPr>
          <p:spPr>
            <a:xfrm>
              <a:off x="2681597" y="2938018"/>
              <a:ext cx="188787" cy="188892"/>
            </a:xfrm>
            <a:custGeom>
              <a:rect b="b" l="l" r="r" t="t"/>
              <a:pathLst>
                <a:path extrusionOk="0" h="7211" w="7207">
                  <a:moveTo>
                    <a:pt x="3382" y="1"/>
                  </a:moveTo>
                  <a:cubicBezTo>
                    <a:pt x="3225" y="1"/>
                    <a:pt x="3091" y="111"/>
                    <a:pt x="3060" y="265"/>
                  </a:cubicBezTo>
                  <a:lnTo>
                    <a:pt x="2896" y="1080"/>
                  </a:lnTo>
                  <a:cubicBezTo>
                    <a:pt x="2697" y="1139"/>
                    <a:pt x="2502" y="1217"/>
                    <a:pt x="2320" y="1320"/>
                  </a:cubicBezTo>
                  <a:lnTo>
                    <a:pt x="1628" y="858"/>
                  </a:lnTo>
                  <a:cubicBezTo>
                    <a:pt x="1572" y="821"/>
                    <a:pt x="1509" y="803"/>
                    <a:pt x="1447" y="803"/>
                  </a:cubicBezTo>
                  <a:cubicBezTo>
                    <a:pt x="1363" y="803"/>
                    <a:pt x="1280" y="836"/>
                    <a:pt x="1217" y="899"/>
                  </a:cubicBezTo>
                  <a:lnTo>
                    <a:pt x="901" y="1214"/>
                  </a:lnTo>
                  <a:cubicBezTo>
                    <a:pt x="788" y="1324"/>
                    <a:pt x="771" y="1498"/>
                    <a:pt x="857" y="1629"/>
                  </a:cubicBezTo>
                  <a:lnTo>
                    <a:pt x="1319" y="2321"/>
                  </a:lnTo>
                  <a:cubicBezTo>
                    <a:pt x="1217" y="2503"/>
                    <a:pt x="1138" y="2698"/>
                    <a:pt x="1080" y="2897"/>
                  </a:cubicBezTo>
                  <a:lnTo>
                    <a:pt x="264" y="3061"/>
                  </a:lnTo>
                  <a:cubicBezTo>
                    <a:pt x="110" y="3092"/>
                    <a:pt x="0" y="3226"/>
                    <a:pt x="0" y="3383"/>
                  </a:cubicBezTo>
                  <a:lnTo>
                    <a:pt x="0" y="3829"/>
                  </a:lnTo>
                  <a:cubicBezTo>
                    <a:pt x="0" y="3983"/>
                    <a:pt x="110" y="4117"/>
                    <a:pt x="264" y="4147"/>
                  </a:cubicBezTo>
                  <a:lnTo>
                    <a:pt x="1080" y="4315"/>
                  </a:lnTo>
                  <a:cubicBezTo>
                    <a:pt x="1134" y="4514"/>
                    <a:pt x="1213" y="4709"/>
                    <a:pt x="1313" y="4891"/>
                  </a:cubicBezTo>
                  <a:lnTo>
                    <a:pt x="853" y="5583"/>
                  </a:lnTo>
                  <a:cubicBezTo>
                    <a:pt x="768" y="5713"/>
                    <a:pt x="785" y="5888"/>
                    <a:pt x="894" y="5998"/>
                  </a:cubicBezTo>
                  <a:lnTo>
                    <a:pt x="1210" y="6313"/>
                  </a:lnTo>
                  <a:cubicBezTo>
                    <a:pt x="1273" y="6376"/>
                    <a:pt x="1357" y="6409"/>
                    <a:pt x="1442" y="6409"/>
                  </a:cubicBezTo>
                  <a:cubicBezTo>
                    <a:pt x="1505" y="6409"/>
                    <a:pt x="1569" y="6391"/>
                    <a:pt x="1624" y="6354"/>
                  </a:cubicBezTo>
                  <a:lnTo>
                    <a:pt x="2317" y="5892"/>
                  </a:lnTo>
                  <a:cubicBezTo>
                    <a:pt x="2498" y="5994"/>
                    <a:pt x="2694" y="6077"/>
                    <a:pt x="2892" y="6131"/>
                  </a:cubicBezTo>
                  <a:lnTo>
                    <a:pt x="3057" y="6947"/>
                  </a:lnTo>
                  <a:cubicBezTo>
                    <a:pt x="3088" y="7101"/>
                    <a:pt x="3221" y="7211"/>
                    <a:pt x="3379" y="7211"/>
                  </a:cubicBezTo>
                  <a:lnTo>
                    <a:pt x="3824" y="7211"/>
                  </a:lnTo>
                  <a:cubicBezTo>
                    <a:pt x="3979" y="7211"/>
                    <a:pt x="4112" y="7101"/>
                    <a:pt x="4143" y="6947"/>
                  </a:cubicBezTo>
                  <a:lnTo>
                    <a:pt x="4308" y="6131"/>
                  </a:lnTo>
                  <a:cubicBezTo>
                    <a:pt x="4510" y="6077"/>
                    <a:pt x="4702" y="5994"/>
                    <a:pt x="4883" y="5892"/>
                  </a:cubicBezTo>
                  <a:lnTo>
                    <a:pt x="5579" y="6354"/>
                  </a:lnTo>
                  <a:cubicBezTo>
                    <a:pt x="5634" y="6391"/>
                    <a:pt x="5697" y="6409"/>
                    <a:pt x="5760" y="6409"/>
                  </a:cubicBezTo>
                  <a:cubicBezTo>
                    <a:pt x="5844" y="6409"/>
                    <a:pt x="5927" y="6376"/>
                    <a:pt x="5990" y="6313"/>
                  </a:cubicBezTo>
                  <a:lnTo>
                    <a:pt x="6305" y="5998"/>
                  </a:lnTo>
                  <a:cubicBezTo>
                    <a:pt x="6418" y="5888"/>
                    <a:pt x="6436" y="5713"/>
                    <a:pt x="6350" y="5583"/>
                  </a:cubicBezTo>
                  <a:lnTo>
                    <a:pt x="5887" y="4891"/>
                  </a:lnTo>
                  <a:cubicBezTo>
                    <a:pt x="5990" y="4709"/>
                    <a:pt x="6069" y="4514"/>
                    <a:pt x="6127" y="4315"/>
                  </a:cubicBezTo>
                  <a:lnTo>
                    <a:pt x="6943" y="4147"/>
                  </a:lnTo>
                  <a:cubicBezTo>
                    <a:pt x="7097" y="4117"/>
                    <a:pt x="7207" y="3983"/>
                    <a:pt x="7207" y="3829"/>
                  </a:cubicBezTo>
                  <a:lnTo>
                    <a:pt x="7207" y="3383"/>
                  </a:lnTo>
                  <a:cubicBezTo>
                    <a:pt x="7207" y="3229"/>
                    <a:pt x="7097" y="3095"/>
                    <a:pt x="6946" y="3061"/>
                  </a:cubicBezTo>
                  <a:lnTo>
                    <a:pt x="6131" y="2900"/>
                  </a:lnTo>
                  <a:cubicBezTo>
                    <a:pt x="6072" y="2698"/>
                    <a:pt x="5994" y="2506"/>
                    <a:pt x="5891" y="2324"/>
                  </a:cubicBezTo>
                  <a:lnTo>
                    <a:pt x="6353" y="1629"/>
                  </a:lnTo>
                  <a:cubicBezTo>
                    <a:pt x="6439" y="1498"/>
                    <a:pt x="6422" y="1327"/>
                    <a:pt x="6309" y="1217"/>
                  </a:cubicBezTo>
                  <a:lnTo>
                    <a:pt x="5994" y="902"/>
                  </a:lnTo>
                  <a:cubicBezTo>
                    <a:pt x="5930" y="837"/>
                    <a:pt x="5846" y="804"/>
                    <a:pt x="5762" y="804"/>
                  </a:cubicBezTo>
                  <a:cubicBezTo>
                    <a:pt x="5700" y="804"/>
                    <a:pt x="5637" y="821"/>
                    <a:pt x="5582" y="858"/>
                  </a:cubicBezTo>
                  <a:lnTo>
                    <a:pt x="4887" y="1320"/>
                  </a:lnTo>
                  <a:cubicBezTo>
                    <a:pt x="4705" y="1217"/>
                    <a:pt x="4513" y="1139"/>
                    <a:pt x="4311" y="1080"/>
                  </a:cubicBezTo>
                  <a:lnTo>
                    <a:pt x="4146" y="265"/>
                  </a:lnTo>
                  <a:cubicBezTo>
                    <a:pt x="4116" y="111"/>
                    <a:pt x="3982" y="1"/>
                    <a:pt x="38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137"/>
            <p:cNvSpPr/>
            <p:nvPr/>
          </p:nvSpPr>
          <p:spPr>
            <a:xfrm>
              <a:off x="2725028" y="2985247"/>
              <a:ext cx="98153" cy="94407"/>
            </a:xfrm>
            <a:custGeom>
              <a:rect b="b" l="l" r="r" t="t"/>
              <a:pathLst>
                <a:path extrusionOk="0" h="3604" w="3747">
                  <a:moveTo>
                    <a:pt x="1944" y="0"/>
                  </a:moveTo>
                  <a:cubicBezTo>
                    <a:pt x="1217" y="0"/>
                    <a:pt x="559" y="439"/>
                    <a:pt x="282" y="1111"/>
                  </a:cubicBezTo>
                  <a:cubicBezTo>
                    <a:pt x="1" y="1786"/>
                    <a:pt x="155" y="2560"/>
                    <a:pt x="672" y="3074"/>
                  </a:cubicBezTo>
                  <a:cubicBezTo>
                    <a:pt x="1016" y="3420"/>
                    <a:pt x="1475" y="3604"/>
                    <a:pt x="1943" y="3604"/>
                  </a:cubicBezTo>
                  <a:cubicBezTo>
                    <a:pt x="2175" y="3604"/>
                    <a:pt x="2409" y="3558"/>
                    <a:pt x="2632" y="3465"/>
                  </a:cubicBezTo>
                  <a:cubicBezTo>
                    <a:pt x="3307" y="3187"/>
                    <a:pt x="3746" y="2529"/>
                    <a:pt x="3746" y="1803"/>
                  </a:cubicBezTo>
                  <a:cubicBezTo>
                    <a:pt x="3746" y="806"/>
                    <a:pt x="2941" y="0"/>
                    <a:pt x="1944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137"/>
            <p:cNvSpPr/>
            <p:nvPr/>
          </p:nvSpPr>
          <p:spPr>
            <a:xfrm>
              <a:off x="2738047" y="3004108"/>
              <a:ext cx="66273" cy="56712"/>
            </a:xfrm>
            <a:custGeom>
              <a:rect b="b" l="l" r="r" t="t"/>
              <a:pathLst>
                <a:path extrusionOk="0" h="2165" w="2530">
                  <a:moveTo>
                    <a:pt x="1447" y="0"/>
                  </a:moveTo>
                  <a:cubicBezTo>
                    <a:pt x="484" y="0"/>
                    <a:pt x="1" y="1165"/>
                    <a:pt x="682" y="1847"/>
                  </a:cubicBezTo>
                  <a:cubicBezTo>
                    <a:pt x="903" y="2067"/>
                    <a:pt x="1174" y="2165"/>
                    <a:pt x="1440" y="2165"/>
                  </a:cubicBezTo>
                  <a:cubicBezTo>
                    <a:pt x="1996" y="2165"/>
                    <a:pt x="2529" y="1734"/>
                    <a:pt x="2529" y="1083"/>
                  </a:cubicBezTo>
                  <a:cubicBezTo>
                    <a:pt x="2529" y="483"/>
                    <a:pt x="2043" y="0"/>
                    <a:pt x="1447" y="0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137"/>
            <p:cNvSpPr/>
            <p:nvPr/>
          </p:nvSpPr>
          <p:spPr>
            <a:xfrm>
              <a:off x="2740745" y="3005706"/>
              <a:ext cx="44636" cy="40105"/>
            </a:xfrm>
            <a:custGeom>
              <a:rect b="b" l="l" r="r" t="t"/>
              <a:pathLst>
                <a:path extrusionOk="0" h="1531" w="1704">
                  <a:moveTo>
                    <a:pt x="984" y="1"/>
                  </a:moveTo>
                  <a:cubicBezTo>
                    <a:pt x="364" y="1"/>
                    <a:pt x="0" y="700"/>
                    <a:pt x="360" y="1207"/>
                  </a:cubicBezTo>
                  <a:cubicBezTo>
                    <a:pt x="514" y="1427"/>
                    <a:pt x="748" y="1531"/>
                    <a:pt x="981" y="1531"/>
                  </a:cubicBezTo>
                  <a:cubicBezTo>
                    <a:pt x="1285" y="1531"/>
                    <a:pt x="1587" y="1352"/>
                    <a:pt x="1703" y="1022"/>
                  </a:cubicBezTo>
                  <a:cubicBezTo>
                    <a:pt x="1703" y="563"/>
                    <a:pt x="1416" y="155"/>
                    <a:pt x="984" y="1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137"/>
            <p:cNvSpPr/>
            <p:nvPr/>
          </p:nvSpPr>
          <p:spPr>
            <a:xfrm>
              <a:off x="2486628" y="2743153"/>
              <a:ext cx="389860" cy="389782"/>
            </a:xfrm>
            <a:custGeom>
              <a:rect b="b" l="l" r="r" t="t"/>
              <a:pathLst>
                <a:path extrusionOk="0" h="14880" w="14883">
                  <a:moveTo>
                    <a:pt x="5724" y="4754"/>
                  </a:moveTo>
                  <a:cubicBezTo>
                    <a:pt x="5960" y="4754"/>
                    <a:pt x="6202" y="4841"/>
                    <a:pt x="6398" y="5038"/>
                  </a:cubicBezTo>
                  <a:cubicBezTo>
                    <a:pt x="7004" y="5641"/>
                    <a:pt x="6576" y="6679"/>
                    <a:pt x="5719" y="6679"/>
                  </a:cubicBezTo>
                  <a:cubicBezTo>
                    <a:pt x="5188" y="6679"/>
                    <a:pt x="4756" y="6247"/>
                    <a:pt x="4756" y="5716"/>
                  </a:cubicBezTo>
                  <a:cubicBezTo>
                    <a:pt x="4756" y="5137"/>
                    <a:pt x="5230" y="4754"/>
                    <a:pt x="5724" y="4754"/>
                  </a:cubicBezTo>
                  <a:close/>
                  <a:moveTo>
                    <a:pt x="5722" y="3072"/>
                  </a:moveTo>
                  <a:cubicBezTo>
                    <a:pt x="5050" y="3072"/>
                    <a:pt x="4382" y="3327"/>
                    <a:pt x="3872" y="3825"/>
                  </a:cubicBezTo>
                  <a:cubicBezTo>
                    <a:pt x="3707" y="3995"/>
                    <a:pt x="3861" y="4229"/>
                    <a:pt x="4043" y="4229"/>
                  </a:cubicBezTo>
                  <a:cubicBezTo>
                    <a:pt x="4096" y="4229"/>
                    <a:pt x="4151" y="4210"/>
                    <a:pt x="4201" y="4164"/>
                  </a:cubicBezTo>
                  <a:cubicBezTo>
                    <a:pt x="4619" y="3755"/>
                    <a:pt x="5167" y="3546"/>
                    <a:pt x="5717" y="3546"/>
                  </a:cubicBezTo>
                  <a:cubicBezTo>
                    <a:pt x="6168" y="3546"/>
                    <a:pt x="6620" y="3687"/>
                    <a:pt x="7004" y="3972"/>
                  </a:cubicBezTo>
                  <a:cubicBezTo>
                    <a:pt x="7861" y="4603"/>
                    <a:pt x="8135" y="5761"/>
                    <a:pt x="7652" y="6707"/>
                  </a:cubicBezTo>
                  <a:cubicBezTo>
                    <a:pt x="7590" y="6823"/>
                    <a:pt x="7638" y="6964"/>
                    <a:pt x="7755" y="7022"/>
                  </a:cubicBezTo>
                  <a:cubicBezTo>
                    <a:pt x="7789" y="7040"/>
                    <a:pt x="7825" y="7049"/>
                    <a:pt x="7862" y="7049"/>
                  </a:cubicBezTo>
                  <a:cubicBezTo>
                    <a:pt x="7947" y="7049"/>
                    <a:pt x="8029" y="7002"/>
                    <a:pt x="8070" y="6923"/>
                  </a:cubicBezTo>
                  <a:cubicBezTo>
                    <a:pt x="8663" y="5768"/>
                    <a:pt x="8331" y="4356"/>
                    <a:pt x="7289" y="3588"/>
                  </a:cubicBezTo>
                  <a:cubicBezTo>
                    <a:pt x="6821" y="3242"/>
                    <a:pt x="6270" y="3072"/>
                    <a:pt x="5722" y="3072"/>
                  </a:cubicBezTo>
                  <a:close/>
                  <a:moveTo>
                    <a:pt x="5717" y="4286"/>
                  </a:moveTo>
                  <a:cubicBezTo>
                    <a:pt x="5344" y="4286"/>
                    <a:pt x="4978" y="4430"/>
                    <a:pt x="4705" y="4705"/>
                  </a:cubicBezTo>
                  <a:cubicBezTo>
                    <a:pt x="4297" y="5117"/>
                    <a:pt x="4174" y="5730"/>
                    <a:pt x="4397" y="6265"/>
                  </a:cubicBezTo>
                  <a:cubicBezTo>
                    <a:pt x="4616" y="6803"/>
                    <a:pt x="5140" y="7149"/>
                    <a:pt x="5719" y="7149"/>
                  </a:cubicBezTo>
                  <a:cubicBezTo>
                    <a:pt x="6508" y="7149"/>
                    <a:pt x="7148" y="6508"/>
                    <a:pt x="7152" y="5716"/>
                  </a:cubicBezTo>
                  <a:cubicBezTo>
                    <a:pt x="7148" y="5137"/>
                    <a:pt x="6802" y="4616"/>
                    <a:pt x="6264" y="4394"/>
                  </a:cubicBezTo>
                  <a:cubicBezTo>
                    <a:pt x="6087" y="4321"/>
                    <a:pt x="5901" y="4286"/>
                    <a:pt x="5717" y="4286"/>
                  </a:cubicBezTo>
                  <a:close/>
                  <a:moveTo>
                    <a:pt x="3432" y="4707"/>
                  </a:moveTo>
                  <a:cubicBezTo>
                    <a:pt x="3347" y="4707"/>
                    <a:pt x="3262" y="4752"/>
                    <a:pt x="3221" y="4856"/>
                  </a:cubicBezTo>
                  <a:cubicBezTo>
                    <a:pt x="2844" y="5946"/>
                    <a:pt x="3218" y="7152"/>
                    <a:pt x="4143" y="7837"/>
                  </a:cubicBezTo>
                  <a:cubicBezTo>
                    <a:pt x="4610" y="8185"/>
                    <a:pt x="5164" y="8359"/>
                    <a:pt x="5718" y="8359"/>
                  </a:cubicBezTo>
                  <a:cubicBezTo>
                    <a:pt x="6262" y="8359"/>
                    <a:pt x="6805" y="8192"/>
                    <a:pt x="7268" y="7858"/>
                  </a:cubicBezTo>
                  <a:cubicBezTo>
                    <a:pt x="7467" y="7707"/>
                    <a:pt x="7325" y="7432"/>
                    <a:pt x="7128" y="7432"/>
                  </a:cubicBezTo>
                  <a:cubicBezTo>
                    <a:pt x="7084" y="7432"/>
                    <a:pt x="7037" y="7446"/>
                    <a:pt x="6991" y="7478"/>
                  </a:cubicBezTo>
                  <a:cubicBezTo>
                    <a:pt x="6611" y="7752"/>
                    <a:pt x="6165" y="7889"/>
                    <a:pt x="5719" y="7889"/>
                  </a:cubicBezTo>
                  <a:cubicBezTo>
                    <a:pt x="5264" y="7889"/>
                    <a:pt x="4809" y="7746"/>
                    <a:pt x="4424" y="7461"/>
                  </a:cubicBezTo>
                  <a:cubicBezTo>
                    <a:pt x="3663" y="6899"/>
                    <a:pt x="3355" y="5905"/>
                    <a:pt x="3663" y="5010"/>
                  </a:cubicBezTo>
                  <a:cubicBezTo>
                    <a:pt x="3717" y="4831"/>
                    <a:pt x="3574" y="4707"/>
                    <a:pt x="3432" y="4707"/>
                  </a:cubicBezTo>
                  <a:close/>
                  <a:moveTo>
                    <a:pt x="5380" y="0"/>
                  </a:moveTo>
                  <a:cubicBezTo>
                    <a:pt x="5031" y="0"/>
                    <a:pt x="4729" y="247"/>
                    <a:pt x="4661" y="590"/>
                  </a:cubicBezTo>
                  <a:lnTo>
                    <a:pt x="4438" y="1693"/>
                  </a:lnTo>
                  <a:cubicBezTo>
                    <a:pt x="4212" y="1765"/>
                    <a:pt x="3989" y="1858"/>
                    <a:pt x="3776" y="1967"/>
                  </a:cubicBezTo>
                  <a:lnTo>
                    <a:pt x="2841" y="1344"/>
                  </a:lnTo>
                  <a:cubicBezTo>
                    <a:pt x="2717" y="1262"/>
                    <a:pt x="2575" y="1222"/>
                    <a:pt x="2435" y="1222"/>
                  </a:cubicBezTo>
                  <a:cubicBezTo>
                    <a:pt x="2245" y="1222"/>
                    <a:pt x="2057" y="1295"/>
                    <a:pt x="1916" y="1436"/>
                  </a:cubicBezTo>
                  <a:lnTo>
                    <a:pt x="1436" y="1916"/>
                  </a:lnTo>
                  <a:cubicBezTo>
                    <a:pt x="1189" y="2163"/>
                    <a:pt x="1148" y="2550"/>
                    <a:pt x="1343" y="2841"/>
                  </a:cubicBezTo>
                  <a:lnTo>
                    <a:pt x="1967" y="3777"/>
                  </a:lnTo>
                  <a:cubicBezTo>
                    <a:pt x="1857" y="3989"/>
                    <a:pt x="1765" y="4208"/>
                    <a:pt x="1693" y="4438"/>
                  </a:cubicBezTo>
                  <a:lnTo>
                    <a:pt x="589" y="4657"/>
                  </a:lnTo>
                  <a:cubicBezTo>
                    <a:pt x="247" y="4729"/>
                    <a:pt x="0" y="5027"/>
                    <a:pt x="0" y="5377"/>
                  </a:cubicBezTo>
                  <a:lnTo>
                    <a:pt x="0" y="6056"/>
                  </a:lnTo>
                  <a:cubicBezTo>
                    <a:pt x="0" y="6405"/>
                    <a:pt x="247" y="6707"/>
                    <a:pt x="589" y="6775"/>
                  </a:cubicBezTo>
                  <a:lnTo>
                    <a:pt x="1693" y="6994"/>
                  </a:lnTo>
                  <a:cubicBezTo>
                    <a:pt x="1765" y="7224"/>
                    <a:pt x="1857" y="7447"/>
                    <a:pt x="1967" y="7659"/>
                  </a:cubicBezTo>
                  <a:lnTo>
                    <a:pt x="1343" y="8595"/>
                  </a:lnTo>
                  <a:cubicBezTo>
                    <a:pt x="1148" y="8886"/>
                    <a:pt x="1186" y="9273"/>
                    <a:pt x="1432" y="9520"/>
                  </a:cubicBezTo>
                  <a:lnTo>
                    <a:pt x="1912" y="10000"/>
                  </a:lnTo>
                  <a:cubicBezTo>
                    <a:pt x="2056" y="10141"/>
                    <a:pt x="2245" y="10214"/>
                    <a:pt x="2434" y="10214"/>
                  </a:cubicBezTo>
                  <a:cubicBezTo>
                    <a:pt x="2575" y="10214"/>
                    <a:pt x="2717" y="10174"/>
                    <a:pt x="2841" y="10092"/>
                  </a:cubicBezTo>
                  <a:lnTo>
                    <a:pt x="3776" y="9469"/>
                  </a:lnTo>
                  <a:cubicBezTo>
                    <a:pt x="3989" y="9578"/>
                    <a:pt x="4212" y="9667"/>
                    <a:pt x="4438" y="9743"/>
                  </a:cubicBezTo>
                  <a:lnTo>
                    <a:pt x="4661" y="10846"/>
                  </a:lnTo>
                  <a:cubicBezTo>
                    <a:pt x="4729" y="11189"/>
                    <a:pt x="5031" y="11436"/>
                    <a:pt x="5380" y="11436"/>
                  </a:cubicBezTo>
                  <a:lnTo>
                    <a:pt x="6055" y="11436"/>
                  </a:lnTo>
                  <a:cubicBezTo>
                    <a:pt x="6405" y="11436"/>
                    <a:pt x="6706" y="11189"/>
                    <a:pt x="6775" y="10846"/>
                  </a:cubicBezTo>
                  <a:lnTo>
                    <a:pt x="6998" y="9739"/>
                  </a:lnTo>
                  <a:cubicBezTo>
                    <a:pt x="7179" y="9685"/>
                    <a:pt x="7354" y="9613"/>
                    <a:pt x="7525" y="9534"/>
                  </a:cubicBezTo>
                  <a:cubicBezTo>
                    <a:pt x="7645" y="9475"/>
                    <a:pt x="7693" y="9338"/>
                    <a:pt x="7638" y="9218"/>
                  </a:cubicBezTo>
                  <a:lnTo>
                    <a:pt x="7638" y="9218"/>
                  </a:lnTo>
                  <a:lnTo>
                    <a:pt x="7638" y="9222"/>
                  </a:lnTo>
                  <a:cubicBezTo>
                    <a:pt x="7599" y="9135"/>
                    <a:pt x="7515" y="9086"/>
                    <a:pt x="7427" y="9086"/>
                  </a:cubicBezTo>
                  <a:cubicBezTo>
                    <a:pt x="7393" y="9086"/>
                    <a:pt x="7359" y="9094"/>
                    <a:pt x="7327" y="9109"/>
                  </a:cubicBezTo>
                  <a:cubicBezTo>
                    <a:pt x="7135" y="9198"/>
                    <a:pt x="6936" y="9273"/>
                    <a:pt x="6730" y="9332"/>
                  </a:cubicBezTo>
                  <a:cubicBezTo>
                    <a:pt x="6648" y="9356"/>
                    <a:pt x="6583" y="9424"/>
                    <a:pt x="6566" y="9513"/>
                  </a:cubicBezTo>
                  <a:lnTo>
                    <a:pt x="6316" y="10754"/>
                  </a:lnTo>
                  <a:cubicBezTo>
                    <a:pt x="6292" y="10877"/>
                    <a:pt x="6185" y="10966"/>
                    <a:pt x="6059" y="10966"/>
                  </a:cubicBezTo>
                  <a:lnTo>
                    <a:pt x="5380" y="10966"/>
                  </a:lnTo>
                  <a:cubicBezTo>
                    <a:pt x="5257" y="10966"/>
                    <a:pt x="5147" y="10877"/>
                    <a:pt x="5123" y="10754"/>
                  </a:cubicBezTo>
                  <a:lnTo>
                    <a:pt x="4876" y="9513"/>
                  </a:lnTo>
                  <a:cubicBezTo>
                    <a:pt x="4859" y="9424"/>
                    <a:pt x="4794" y="9356"/>
                    <a:pt x="4708" y="9332"/>
                  </a:cubicBezTo>
                  <a:cubicBezTo>
                    <a:pt x="4421" y="9249"/>
                    <a:pt x="4143" y="9136"/>
                    <a:pt x="3883" y="8989"/>
                  </a:cubicBezTo>
                  <a:cubicBezTo>
                    <a:pt x="3848" y="8968"/>
                    <a:pt x="3808" y="8958"/>
                    <a:pt x="3768" y="8958"/>
                  </a:cubicBezTo>
                  <a:cubicBezTo>
                    <a:pt x="3723" y="8958"/>
                    <a:pt x="3676" y="8972"/>
                    <a:pt x="3636" y="8999"/>
                  </a:cubicBezTo>
                  <a:lnTo>
                    <a:pt x="2580" y="9702"/>
                  </a:lnTo>
                  <a:cubicBezTo>
                    <a:pt x="2535" y="9731"/>
                    <a:pt x="2485" y="9745"/>
                    <a:pt x="2435" y="9745"/>
                  </a:cubicBezTo>
                  <a:cubicBezTo>
                    <a:pt x="2367" y="9745"/>
                    <a:pt x="2299" y="9719"/>
                    <a:pt x="2248" y="9667"/>
                  </a:cubicBezTo>
                  <a:lnTo>
                    <a:pt x="1768" y="9188"/>
                  </a:lnTo>
                  <a:cubicBezTo>
                    <a:pt x="1679" y="9099"/>
                    <a:pt x="1665" y="8961"/>
                    <a:pt x="1734" y="8855"/>
                  </a:cubicBezTo>
                  <a:lnTo>
                    <a:pt x="2440" y="7800"/>
                  </a:lnTo>
                  <a:cubicBezTo>
                    <a:pt x="2488" y="7728"/>
                    <a:pt x="2491" y="7632"/>
                    <a:pt x="2447" y="7556"/>
                  </a:cubicBezTo>
                  <a:cubicBezTo>
                    <a:pt x="2299" y="7296"/>
                    <a:pt x="2186" y="7018"/>
                    <a:pt x="2104" y="6731"/>
                  </a:cubicBezTo>
                  <a:cubicBezTo>
                    <a:pt x="2080" y="6645"/>
                    <a:pt x="2012" y="6580"/>
                    <a:pt x="1926" y="6563"/>
                  </a:cubicBezTo>
                  <a:lnTo>
                    <a:pt x="682" y="6316"/>
                  </a:lnTo>
                  <a:cubicBezTo>
                    <a:pt x="559" y="6289"/>
                    <a:pt x="473" y="6182"/>
                    <a:pt x="470" y="6059"/>
                  </a:cubicBezTo>
                  <a:lnTo>
                    <a:pt x="470" y="5377"/>
                  </a:lnTo>
                  <a:cubicBezTo>
                    <a:pt x="473" y="5254"/>
                    <a:pt x="559" y="5144"/>
                    <a:pt x="682" y="5120"/>
                  </a:cubicBezTo>
                  <a:lnTo>
                    <a:pt x="1926" y="4873"/>
                  </a:lnTo>
                  <a:cubicBezTo>
                    <a:pt x="2012" y="4856"/>
                    <a:pt x="2080" y="4791"/>
                    <a:pt x="2104" y="4705"/>
                  </a:cubicBezTo>
                  <a:cubicBezTo>
                    <a:pt x="2186" y="4418"/>
                    <a:pt x="2299" y="4140"/>
                    <a:pt x="2447" y="3880"/>
                  </a:cubicBezTo>
                  <a:cubicBezTo>
                    <a:pt x="2491" y="3801"/>
                    <a:pt x="2488" y="3708"/>
                    <a:pt x="2440" y="3633"/>
                  </a:cubicBezTo>
                  <a:lnTo>
                    <a:pt x="1734" y="2581"/>
                  </a:lnTo>
                  <a:cubicBezTo>
                    <a:pt x="1665" y="2475"/>
                    <a:pt x="1679" y="2334"/>
                    <a:pt x="1768" y="2248"/>
                  </a:cubicBezTo>
                  <a:lnTo>
                    <a:pt x="2248" y="1769"/>
                  </a:lnTo>
                  <a:cubicBezTo>
                    <a:pt x="2299" y="1717"/>
                    <a:pt x="2367" y="1691"/>
                    <a:pt x="2435" y="1691"/>
                  </a:cubicBezTo>
                  <a:cubicBezTo>
                    <a:pt x="2485" y="1691"/>
                    <a:pt x="2535" y="1705"/>
                    <a:pt x="2580" y="1734"/>
                  </a:cubicBezTo>
                  <a:lnTo>
                    <a:pt x="3636" y="2437"/>
                  </a:lnTo>
                  <a:cubicBezTo>
                    <a:pt x="3675" y="2463"/>
                    <a:pt x="3722" y="2477"/>
                    <a:pt x="3769" y="2477"/>
                  </a:cubicBezTo>
                  <a:cubicBezTo>
                    <a:pt x="3808" y="2477"/>
                    <a:pt x="3847" y="2467"/>
                    <a:pt x="3883" y="2447"/>
                  </a:cubicBezTo>
                  <a:cubicBezTo>
                    <a:pt x="4140" y="2300"/>
                    <a:pt x="4417" y="2183"/>
                    <a:pt x="4705" y="2104"/>
                  </a:cubicBezTo>
                  <a:cubicBezTo>
                    <a:pt x="4791" y="2080"/>
                    <a:pt x="4856" y="2012"/>
                    <a:pt x="4873" y="1923"/>
                  </a:cubicBezTo>
                  <a:lnTo>
                    <a:pt x="5123" y="682"/>
                  </a:lnTo>
                  <a:cubicBezTo>
                    <a:pt x="5147" y="559"/>
                    <a:pt x="5253" y="470"/>
                    <a:pt x="5380" y="470"/>
                  </a:cubicBezTo>
                  <a:lnTo>
                    <a:pt x="6059" y="470"/>
                  </a:lnTo>
                  <a:cubicBezTo>
                    <a:pt x="6182" y="470"/>
                    <a:pt x="6288" y="559"/>
                    <a:pt x="6316" y="682"/>
                  </a:cubicBezTo>
                  <a:lnTo>
                    <a:pt x="6562" y="1923"/>
                  </a:lnTo>
                  <a:cubicBezTo>
                    <a:pt x="6580" y="2012"/>
                    <a:pt x="6645" y="2080"/>
                    <a:pt x="6730" y="2104"/>
                  </a:cubicBezTo>
                  <a:cubicBezTo>
                    <a:pt x="7018" y="2183"/>
                    <a:pt x="7296" y="2300"/>
                    <a:pt x="7556" y="2447"/>
                  </a:cubicBezTo>
                  <a:cubicBezTo>
                    <a:pt x="7590" y="2467"/>
                    <a:pt x="7629" y="2477"/>
                    <a:pt x="7667" y="2477"/>
                  </a:cubicBezTo>
                  <a:cubicBezTo>
                    <a:pt x="7714" y="2477"/>
                    <a:pt x="7760" y="2463"/>
                    <a:pt x="7799" y="2437"/>
                  </a:cubicBezTo>
                  <a:lnTo>
                    <a:pt x="8855" y="1734"/>
                  </a:lnTo>
                  <a:cubicBezTo>
                    <a:pt x="8900" y="1705"/>
                    <a:pt x="8951" y="1691"/>
                    <a:pt x="9001" y="1691"/>
                  </a:cubicBezTo>
                  <a:cubicBezTo>
                    <a:pt x="9069" y="1691"/>
                    <a:pt x="9136" y="1717"/>
                    <a:pt x="9187" y="1769"/>
                  </a:cubicBezTo>
                  <a:lnTo>
                    <a:pt x="9667" y="2248"/>
                  </a:lnTo>
                  <a:cubicBezTo>
                    <a:pt x="9756" y="2334"/>
                    <a:pt x="9770" y="2475"/>
                    <a:pt x="9701" y="2581"/>
                  </a:cubicBezTo>
                  <a:lnTo>
                    <a:pt x="8999" y="3633"/>
                  </a:lnTo>
                  <a:cubicBezTo>
                    <a:pt x="8947" y="3708"/>
                    <a:pt x="8944" y="3804"/>
                    <a:pt x="8989" y="3880"/>
                  </a:cubicBezTo>
                  <a:cubicBezTo>
                    <a:pt x="9136" y="4140"/>
                    <a:pt x="9249" y="4418"/>
                    <a:pt x="9331" y="4705"/>
                  </a:cubicBezTo>
                  <a:cubicBezTo>
                    <a:pt x="9355" y="4791"/>
                    <a:pt x="9424" y="4856"/>
                    <a:pt x="9513" y="4873"/>
                  </a:cubicBezTo>
                  <a:lnTo>
                    <a:pt x="10753" y="5120"/>
                  </a:lnTo>
                  <a:cubicBezTo>
                    <a:pt x="10877" y="5144"/>
                    <a:pt x="10966" y="5254"/>
                    <a:pt x="10966" y="5377"/>
                  </a:cubicBezTo>
                  <a:lnTo>
                    <a:pt x="10966" y="6056"/>
                  </a:lnTo>
                  <a:cubicBezTo>
                    <a:pt x="10966" y="6179"/>
                    <a:pt x="10877" y="6289"/>
                    <a:pt x="10753" y="6313"/>
                  </a:cubicBezTo>
                  <a:lnTo>
                    <a:pt x="9513" y="6559"/>
                  </a:lnTo>
                  <a:cubicBezTo>
                    <a:pt x="9424" y="6580"/>
                    <a:pt x="9355" y="6642"/>
                    <a:pt x="9331" y="6727"/>
                  </a:cubicBezTo>
                  <a:cubicBezTo>
                    <a:pt x="9273" y="6936"/>
                    <a:pt x="9194" y="7142"/>
                    <a:pt x="9102" y="7337"/>
                  </a:cubicBezTo>
                  <a:cubicBezTo>
                    <a:pt x="9040" y="7454"/>
                    <a:pt x="9088" y="7601"/>
                    <a:pt x="9208" y="7659"/>
                  </a:cubicBezTo>
                  <a:cubicBezTo>
                    <a:pt x="9241" y="7675"/>
                    <a:pt x="9275" y="7683"/>
                    <a:pt x="9309" y="7683"/>
                  </a:cubicBezTo>
                  <a:cubicBezTo>
                    <a:pt x="9400" y="7683"/>
                    <a:pt x="9487" y="7629"/>
                    <a:pt x="9527" y="7539"/>
                  </a:cubicBezTo>
                  <a:cubicBezTo>
                    <a:pt x="9609" y="7365"/>
                    <a:pt x="9681" y="7180"/>
                    <a:pt x="9742" y="6994"/>
                  </a:cubicBezTo>
                  <a:lnTo>
                    <a:pt x="10846" y="6775"/>
                  </a:lnTo>
                  <a:cubicBezTo>
                    <a:pt x="11189" y="6703"/>
                    <a:pt x="11435" y="6405"/>
                    <a:pt x="11439" y="6056"/>
                  </a:cubicBezTo>
                  <a:lnTo>
                    <a:pt x="11439" y="5377"/>
                  </a:lnTo>
                  <a:cubicBezTo>
                    <a:pt x="11435" y="5027"/>
                    <a:pt x="11189" y="4729"/>
                    <a:pt x="10846" y="4657"/>
                  </a:cubicBezTo>
                  <a:lnTo>
                    <a:pt x="9742" y="4438"/>
                  </a:lnTo>
                  <a:cubicBezTo>
                    <a:pt x="9670" y="4208"/>
                    <a:pt x="9578" y="3989"/>
                    <a:pt x="9468" y="3777"/>
                  </a:cubicBezTo>
                  <a:lnTo>
                    <a:pt x="10092" y="2838"/>
                  </a:lnTo>
                  <a:cubicBezTo>
                    <a:pt x="10287" y="2546"/>
                    <a:pt x="10250" y="2159"/>
                    <a:pt x="10003" y="1913"/>
                  </a:cubicBezTo>
                  <a:lnTo>
                    <a:pt x="9523" y="1433"/>
                  </a:lnTo>
                  <a:cubicBezTo>
                    <a:pt x="9380" y="1291"/>
                    <a:pt x="9192" y="1218"/>
                    <a:pt x="9003" y="1218"/>
                  </a:cubicBezTo>
                  <a:cubicBezTo>
                    <a:pt x="8863" y="1218"/>
                    <a:pt x="8722" y="1259"/>
                    <a:pt x="8598" y="1340"/>
                  </a:cubicBezTo>
                  <a:lnTo>
                    <a:pt x="7659" y="1967"/>
                  </a:lnTo>
                  <a:cubicBezTo>
                    <a:pt x="7446" y="1858"/>
                    <a:pt x="7227" y="1765"/>
                    <a:pt x="6998" y="1693"/>
                  </a:cubicBezTo>
                  <a:lnTo>
                    <a:pt x="6775" y="590"/>
                  </a:lnTo>
                  <a:cubicBezTo>
                    <a:pt x="6706" y="247"/>
                    <a:pt x="6408" y="0"/>
                    <a:pt x="6059" y="0"/>
                  </a:cubicBezTo>
                  <a:close/>
                  <a:moveTo>
                    <a:pt x="11049" y="9729"/>
                  </a:moveTo>
                  <a:cubicBezTo>
                    <a:pt x="10706" y="9729"/>
                    <a:pt x="10368" y="9863"/>
                    <a:pt x="10116" y="10113"/>
                  </a:cubicBezTo>
                  <a:cubicBezTo>
                    <a:pt x="9739" y="10490"/>
                    <a:pt x="9626" y="11055"/>
                    <a:pt x="9832" y="11549"/>
                  </a:cubicBezTo>
                  <a:cubicBezTo>
                    <a:pt x="10034" y="12039"/>
                    <a:pt x="10513" y="12361"/>
                    <a:pt x="11048" y="12361"/>
                  </a:cubicBezTo>
                  <a:cubicBezTo>
                    <a:pt x="11339" y="12361"/>
                    <a:pt x="11620" y="12265"/>
                    <a:pt x="11850" y="12087"/>
                  </a:cubicBezTo>
                  <a:cubicBezTo>
                    <a:pt x="11960" y="12008"/>
                    <a:pt x="11984" y="11857"/>
                    <a:pt x="11901" y="11751"/>
                  </a:cubicBezTo>
                  <a:cubicBezTo>
                    <a:pt x="11854" y="11690"/>
                    <a:pt x="11784" y="11659"/>
                    <a:pt x="11713" y="11659"/>
                  </a:cubicBezTo>
                  <a:cubicBezTo>
                    <a:pt x="11660" y="11659"/>
                    <a:pt x="11606" y="11676"/>
                    <a:pt x="11562" y="11713"/>
                  </a:cubicBezTo>
                  <a:cubicBezTo>
                    <a:pt x="11415" y="11830"/>
                    <a:pt x="11233" y="11891"/>
                    <a:pt x="11048" y="11891"/>
                  </a:cubicBezTo>
                  <a:cubicBezTo>
                    <a:pt x="10579" y="11891"/>
                    <a:pt x="10202" y="11511"/>
                    <a:pt x="10202" y="11045"/>
                  </a:cubicBezTo>
                  <a:cubicBezTo>
                    <a:pt x="10202" y="10579"/>
                    <a:pt x="10578" y="10199"/>
                    <a:pt x="11046" y="10199"/>
                  </a:cubicBezTo>
                  <a:lnTo>
                    <a:pt x="11046" y="10199"/>
                  </a:lnTo>
                  <a:cubicBezTo>
                    <a:pt x="11515" y="10199"/>
                    <a:pt x="11891" y="10579"/>
                    <a:pt x="11891" y="11045"/>
                  </a:cubicBezTo>
                  <a:cubicBezTo>
                    <a:pt x="11891" y="11175"/>
                    <a:pt x="11997" y="11281"/>
                    <a:pt x="12127" y="11281"/>
                  </a:cubicBezTo>
                  <a:cubicBezTo>
                    <a:pt x="12258" y="11281"/>
                    <a:pt x="12364" y="11175"/>
                    <a:pt x="12364" y="11045"/>
                  </a:cubicBezTo>
                  <a:cubicBezTo>
                    <a:pt x="12364" y="10514"/>
                    <a:pt x="12042" y="10034"/>
                    <a:pt x="11552" y="9828"/>
                  </a:cubicBezTo>
                  <a:cubicBezTo>
                    <a:pt x="11389" y="9762"/>
                    <a:pt x="11218" y="9729"/>
                    <a:pt x="11049" y="9729"/>
                  </a:cubicBezTo>
                  <a:close/>
                  <a:moveTo>
                    <a:pt x="10822" y="7207"/>
                  </a:moveTo>
                  <a:cubicBezTo>
                    <a:pt x="10555" y="7207"/>
                    <a:pt x="10322" y="7395"/>
                    <a:pt x="10270" y="7659"/>
                  </a:cubicBezTo>
                  <a:lnTo>
                    <a:pt x="10133" y="8338"/>
                  </a:lnTo>
                  <a:cubicBezTo>
                    <a:pt x="10010" y="8379"/>
                    <a:pt x="9890" y="8427"/>
                    <a:pt x="9773" y="8485"/>
                  </a:cubicBezTo>
                  <a:lnTo>
                    <a:pt x="9198" y="8101"/>
                  </a:lnTo>
                  <a:cubicBezTo>
                    <a:pt x="9102" y="8038"/>
                    <a:pt x="8993" y="8007"/>
                    <a:pt x="8884" y="8007"/>
                  </a:cubicBezTo>
                  <a:cubicBezTo>
                    <a:pt x="8739" y="8007"/>
                    <a:pt x="8596" y="8062"/>
                    <a:pt x="8488" y="8170"/>
                  </a:cubicBezTo>
                  <a:lnTo>
                    <a:pt x="8173" y="8485"/>
                  </a:lnTo>
                  <a:cubicBezTo>
                    <a:pt x="7985" y="8677"/>
                    <a:pt x="7954" y="8972"/>
                    <a:pt x="8101" y="9194"/>
                  </a:cubicBezTo>
                  <a:lnTo>
                    <a:pt x="8488" y="9774"/>
                  </a:lnTo>
                  <a:cubicBezTo>
                    <a:pt x="8409" y="9931"/>
                    <a:pt x="8344" y="10099"/>
                    <a:pt x="8296" y="10270"/>
                  </a:cubicBezTo>
                  <a:cubicBezTo>
                    <a:pt x="8262" y="10397"/>
                    <a:pt x="8334" y="10527"/>
                    <a:pt x="8457" y="10562"/>
                  </a:cubicBezTo>
                  <a:cubicBezTo>
                    <a:pt x="8480" y="10568"/>
                    <a:pt x="8502" y="10572"/>
                    <a:pt x="8524" y="10572"/>
                  </a:cubicBezTo>
                  <a:cubicBezTo>
                    <a:pt x="8627" y="10572"/>
                    <a:pt x="8720" y="10502"/>
                    <a:pt x="8749" y="10401"/>
                  </a:cubicBezTo>
                  <a:cubicBezTo>
                    <a:pt x="8800" y="10219"/>
                    <a:pt x="8872" y="10041"/>
                    <a:pt x="8965" y="9876"/>
                  </a:cubicBezTo>
                  <a:cubicBezTo>
                    <a:pt x="9009" y="9798"/>
                    <a:pt x="9006" y="9705"/>
                    <a:pt x="8958" y="9630"/>
                  </a:cubicBezTo>
                  <a:lnTo>
                    <a:pt x="8495" y="8937"/>
                  </a:lnTo>
                  <a:cubicBezTo>
                    <a:pt x="8471" y="8900"/>
                    <a:pt x="8475" y="8852"/>
                    <a:pt x="8505" y="8821"/>
                  </a:cubicBezTo>
                  <a:lnTo>
                    <a:pt x="8821" y="8506"/>
                  </a:lnTo>
                  <a:cubicBezTo>
                    <a:pt x="8839" y="8487"/>
                    <a:pt x="8864" y="8478"/>
                    <a:pt x="8889" y="8478"/>
                  </a:cubicBezTo>
                  <a:cubicBezTo>
                    <a:pt x="8906" y="8478"/>
                    <a:pt x="8923" y="8482"/>
                    <a:pt x="8937" y="8492"/>
                  </a:cubicBezTo>
                  <a:lnTo>
                    <a:pt x="9633" y="8955"/>
                  </a:lnTo>
                  <a:cubicBezTo>
                    <a:pt x="9671" y="8982"/>
                    <a:pt x="9717" y="8996"/>
                    <a:pt x="9762" y="8996"/>
                  </a:cubicBezTo>
                  <a:cubicBezTo>
                    <a:pt x="9802" y="8996"/>
                    <a:pt x="9841" y="8986"/>
                    <a:pt x="9876" y="8965"/>
                  </a:cubicBezTo>
                  <a:cubicBezTo>
                    <a:pt x="10044" y="8872"/>
                    <a:pt x="10219" y="8800"/>
                    <a:pt x="10400" y="8749"/>
                  </a:cubicBezTo>
                  <a:cubicBezTo>
                    <a:pt x="10486" y="8725"/>
                    <a:pt x="10551" y="8653"/>
                    <a:pt x="10568" y="8567"/>
                  </a:cubicBezTo>
                  <a:lnTo>
                    <a:pt x="10733" y="7752"/>
                  </a:lnTo>
                  <a:cubicBezTo>
                    <a:pt x="10740" y="7707"/>
                    <a:pt x="10777" y="7676"/>
                    <a:pt x="10822" y="7676"/>
                  </a:cubicBezTo>
                  <a:lnTo>
                    <a:pt x="11267" y="7676"/>
                  </a:lnTo>
                  <a:cubicBezTo>
                    <a:pt x="11312" y="7676"/>
                    <a:pt x="11350" y="7707"/>
                    <a:pt x="11360" y="7752"/>
                  </a:cubicBezTo>
                  <a:lnTo>
                    <a:pt x="11521" y="8567"/>
                  </a:lnTo>
                  <a:cubicBezTo>
                    <a:pt x="11538" y="8653"/>
                    <a:pt x="11603" y="8725"/>
                    <a:pt x="11689" y="8749"/>
                  </a:cubicBezTo>
                  <a:cubicBezTo>
                    <a:pt x="11870" y="8800"/>
                    <a:pt x="12049" y="8872"/>
                    <a:pt x="12213" y="8965"/>
                  </a:cubicBezTo>
                  <a:cubicBezTo>
                    <a:pt x="12250" y="8986"/>
                    <a:pt x="12289" y="8996"/>
                    <a:pt x="12329" y="8996"/>
                  </a:cubicBezTo>
                  <a:cubicBezTo>
                    <a:pt x="12374" y="8996"/>
                    <a:pt x="12420" y="8982"/>
                    <a:pt x="12460" y="8955"/>
                  </a:cubicBezTo>
                  <a:lnTo>
                    <a:pt x="13152" y="8492"/>
                  </a:lnTo>
                  <a:cubicBezTo>
                    <a:pt x="13167" y="8482"/>
                    <a:pt x="13185" y="8478"/>
                    <a:pt x="13201" y="8478"/>
                  </a:cubicBezTo>
                  <a:cubicBezTo>
                    <a:pt x="13226" y="8478"/>
                    <a:pt x="13250" y="8487"/>
                    <a:pt x="13269" y="8506"/>
                  </a:cubicBezTo>
                  <a:lnTo>
                    <a:pt x="13584" y="8821"/>
                  </a:lnTo>
                  <a:cubicBezTo>
                    <a:pt x="13615" y="8852"/>
                    <a:pt x="13622" y="8900"/>
                    <a:pt x="13598" y="8937"/>
                  </a:cubicBezTo>
                  <a:lnTo>
                    <a:pt x="13135" y="9630"/>
                  </a:lnTo>
                  <a:cubicBezTo>
                    <a:pt x="13084" y="9705"/>
                    <a:pt x="13080" y="9798"/>
                    <a:pt x="13125" y="9876"/>
                  </a:cubicBezTo>
                  <a:cubicBezTo>
                    <a:pt x="13217" y="10041"/>
                    <a:pt x="13289" y="10219"/>
                    <a:pt x="13341" y="10401"/>
                  </a:cubicBezTo>
                  <a:cubicBezTo>
                    <a:pt x="13365" y="10486"/>
                    <a:pt x="13437" y="10551"/>
                    <a:pt x="13522" y="10569"/>
                  </a:cubicBezTo>
                  <a:lnTo>
                    <a:pt x="14338" y="10730"/>
                  </a:lnTo>
                  <a:cubicBezTo>
                    <a:pt x="14382" y="10740"/>
                    <a:pt x="14413" y="10778"/>
                    <a:pt x="14413" y="10822"/>
                  </a:cubicBezTo>
                  <a:lnTo>
                    <a:pt x="14413" y="11268"/>
                  </a:lnTo>
                  <a:cubicBezTo>
                    <a:pt x="14413" y="11312"/>
                    <a:pt x="14382" y="11350"/>
                    <a:pt x="14338" y="11357"/>
                  </a:cubicBezTo>
                  <a:lnTo>
                    <a:pt x="13522" y="11521"/>
                  </a:lnTo>
                  <a:cubicBezTo>
                    <a:pt x="13437" y="11538"/>
                    <a:pt x="13365" y="11604"/>
                    <a:pt x="13341" y="11689"/>
                  </a:cubicBezTo>
                  <a:cubicBezTo>
                    <a:pt x="13289" y="11871"/>
                    <a:pt x="13217" y="12046"/>
                    <a:pt x="13125" y="12213"/>
                  </a:cubicBezTo>
                  <a:cubicBezTo>
                    <a:pt x="13080" y="12289"/>
                    <a:pt x="13084" y="12385"/>
                    <a:pt x="13135" y="12457"/>
                  </a:cubicBezTo>
                  <a:lnTo>
                    <a:pt x="13598" y="13152"/>
                  </a:lnTo>
                  <a:cubicBezTo>
                    <a:pt x="13622" y="13187"/>
                    <a:pt x="13615" y="13238"/>
                    <a:pt x="13584" y="13269"/>
                  </a:cubicBezTo>
                  <a:lnTo>
                    <a:pt x="13269" y="13584"/>
                  </a:lnTo>
                  <a:cubicBezTo>
                    <a:pt x="13251" y="13602"/>
                    <a:pt x="13229" y="13610"/>
                    <a:pt x="13205" y="13610"/>
                  </a:cubicBezTo>
                  <a:cubicBezTo>
                    <a:pt x="13187" y="13610"/>
                    <a:pt x="13169" y="13605"/>
                    <a:pt x="13152" y="13594"/>
                  </a:cubicBezTo>
                  <a:lnTo>
                    <a:pt x="12463" y="13132"/>
                  </a:lnTo>
                  <a:cubicBezTo>
                    <a:pt x="12424" y="13107"/>
                    <a:pt x="12378" y="13094"/>
                    <a:pt x="12333" y="13094"/>
                  </a:cubicBezTo>
                  <a:cubicBezTo>
                    <a:pt x="12292" y="13094"/>
                    <a:pt x="12252" y="13104"/>
                    <a:pt x="12217" y="13125"/>
                  </a:cubicBezTo>
                  <a:cubicBezTo>
                    <a:pt x="12049" y="13218"/>
                    <a:pt x="11874" y="13289"/>
                    <a:pt x="11692" y="13341"/>
                  </a:cubicBezTo>
                  <a:cubicBezTo>
                    <a:pt x="11607" y="13365"/>
                    <a:pt x="11542" y="13433"/>
                    <a:pt x="11524" y="13523"/>
                  </a:cubicBezTo>
                  <a:lnTo>
                    <a:pt x="11360" y="14338"/>
                  </a:lnTo>
                  <a:cubicBezTo>
                    <a:pt x="11353" y="14379"/>
                    <a:pt x="11315" y="14413"/>
                    <a:pt x="11271" y="14413"/>
                  </a:cubicBezTo>
                  <a:lnTo>
                    <a:pt x="10825" y="14413"/>
                  </a:lnTo>
                  <a:cubicBezTo>
                    <a:pt x="10781" y="14413"/>
                    <a:pt x="10743" y="14379"/>
                    <a:pt x="10733" y="14338"/>
                  </a:cubicBezTo>
                  <a:lnTo>
                    <a:pt x="10572" y="13523"/>
                  </a:lnTo>
                  <a:cubicBezTo>
                    <a:pt x="10555" y="13433"/>
                    <a:pt x="10489" y="13365"/>
                    <a:pt x="10404" y="13341"/>
                  </a:cubicBezTo>
                  <a:cubicBezTo>
                    <a:pt x="10222" y="13289"/>
                    <a:pt x="10044" y="13218"/>
                    <a:pt x="9880" y="13125"/>
                  </a:cubicBezTo>
                  <a:cubicBezTo>
                    <a:pt x="9842" y="13104"/>
                    <a:pt x="9802" y="13094"/>
                    <a:pt x="9762" y="13094"/>
                  </a:cubicBezTo>
                  <a:cubicBezTo>
                    <a:pt x="9717" y="13094"/>
                    <a:pt x="9673" y="13107"/>
                    <a:pt x="9633" y="13132"/>
                  </a:cubicBezTo>
                  <a:lnTo>
                    <a:pt x="8937" y="13594"/>
                  </a:lnTo>
                  <a:cubicBezTo>
                    <a:pt x="8922" y="13605"/>
                    <a:pt x="8904" y="13610"/>
                    <a:pt x="8885" y="13610"/>
                  </a:cubicBezTo>
                  <a:cubicBezTo>
                    <a:pt x="8862" y="13610"/>
                    <a:pt x="8838" y="13602"/>
                    <a:pt x="8821" y="13584"/>
                  </a:cubicBezTo>
                  <a:lnTo>
                    <a:pt x="8505" y="13269"/>
                  </a:lnTo>
                  <a:cubicBezTo>
                    <a:pt x="8475" y="13235"/>
                    <a:pt x="8471" y="13187"/>
                    <a:pt x="8495" y="13152"/>
                  </a:cubicBezTo>
                  <a:lnTo>
                    <a:pt x="8958" y="12457"/>
                  </a:lnTo>
                  <a:cubicBezTo>
                    <a:pt x="9006" y="12385"/>
                    <a:pt x="9009" y="12289"/>
                    <a:pt x="8965" y="12213"/>
                  </a:cubicBezTo>
                  <a:cubicBezTo>
                    <a:pt x="8872" y="12046"/>
                    <a:pt x="8800" y="11871"/>
                    <a:pt x="8749" y="11689"/>
                  </a:cubicBezTo>
                  <a:cubicBezTo>
                    <a:pt x="8725" y="11604"/>
                    <a:pt x="8656" y="11538"/>
                    <a:pt x="8567" y="11521"/>
                  </a:cubicBezTo>
                  <a:lnTo>
                    <a:pt x="7751" y="11357"/>
                  </a:lnTo>
                  <a:cubicBezTo>
                    <a:pt x="7707" y="11350"/>
                    <a:pt x="7676" y="11312"/>
                    <a:pt x="7676" y="11268"/>
                  </a:cubicBezTo>
                  <a:lnTo>
                    <a:pt x="7676" y="10822"/>
                  </a:lnTo>
                  <a:cubicBezTo>
                    <a:pt x="7676" y="10778"/>
                    <a:pt x="7707" y="10740"/>
                    <a:pt x="7751" y="10730"/>
                  </a:cubicBezTo>
                  <a:lnTo>
                    <a:pt x="7799" y="10719"/>
                  </a:lnTo>
                  <a:cubicBezTo>
                    <a:pt x="7933" y="10699"/>
                    <a:pt x="8019" y="10572"/>
                    <a:pt x="7991" y="10442"/>
                  </a:cubicBezTo>
                  <a:cubicBezTo>
                    <a:pt x="7971" y="10330"/>
                    <a:pt x="7872" y="10254"/>
                    <a:pt x="7762" y="10254"/>
                  </a:cubicBezTo>
                  <a:cubicBezTo>
                    <a:pt x="7744" y="10254"/>
                    <a:pt x="7725" y="10256"/>
                    <a:pt x="7707" y="10260"/>
                  </a:cubicBezTo>
                  <a:lnTo>
                    <a:pt x="7659" y="10270"/>
                  </a:lnTo>
                  <a:cubicBezTo>
                    <a:pt x="7395" y="10322"/>
                    <a:pt x="7207" y="10551"/>
                    <a:pt x="7207" y="10822"/>
                  </a:cubicBezTo>
                  <a:lnTo>
                    <a:pt x="7207" y="11268"/>
                  </a:lnTo>
                  <a:cubicBezTo>
                    <a:pt x="7207" y="11535"/>
                    <a:pt x="7395" y="11765"/>
                    <a:pt x="7659" y="11819"/>
                  </a:cubicBezTo>
                  <a:lnTo>
                    <a:pt x="8337" y="11953"/>
                  </a:lnTo>
                  <a:cubicBezTo>
                    <a:pt x="8379" y="12076"/>
                    <a:pt x="8427" y="12196"/>
                    <a:pt x="8485" y="12313"/>
                  </a:cubicBezTo>
                  <a:lnTo>
                    <a:pt x="8101" y="12892"/>
                  </a:lnTo>
                  <a:cubicBezTo>
                    <a:pt x="7954" y="13115"/>
                    <a:pt x="7981" y="13409"/>
                    <a:pt x="8170" y="13601"/>
                  </a:cubicBezTo>
                  <a:lnTo>
                    <a:pt x="8485" y="13917"/>
                  </a:lnTo>
                  <a:cubicBezTo>
                    <a:pt x="8594" y="14024"/>
                    <a:pt x="8738" y="14079"/>
                    <a:pt x="8882" y="14079"/>
                  </a:cubicBezTo>
                  <a:cubicBezTo>
                    <a:pt x="8990" y="14079"/>
                    <a:pt x="9099" y="14048"/>
                    <a:pt x="9194" y="13985"/>
                  </a:cubicBezTo>
                  <a:lnTo>
                    <a:pt x="9773" y="13601"/>
                  </a:lnTo>
                  <a:cubicBezTo>
                    <a:pt x="9890" y="13660"/>
                    <a:pt x="10010" y="13708"/>
                    <a:pt x="10133" y="13749"/>
                  </a:cubicBezTo>
                  <a:lnTo>
                    <a:pt x="10267" y="14427"/>
                  </a:lnTo>
                  <a:cubicBezTo>
                    <a:pt x="10322" y="14691"/>
                    <a:pt x="10551" y="14880"/>
                    <a:pt x="10818" y="14880"/>
                  </a:cubicBezTo>
                  <a:lnTo>
                    <a:pt x="11264" y="14880"/>
                  </a:lnTo>
                  <a:cubicBezTo>
                    <a:pt x="11266" y="14880"/>
                    <a:pt x="11269" y="14880"/>
                    <a:pt x="11271" y="14880"/>
                  </a:cubicBezTo>
                  <a:cubicBezTo>
                    <a:pt x="11539" y="14880"/>
                    <a:pt x="11765" y="14689"/>
                    <a:pt x="11819" y="14431"/>
                  </a:cubicBezTo>
                  <a:lnTo>
                    <a:pt x="11956" y="13752"/>
                  </a:lnTo>
                  <a:cubicBezTo>
                    <a:pt x="12080" y="13708"/>
                    <a:pt x="12199" y="13660"/>
                    <a:pt x="12316" y="13601"/>
                  </a:cubicBezTo>
                  <a:lnTo>
                    <a:pt x="12892" y="13989"/>
                  </a:lnTo>
                  <a:cubicBezTo>
                    <a:pt x="12986" y="14051"/>
                    <a:pt x="13094" y="14081"/>
                    <a:pt x="13201" y="14081"/>
                  </a:cubicBezTo>
                  <a:cubicBezTo>
                    <a:pt x="13347" y="14081"/>
                    <a:pt x="13492" y="14025"/>
                    <a:pt x="13601" y="13917"/>
                  </a:cubicBezTo>
                  <a:lnTo>
                    <a:pt x="13916" y="13601"/>
                  </a:lnTo>
                  <a:cubicBezTo>
                    <a:pt x="14105" y="13413"/>
                    <a:pt x="14136" y="13115"/>
                    <a:pt x="13988" y="12892"/>
                  </a:cubicBezTo>
                  <a:lnTo>
                    <a:pt x="13601" y="12316"/>
                  </a:lnTo>
                  <a:cubicBezTo>
                    <a:pt x="13659" y="12200"/>
                    <a:pt x="13707" y="12080"/>
                    <a:pt x="13752" y="11956"/>
                  </a:cubicBezTo>
                  <a:lnTo>
                    <a:pt x="14430" y="11819"/>
                  </a:lnTo>
                  <a:cubicBezTo>
                    <a:pt x="14691" y="11768"/>
                    <a:pt x="14883" y="11535"/>
                    <a:pt x="14883" y="11268"/>
                  </a:cubicBezTo>
                  <a:lnTo>
                    <a:pt x="14883" y="10822"/>
                  </a:lnTo>
                  <a:cubicBezTo>
                    <a:pt x="14883" y="10555"/>
                    <a:pt x="14694" y="10322"/>
                    <a:pt x="14434" y="10270"/>
                  </a:cubicBezTo>
                  <a:lnTo>
                    <a:pt x="13752" y="10133"/>
                  </a:lnTo>
                  <a:cubicBezTo>
                    <a:pt x="13711" y="10010"/>
                    <a:pt x="13663" y="9890"/>
                    <a:pt x="13604" y="9774"/>
                  </a:cubicBezTo>
                  <a:lnTo>
                    <a:pt x="13988" y="9198"/>
                  </a:lnTo>
                  <a:cubicBezTo>
                    <a:pt x="14136" y="8975"/>
                    <a:pt x="14108" y="8677"/>
                    <a:pt x="13920" y="8489"/>
                  </a:cubicBezTo>
                  <a:lnTo>
                    <a:pt x="13604" y="8173"/>
                  </a:lnTo>
                  <a:cubicBezTo>
                    <a:pt x="13494" y="8063"/>
                    <a:pt x="13351" y="8007"/>
                    <a:pt x="13206" y="8007"/>
                  </a:cubicBezTo>
                  <a:cubicBezTo>
                    <a:pt x="13098" y="8007"/>
                    <a:pt x="12990" y="8038"/>
                    <a:pt x="12895" y="8101"/>
                  </a:cubicBezTo>
                  <a:lnTo>
                    <a:pt x="12316" y="8489"/>
                  </a:lnTo>
                  <a:cubicBezTo>
                    <a:pt x="12199" y="8430"/>
                    <a:pt x="12080" y="8379"/>
                    <a:pt x="11956" y="8338"/>
                  </a:cubicBezTo>
                  <a:lnTo>
                    <a:pt x="11819" y="7659"/>
                  </a:lnTo>
                  <a:cubicBezTo>
                    <a:pt x="11768" y="7395"/>
                    <a:pt x="11535" y="7207"/>
                    <a:pt x="11267" y="7207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4" name="Google Shape;4074;p137"/>
          <p:cNvGrpSpPr/>
          <p:nvPr/>
        </p:nvGrpSpPr>
        <p:grpSpPr>
          <a:xfrm>
            <a:off x="4248067" y="1879759"/>
            <a:ext cx="647817" cy="547591"/>
            <a:chOff x="1504133" y="2951341"/>
            <a:chExt cx="371860" cy="404067"/>
          </a:xfrm>
        </p:grpSpPr>
        <p:sp>
          <p:nvSpPr>
            <p:cNvPr id="4075" name="Google Shape;4075;p137"/>
            <p:cNvSpPr/>
            <p:nvPr/>
          </p:nvSpPr>
          <p:spPr>
            <a:xfrm>
              <a:off x="1547184" y="2956779"/>
              <a:ext cx="185360" cy="326106"/>
            </a:xfrm>
            <a:custGeom>
              <a:rect b="b" l="l" r="r" t="t"/>
              <a:pathLst>
                <a:path extrusionOk="0" h="10014" w="5692">
                  <a:moveTo>
                    <a:pt x="810" y="0"/>
                  </a:moveTo>
                  <a:cubicBezTo>
                    <a:pt x="358" y="0"/>
                    <a:pt x="0" y="358"/>
                    <a:pt x="0" y="798"/>
                  </a:cubicBezTo>
                  <a:lnTo>
                    <a:pt x="0" y="9216"/>
                  </a:lnTo>
                  <a:cubicBezTo>
                    <a:pt x="0" y="9656"/>
                    <a:pt x="358" y="10014"/>
                    <a:pt x="798" y="10014"/>
                  </a:cubicBezTo>
                  <a:lnTo>
                    <a:pt x="4799" y="10014"/>
                  </a:lnTo>
                  <a:cubicBezTo>
                    <a:pt x="5287" y="10014"/>
                    <a:pt x="5692" y="9609"/>
                    <a:pt x="5692" y="9121"/>
                  </a:cubicBezTo>
                  <a:lnTo>
                    <a:pt x="5692" y="798"/>
                  </a:lnTo>
                  <a:cubicBezTo>
                    <a:pt x="5692" y="358"/>
                    <a:pt x="5334" y="0"/>
                    <a:pt x="4882" y="0"/>
                  </a:cubicBez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137"/>
            <p:cNvSpPr/>
            <p:nvPr/>
          </p:nvSpPr>
          <p:spPr>
            <a:xfrm>
              <a:off x="1508399" y="3031223"/>
              <a:ext cx="64414" cy="55849"/>
            </a:xfrm>
            <a:custGeom>
              <a:rect b="b" l="l" r="r" t="t"/>
              <a:pathLst>
                <a:path extrusionOk="0" h="1715" w="1978">
                  <a:moveTo>
                    <a:pt x="632" y="0"/>
                  </a:moveTo>
                  <a:cubicBezTo>
                    <a:pt x="465" y="0"/>
                    <a:pt x="298" y="72"/>
                    <a:pt x="191" y="215"/>
                  </a:cubicBezTo>
                  <a:cubicBezTo>
                    <a:pt x="1" y="453"/>
                    <a:pt x="37" y="786"/>
                    <a:pt x="275" y="989"/>
                  </a:cubicBezTo>
                  <a:lnTo>
                    <a:pt x="1025" y="1608"/>
                  </a:lnTo>
                  <a:cubicBezTo>
                    <a:pt x="1132" y="1679"/>
                    <a:pt x="1239" y="1715"/>
                    <a:pt x="1358" y="1715"/>
                  </a:cubicBezTo>
                  <a:cubicBezTo>
                    <a:pt x="1525" y="1715"/>
                    <a:pt x="1680" y="1644"/>
                    <a:pt x="1787" y="1513"/>
                  </a:cubicBezTo>
                  <a:cubicBezTo>
                    <a:pt x="1977" y="1274"/>
                    <a:pt x="1953" y="929"/>
                    <a:pt x="1715" y="727"/>
                  </a:cubicBezTo>
                  <a:lnTo>
                    <a:pt x="965" y="120"/>
                  </a:lnTo>
                  <a:cubicBezTo>
                    <a:pt x="870" y="48"/>
                    <a:pt x="751" y="0"/>
                    <a:pt x="632" y="0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137"/>
            <p:cNvSpPr/>
            <p:nvPr/>
          </p:nvSpPr>
          <p:spPr>
            <a:xfrm>
              <a:off x="1508399" y="3032395"/>
              <a:ext cx="61678" cy="54318"/>
            </a:xfrm>
            <a:custGeom>
              <a:rect b="b" l="l" r="r" t="t"/>
              <a:pathLst>
                <a:path extrusionOk="0" h="1668" w="1894">
                  <a:moveTo>
                    <a:pt x="429" y="0"/>
                  </a:moveTo>
                  <a:lnTo>
                    <a:pt x="429" y="0"/>
                  </a:lnTo>
                  <a:cubicBezTo>
                    <a:pt x="346" y="24"/>
                    <a:pt x="263" y="84"/>
                    <a:pt x="191" y="155"/>
                  </a:cubicBezTo>
                  <a:cubicBezTo>
                    <a:pt x="1" y="393"/>
                    <a:pt x="48" y="738"/>
                    <a:pt x="263" y="941"/>
                  </a:cubicBezTo>
                  <a:lnTo>
                    <a:pt x="1025" y="1560"/>
                  </a:lnTo>
                  <a:cubicBezTo>
                    <a:pt x="1132" y="1631"/>
                    <a:pt x="1239" y="1667"/>
                    <a:pt x="1358" y="1667"/>
                  </a:cubicBezTo>
                  <a:cubicBezTo>
                    <a:pt x="1525" y="1667"/>
                    <a:pt x="1668" y="1596"/>
                    <a:pt x="1787" y="1453"/>
                  </a:cubicBezTo>
                  <a:cubicBezTo>
                    <a:pt x="1834" y="1393"/>
                    <a:pt x="1858" y="1334"/>
                    <a:pt x="1894" y="1262"/>
                  </a:cubicBezTo>
                  <a:lnTo>
                    <a:pt x="1894" y="1262"/>
                  </a:lnTo>
                  <a:cubicBezTo>
                    <a:pt x="1834" y="1310"/>
                    <a:pt x="1775" y="1310"/>
                    <a:pt x="1692" y="1310"/>
                  </a:cubicBezTo>
                  <a:cubicBezTo>
                    <a:pt x="1572" y="1310"/>
                    <a:pt x="1477" y="1274"/>
                    <a:pt x="1370" y="1203"/>
                  </a:cubicBezTo>
                  <a:lnTo>
                    <a:pt x="608" y="572"/>
                  </a:lnTo>
                  <a:cubicBezTo>
                    <a:pt x="429" y="429"/>
                    <a:pt x="370" y="203"/>
                    <a:pt x="429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137"/>
            <p:cNvSpPr/>
            <p:nvPr/>
          </p:nvSpPr>
          <p:spPr>
            <a:xfrm>
              <a:off x="1547184" y="2956779"/>
              <a:ext cx="76039" cy="326106"/>
            </a:xfrm>
            <a:custGeom>
              <a:rect b="b" l="l" r="r" t="t"/>
              <a:pathLst>
                <a:path extrusionOk="0" h="10014" w="2335">
                  <a:moveTo>
                    <a:pt x="798" y="0"/>
                  </a:moveTo>
                  <a:cubicBezTo>
                    <a:pt x="358" y="0"/>
                    <a:pt x="0" y="358"/>
                    <a:pt x="0" y="798"/>
                  </a:cubicBezTo>
                  <a:lnTo>
                    <a:pt x="0" y="9216"/>
                  </a:lnTo>
                  <a:cubicBezTo>
                    <a:pt x="0" y="9656"/>
                    <a:pt x="358" y="10014"/>
                    <a:pt x="798" y="10014"/>
                  </a:cubicBezTo>
                  <a:lnTo>
                    <a:pt x="2334" y="10014"/>
                  </a:lnTo>
                  <a:cubicBezTo>
                    <a:pt x="1894" y="10014"/>
                    <a:pt x="1536" y="9656"/>
                    <a:pt x="1536" y="9216"/>
                  </a:cubicBezTo>
                  <a:lnTo>
                    <a:pt x="1536" y="798"/>
                  </a:lnTo>
                  <a:cubicBezTo>
                    <a:pt x="1536" y="358"/>
                    <a:pt x="1894" y="0"/>
                    <a:pt x="2334" y="0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137"/>
            <p:cNvSpPr/>
            <p:nvPr/>
          </p:nvSpPr>
          <p:spPr>
            <a:xfrm>
              <a:off x="1654974" y="3072711"/>
              <a:ext cx="76788" cy="209784"/>
            </a:xfrm>
            <a:custGeom>
              <a:rect b="b" l="l" r="r" t="t"/>
              <a:pathLst>
                <a:path extrusionOk="0" h="6442" w="2358">
                  <a:moveTo>
                    <a:pt x="1108" y="0"/>
                  </a:moveTo>
                  <a:cubicBezTo>
                    <a:pt x="893" y="0"/>
                    <a:pt x="679" y="84"/>
                    <a:pt x="536" y="262"/>
                  </a:cubicBezTo>
                  <a:lnTo>
                    <a:pt x="489" y="310"/>
                  </a:lnTo>
                  <a:cubicBezTo>
                    <a:pt x="12" y="858"/>
                    <a:pt x="0" y="1655"/>
                    <a:pt x="429" y="2239"/>
                  </a:cubicBezTo>
                  <a:lnTo>
                    <a:pt x="1251" y="3287"/>
                  </a:lnTo>
                  <a:lnTo>
                    <a:pt x="369" y="4811"/>
                  </a:lnTo>
                  <a:cubicBezTo>
                    <a:pt x="96" y="5287"/>
                    <a:pt x="12" y="5846"/>
                    <a:pt x="119" y="6358"/>
                  </a:cubicBezTo>
                  <a:lnTo>
                    <a:pt x="131" y="6442"/>
                  </a:lnTo>
                  <a:lnTo>
                    <a:pt x="1465" y="6442"/>
                  </a:lnTo>
                  <a:cubicBezTo>
                    <a:pt x="1965" y="6442"/>
                    <a:pt x="2358" y="6037"/>
                    <a:pt x="2358" y="5549"/>
                  </a:cubicBezTo>
                  <a:lnTo>
                    <a:pt x="2358" y="977"/>
                  </a:lnTo>
                  <a:lnTo>
                    <a:pt x="1667" y="239"/>
                  </a:lnTo>
                  <a:cubicBezTo>
                    <a:pt x="1512" y="84"/>
                    <a:pt x="1322" y="0"/>
                    <a:pt x="1108" y="0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137"/>
            <p:cNvSpPr/>
            <p:nvPr/>
          </p:nvSpPr>
          <p:spPr>
            <a:xfrm>
              <a:off x="1570826" y="2980421"/>
              <a:ext cx="136903" cy="278040"/>
            </a:xfrm>
            <a:custGeom>
              <a:rect b="b" l="l" r="r" t="t"/>
              <a:pathLst>
                <a:path extrusionOk="0" h="8538" w="4204">
                  <a:moveTo>
                    <a:pt x="60" y="1"/>
                  </a:moveTo>
                  <a:cubicBezTo>
                    <a:pt x="36" y="1"/>
                    <a:pt x="1" y="36"/>
                    <a:pt x="1" y="60"/>
                  </a:cubicBezTo>
                  <a:lnTo>
                    <a:pt x="1" y="8490"/>
                  </a:lnTo>
                  <a:cubicBezTo>
                    <a:pt x="1" y="8514"/>
                    <a:pt x="36" y="8538"/>
                    <a:pt x="60" y="8538"/>
                  </a:cubicBezTo>
                  <a:lnTo>
                    <a:pt x="4049" y="8538"/>
                  </a:lnTo>
                  <a:cubicBezTo>
                    <a:pt x="4144" y="8538"/>
                    <a:pt x="4204" y="8490"/>
                    <a:pt x="4204" y="8395"/>
                  </a:cubicBezTo>
                  <a:lnTo>
                    <a:pt x="4204" y="60"/>
                  </a:lnTo>
                  <a:cubicBezTo>
                    <a:pt x="4204" y="36"/>
                    <a:pt x="4168" y="1"/>
                    <a:pt x="4144" y="1"/>
                  </a:cubicBezTo>
                  <a:lnTo>
                    <a:pt x="3656" y="1"/>
                  </a:lnTo>
                  <a:cubicBezTo>
                    <a:pt x="3561" y="1"/>
                    <a:pt x="3477" y="48"/>
                    <a:pt x="3406" y="132"/>
                  </a:cubicBezTo>
                  <a:cubicBezTo>
                    <a:pt x="3287" y="310"/>
                    <a:pt x="3084" y="429"/>
                    <a:pt x="2858" y="429"/>
                  </a:cubicBezTo>
                  <a:lnTo>
                    <a:pt x="1358" y="429"/>
                  </a:lnTo>
                  <a:cubicBezTo>
                    <a:pt x="1132" y="429"/>
                    <a:pt x="929" y="310"/>
                    <a:pt x="810" y="132"/>
                  </a:cubicBezTo>
                  <a:cubicBezTo>
                    <a:pt x="763" y="60"/>
                    <a:pt x="679" y="1"/>
                    <a:pt x="572" y="1"/>
                  </a:cubicBez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137"/>
            <p:cNvSpPr/>
            <p:nvPr/>
          </p:nvSpPr>
          <p:spPr>
            <a:xfrm>
              <a:off x="1570826" y="2980421"/>
              <a:ext cx="26410" cy="277649"/>
            </a:xfrm>
            <a:custGeom>
              <a:rect b="b" l="l" r="r" t="t"/>
              <a:pathLst>
                <a:path extrusionOk="0" h="8526" w="811">
                  <a:moveTo>
                    <a:pt x="60" y="1"/>
                  </a:moveTo>
                  <a:cubicBezTo>
                    <a:pt x="36" y="1"/>
                    <a:pt x="1" y="36"/>
                    <a:pt x="1" y="60"/>
                  </a:cubicBezTo>
                  <a:lnTo>
                    <a:pt x="1" y="8466"/>
                  </a:lnTo>
                  <a:cubicBezTo>
                    <a:pt x="1" y="8502"/>
                    <a:pt x="36" y="8526"/>
                    <a:pt x="60" y="8526"/>
                  </a:cubicBezTo>
                  <a:lnTo>
                    <a:pt x="810" y="8526"/>
                  </a:lnTo>
                  <a:lnTo>
                    <a:pt x="810" y="8466"/>
                  </a:lnTo>
                  <a:lnTo>
                    <a:pt x="810" y="132"/>
                  </a:lnTo>
                  <a:cubicBezTo>
                    <a:pt x="751" y="48"/>
                    <a:pt x="656" y="1"/>
                    <a:pt x="572" y="1"/>
                  </a:cubicBez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137"/>
            <p:cNvSpPr/>
            <p:nvPr/>
          </p:nvSpPr>
          <p:spPr>
            <a:xfrm>
              <a:off x="1570826" y="3040146"/>
              <a:ext cx="42693" cy="205518"/>
            </a:xfrm>
            <a:custGeom>
              <a:rect b="b" l="l" r="r" t="t"/>
              <a:pathLst>
                <a:path extrusionOk="0" h="6311" w="1311">
                  <a:moveTo>
                    <a:pt x="13" y="0"/>
                  </a:moveTo>
                  <a:lnTo>
                    <a:pt x="1" y="6311"/>
                  </a:lnTo>
                  <a:cubicBezTo>
                    <a:pt x="179" y="6251"/>
                    <a:pt x="334" y="6132"/>
                    <a:pt x="453" y="5977"/>
                  </a:cubicBezTo>
                  <a:cubicBezTo>
                    <a:pt x="691" y="5680"/>
                    <a:pt x="751" y="5299"/>
                    <a:pt x="632" y="4953"/>
                  </a:cubicBezTo>
                  <a:cubicBezTo>
                    <a:pt x="608" y="4894"/>
                    <a:pt x="632" y="4834"/>
                    <a:pt x="656" y="4787"/>
                  </a:cubicBezTo>
                  <a:cubicBezTo>
                    <a:pt x="667" y="4775"/>
                    <a:pt x="691" y="4751"/>
                    <a:pt x="715" y="4727"/>
                  </a:cubicBezTo>
                  <a:cubicBezTo>
                    <a:pt x="941" y="4465"/>
                    <a:pt x="1001" y="4120"/>
                    <a:pt x="929" y="3810"/>
                  </a:cubicBezTo>
                  <a:cubicBezTo>
                    <a:pt x="906" y="3751"/>
                    <a:pt x="929" y="3703"/>
                    <a:pt x="965" y="3656"/>
                  </a:cubicBezTo>
                  <a:lnTo>
                    <a:pt x="1048" y="3584"/>
                  </a:lnTo>
                  <a:cubicBezTo>
                    <a:pt x="1227" y="3358"/>
                    <a:pt x="1310" y="3096"/>
                    <a:pt x="1287" y="2810"/>
                  </a:cubicBezTo>
                  <a:cubicBezTo>
                    <a:pt x="1251" y="2524"/>
                    <a:pt x="1120" y="2274"/>
                    <a:pt x="894" y="2096"/>
                  </a:cubicBezTo>
                  <a:lnTo>
                    <a:pt x="275" y="1596"/>
                  </a:lnTo>
                  <a:cubicBezTo>
                    <a:pt x="251" y="1572"/>
                    <a:pt x="251" y="1572"/>
                    <a:pt x="275" y="1560"/>
                  </a:cubicBezTo>
                  <a:cubicBezTo>
                    <a:pt x="429" y="1346"/>
                    <a:pt x="525" y="1084"/>
                    <a:pt x="513" y="834"/>
                  </a:cubicBezTo>
                  <a:cubicBezTo>
                    <a:pt x="489" y="536"/>
                    <a:pt x="358" y="274"/>
                    <a:pt x="120" y="8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137"/>
            <p:cNvSpPr/>
            <p:nvPr/>
          </p:nvSpPr>
          <p:spPr>
            <a:xfrm>
              <a:off x="1654974" y="3072711"/>
              <a:ext cx="53146" cy="186532"/>
            </a:xfrm>
            <a:custGeom>
              <a:rect b="b" l="l" r="r" t="t"/>
              <a:pathLst>
                <a:path extrusionOk="0" h="5728" w="1632">
                  <a:moveTo>
                    <a:pt x="1108" y="0"/>
                  </a:moveTo>
                  <a:cubicBezTo>
                    <a:pt x="893" y="0"/>
                    <a:pt x="679" y="84"/>
                    <a:pt x="536" y="262"/>
                  </a:cubicBezTo>
                  <a:lnTo>
                    <a:pt x="489" y="310"/>
                  </a:lnTo>
                  <a:cubicBezTo>
                    <a:pt x="12" y="858"/>
                    <a:pt x="0" y="1655"/>
                    <a:pt x="429" y="2239"/>
                  </a:cubicBezTo>
                  <a:lnTo>
                    <a:pt x="1251" y="3287"/>
                  </a:lnTo>
                  <a:lnTo>
                    <a:pt x="369" y="4811"/>
                  </a:lnTo>
                  <a:cubicBezTo>
                    <a:pt x="203" y="5096"/>
                    <a:pt x="96" y="5394"/>
                    <a:pt x="84" y="5727"/>
                  </a:cubicBezTo>
                  <a:lnTo>
                    <a:pt x="1489" y="5727"/>
                  </a:lnTo>
                  <a:cubicBezTo>
                    <a:pt x="1572" y="5727"/>
                    <a:pt x="1632" y="5668"/>
                    <a:pt x="1632" y="5573"/>
                  </a:cubicBezTo>
                  <a:lnTo>
                    <a:pt x="1632" y="203"/>
                  </a:lnTo>
                  <a:cubicBezTo>
                    <a:pt x="1501" y="72"/>
                    <a:pt x="1310" y="0"/>
                    <a:pt x="1108" y="0"/>
                  </a:cubicBez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137"/>
            <p:cNvSpPr/>
            <p:nvPr/>
          </p:nvSpPr>
          <p:spPr>
            <a:xfrm>
              <a:off x="1671257" y="3088505"/>
              <a:ext cx="193892" cy="261464"/>
            </a:xfrm>
            <a:custGeom>
              <a:rect b="b" l="l" r="r" t="t"/>
              <a:pathLst>
                <a:path extrusionOk="0" h="8029" w="5954">
                  <a:moveTo>
                    <a:pt x="612" y="0"/>
                  </a:moveTo>
                  <a:cubicBezTo>
                    <a:pt x="534" y="0"/>
                    <a:pt x="456" y="36"/>
                    <a:pt x="393" y="111"/>
                  </a:cubicBezTo>
                  <a:lnTo>
                    <a:pt x="346" y="146"/>
                  </a:lnTo>
                  <a:cubicBezTo>
                    <a:pt x="12" y="516"/>
                    <a:pt x="0" y="1075"/>
                    <a:pt x="310" y="1456"/>
                  </a:cubicBezTo>
                  <a:lnTo>
                    <a:pt x="1167" y="2540"/>
                  </a:lnTo>
                  <a:cubicBezTo>
                    <a:pt x="1263" y="2682"/>
                    <a:pt x="1286" y="2837"/>
                    <a:pt x="1191" y="2992"/>
                  </a:cubicBezTo>
                  <a:lnTo>
                    <a:pt x="286" y="4587"/>
                  </a:lnTo>
                  <a:cubicBezTo>
                    <a:pt x="72" y="4957"/>
                    <a:pt x="0" y="5385"/>
                    <a:pt x="84" y="5802"/>
                  </a:cubicBezTo>
                  <a:lnTo>
                    <a:pt x="167" y="6135"/>
                  </a:lnTo>
                  <a:cubicBezTo>
                    <a:pt x="310" y="6850"/>
                    <a:pt x="882" y="7385"/>
                    <a:pt x="1596" y="7505"/>
                  </a:cubicBezTo>
                  <a:lnTo>
                    <a:pt x="1894" y="7886"/>
                  </a:lnTo>
                  <a:cubicBezTo>
                    <a:pt x="1953" y="7981"/>
                    <a:pt x="2060" y="8028"/>
                    <a:pt x="2155" y="8028"/>
                  </a:cubicBezTo>
                  <a:lnTo>
                    <a:pt x="5775" y="8028"/>
                  </a:lnTo>
                  <a:cubicBezTo>
                    <a:pt x="5882" y="8005"/>
                    <a:pt x="5954" y="7862"/>
                    <a:pt x="5882" y="7766"/>
                  </a:cubicBezTo>
                  <a:lnTo>
                    <a:pt x="3858" y="5385"/>
                  </a:lnTo>
                  <a:cubicBezTo>
                    <a:pt x="3787" y="5314"/>
                    <a:pt x="3751" y="5207"/>
                    <a:pt x="3751" y="5111"/>
                  </a:cubicBezTo>
                  <a:lnTo>
                    <a:pt x="3751" y="4171"/>
                  </a:lnTo>
                  <a:cubicBezTo>
                    <a:pt x="3751" y="3564"/>
                    <a:pt x="3513" y="2968"/>
                    <a:pt x="3096" y="2528"/>
                  </a:cubicBezTo>
                  <a:lnTo>
                    <a:pt x="810" y="87"/>
                  </a:lnTo>
                  <a:cubicBezTo>
                    <a:pt x="753" y="30"/>
                    <a:pt x="683" y="0"/>
                    <a:pt x="612" y="0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137"/>
            <p:cNvSpPr/>
            <p:nvPr/>
          </p:nvSpPr>
          <p:spPr>
            <a:xfrm>
              <a:off x="1670866" y="3088081"/>
              <a:ext cx="91540" cy="261106"/>
            </a:xfrm>
            <a:custGeom>
              <a:rect b="b" l="l" r="r" t="t"/>
              <a:pathLst>
                <a:path extrusionOk="0" h="8018" w="2811">
                  <a:moveTo>
                    <a:pt x="595" y="0"/>
                  </a:moveTo>
                  <a:cubicBezTo>
                    <a:pt x="519" y="0"/>
                    <a:pt x="442" y="33"/>
                    <a:pt x="382" y="100"/>
                  </a:cubicBezTo>
                  <a:lnTo>
                    <a:pt x="334" y="148"/>
                  </a:lnTo>
                  <a:cubicBezTo>
                    <a:pt x="12" y="517"/>
                    <a:pt x="1" y="1064"/>
                    <a:pt x="310" y="1457"/>
                  </a:cubicBezTo>
                  <a:lnTo>
                    <a:pt x="1155" y="2541"/>
                  </a:lnTo>
                  <a:cubicBezTo>
                    <a:pt x="1263" y="2672"/>
                    <a:pt x="1275" y="2838"/>
                    <a:pt x="1191" y="2993"/>
                  </a:cubicBezTo>
                  <a:lnTo>
                    <a:pt x="274" y="4577"/>
                  </a:lnTo>
                  <a:cubicBezTo>
                    <a:pt x="72" y="4958"/>
                    <a:pt x="1" y="5386"/>
                    <a:pt x="84" y="5803"/>
                  </a:cubicBezTo>
                  <a:lnTo>
                    <a:pt x="155" y="6124"/>
                  </a:lnTo>
                  <a:cubicBezTo>
                    <a:pt x="310" y="6839"/>
                    <a:pt x="870" y="7375"/>
                    <a:pt x="1584" y="7494"/>
                  </a:cubicBezTo>
                  <a:lnTo>
                    <a:pt x="1882" y="7887"/>
                  </a:lnTo>
                  <a:cubicBezTo>
                    <a:pt x="1941" y="7970"/>
                    <a:pt x="2048" y="8018"/>
                    <a:pt x="2156" y="8018"/>
                  </a:cubicBezTo>
                  <a:lnTo>
                    <a:pt x="2810" y="8018"/>
                  </a:lnTo>
                  <a:lnTo>
                    <a:pt x="2489" y="7529"/>
                  </a:lnTo>
                  <a:cubicBezTo>
                    <a:pt x="2429" y="7446"/>
                    <a:pt x="2334" y="7387"/>
                    <a:pt x="2227" y="7363"/>
                  </a:cubicBezTo>
                  <a:cubicBezTo>
                    <a:pt x="1596" y="7208"/>
                    <a:pt x="1084" y="6684"/>
                    <a:pt x="953" y="6017"/>
                  </a:cubicBezTo>
                  <a:lnTo>
                    <a:pt x="858" y="5553"/>
                  </a:lnTo>
                  <a:cubicBezTo>
                    <a:pt x="786" y="5208"/>
                    <a:pt x="846" y="4862"/>
                    <a:pt x="1013" y="4553"/>
                  </a:cubicBezTo>
                  <a:lnTo>
                    <a:pt x="1989" y="2815"/>
                  </a:lnTo>
                  <a:cubicBezTo>
                    <a:pt x="2072" y="2672"/>
                    <a:pt x="2048" y="2529"/>
                    <a:pt x="1965" y="2410"/>
                  </a:cubicBezTo>
                  <a:lnTo>
                    <a:pt x="917" y="1052"/>
                  </a:lnTo>
                  <a:cubicBezTo>
                    <a:pt x="727" y="802"/>
                    <a:pt x="727" y="457"/>
                    <a:pt x="905" y="207"/>
                  </a:cubicBezTo>
                  <a:lnTo>
                    <a:pt x="798" y="88"/>
                  </a:lnTo>
                  <a:cubicBezTo>
                    <a:pt x="740" y="30"/>
                    <a:pt x="668" y="0"/>
                    <a:pt x="595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137"/>
            <p:cNvSpPr/>
            <p:nvPr/>
          </p:nvSpPr>
          <p:spPr>
            <a:xfrm>
              <a:off x="1531292" y="3096353"/>
              <a:ext cx="67116" cy="57021"/>
            </a:xfrm>
            <a:custGeom>
              <a:rect b="b" l="l" r="r" t="t"/>
              <a:pathLst>
                <a:path extrusionOk="0" h="1751" w="2061">
                  <a:moveTo>
                    <a:pt x="643" y="1"/>
                  </a:moveTo>
                  <a:cubicBezTo>
                    <a:pt x="477" y="1"/>
                    <a:pt x="310" y="72"/>
                    <a:pt x="191" y="203"/>
                  </a:cubicBezTo>
                  <a:cubicBezTo>
                    <a:pt x="0" y="441"/>
                    <a:pt x="24" y="810"/>
                    <a:pt x="286" y="1013"/>
                  </a:cubicBezTo>
                  <a:lnTo>
                    <a:pt x="1084" y="1644"/>
                  </a:lnTo>
                  <a:cubicBezTo>
                    <a:pt x="1191" y="1727"/>
                    <a:pt x="1310" y="1751"/>
                    <a:pt x="1429" y="1751"/>
                  </a:cubicBezTo>
                  <a:cubicBezTo>
                    <a:pt x="1596" y="1751"/>
                    <a:pt x="1751" y="1679"/>
                    <a:pt x="1870" y="1549"/>
                  </a:cubicBezTo>
                  <a:cubicBezTo>
                    <a:pt x="2060" y="1310"/>
                    <a:pt x="2036" y="929"/>
                    <a:pt x="1786" y="739"/>
                  </a:cubicBezTo>
                  <a:lnTo>
                    <a:pt x="989" y="132"/>
                  </a:lnTo>
                  <a:cubicBezTo>
                    <a:pt x="893" y="36"/>
                    <a:pt x="774" y="1"/>
                    <a:pt x="643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137"/>
            <p:cNvSpPr/>
            <p:nvPr/>
          </p:nvSpPr>
          <p:spPr>
            <a:xfrm>
              <a:off x="1520416" y="3133575"/>
              <a:ext cx="67507" cy="57021"/>
            </a:xfrm>
            <a:custGeom>
              <a:rect b="b" l="l" r="r" t="t"/>
              <a:pathLst>
                <a:path extrusionOk="0" h="1751" w="2073">
                  <a:moveTo>
                    <a:pt x="644" y="1"/>
                  </a:moveTo>
                  <a:cubicBezTo>
                    <a:pt x="477" y="1"/>
                    <a:pt x="322" y="72"/>
                    <a:pt x="203" y="215"/>
                  </a:cubicBezTo>
                  <a:cubicBezTo>
                    <a:pt x="1" y="453"/>
                    <a:pt x="37" y="822"/>
                    <a:pt x="287" y="1013"/>
                  </a:cubicBezTo>
                  <a:lnTo>
                    <a:pt x="1096" y="1656"/>
                  </a:lnTo>
                  <a:cubicBezTo>
                    <a:pt x="1192" y="1727"/>
                    <a:pt x="1311" y="1751"/>
                    <a:pt x="1430" y="1751"/>
                  </a:cubicBezTo>
                  <a:cubicBezTo>
                    <a:pt x="1596" y="1751"/>
                    <a:pt x="1763" y="1679"/>
                    <a:pt x="1882" y="1549"/>
                  </a:cubicBezTo>
                  <a:cubicBezTo>
                    <a:pt x="2073" y="1310"/>
                    <a:pt x="2049" y="941"/>
                    <a:pt x="1787" y="751"/>
                  </a:cubicBezTo>
                  <a:lnTo>
                    <a:pt x="989" y="108"/>
                  </a:lnTo>
                  <a:cubicBezTo>
                    <a:pt x="882" y="36"/>
                    <a:pt x="763" y="1"/>
                    <a:pt x="644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137"/>
            <p:cNvSpPr/>
            <p:nvPr/>
          </p:nvSpPr>
          <p:spPr>
            <a:xfrm>
              <a:off x="1512665" y="3173890"/>
              <a:ext cx="67116" cy="57445"/>
            </a:xfrm>
            <a:custGeom>
              <a:rect b="b" l="l" r="r" t="t"/>
              <a:pathLst>
                <a:path extrusionOk="0" h="1764" w="2061">
                  <a:moveTo>
                    <a:pt x="644" y="1"/>
                  </a:moveTo>
                  <a:cubicBezTo>
                    <a:pt x="477" y="1"/>
                    <a:pt x="322" y="72"/>
                    <a:pt x="203" y="203"/>
                  </a:cubicBezTo>
                  <a:cubicBezTo>
                    <a:pt x="1" y="441"/>
                    <a:pt x="37" y="811"/>
                    <a:pt x="287" y="1013"/>
                  </a:cubicBezTo>
                  <a:lnTo>
                    <a:pt x="1060" y="1632"/>
                  </a:lnTo>
                  <a:cubicBezTo>
                    <a:pt x="1168" y="1727"/>
                    <a:pt x="1287" y="1763"/>
                    <a:pt x="1418" y="1763"/>
                  </a:cubicBezTo>
                  <a:cubicBezTo>
                    <a:pt x="1584" y="1763"/>
                    <a:pt x="1751" y="1692"/>
                    <a:pt x="1870" y="1561"/>
                  </a:cubicBezTo>
                  <a:cubicBezTo>
                    <a:pt x="2061" y="1323"/>
                    <a:pt x="2025" y="953"/>
                    <a:pt x="1775" y="763"/>
                  </a:cubicBezTo>
                  <a:lnTo>
                    <a:pt x="989" y="108"/>
                  </a:lnTo>
                  <a:cubicBezTo>
                    <a:pt x="882" y="25"/>
                    <a:pt x="763" y="1"/>
                    <a:pt x="644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137"/>
            <p:cNvSpPr/>
            <p:nvPr/>
          </p:nvSpPr>
          <p:spPr>
            <a:xfrm>
              <a:off x="1531292" y="3098307"/>
              <a:ext cx="64772" cy="55067"/>
            </a:xfrm>
            <a:custGeom>
              <a:rect b="b" l="l" r="r" t="t"/>
              <a:pathLst>
                <a:path extrusionOk="0" h="1691" w="1989">
                  <a:moveTo>
                    <a:pt x="369" y="0"/>
                  </a:moveTo>
                  <a:lnTo>
                    <a:pt x="369" y="0"/>
                  </a:lnTo>
                  <a:cubicBezTo>
                    <a:pt x="310" y="24"/>
                    <a:pt x="238" y="84"/>
                    <a:pt x="191" y="143"/>
                  </a:cubicBezTo>
                  <a:cubicBezTo>
                    <a:pt x="0" y="405"/>
                    <a:pt x="24" y="762"/>
                    <a:pt x="286" y="953"/>
                  </a:cubicBezTo>
                  <a:lnTo>
                    <a:pt x="1084" y="1596"/>
                  </a:lnTo>
                  <a:cubicBezTo>
                    <a:pt x="1191" y="1667"/>
                    <a:pt x="1310" y="1691"/>
                    <a:pt x="1429" y="1691"/>
                  </a:cubicBezTo>
                  <a:cubicBezTo>
                    <a:pt x="1596" y="1691"/>
                    <a:pt x="1751" y="1619"/>
                    <a:pt x="1870" y="1489"/>
                  </a:cubicBezTo>
                  <a:cubicBezTo>
                    <a:pt x="1953" y="1393"/>
                    <a:pt x="1977" y="1310"/>
                    <a:pt x="1989" y="1203"/>
                  </a:cubicBezTo>
                  <a:lnTo>
                    <a:pt x="1989" y="1203"/>
                  </a:lnTo>
                  <a:cubicBezTo>
                    <a:pt x="1905" y="1250"/>
                    <a:pt x="1810" y="1262"/>
                    <a:pt x="1727" y="1262"/>
                  </a:cubicBezTo>
                  <a:cubicBezTo>
                    <a:pt x="1608" y="1262"/>
                    <a:pt x="1489" y="1238"/>
                    <a:pt x="1381" y="1155"/>
                  </a:cubicBezTo>
                  <a:lnTo>
                    <a:pt x="584" y="524"/>
                  </a:lnTo>
                  <a:cubicBezTo>
                    <a:pt x="417" y="381"/>
                    <a:pt x="346" y="191"/>
                    <a:pt x="369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137"/>
            <p:cNvSpPr/>
            <p:nvPr/>
          </p:nvSpPr>
          <p:spPr>
            <a:xfrm>
              <a:off x="1520416" y="3135919"/>
              <a:ext cx="65195" cy="55458"/>
            </a:xfrm>
            <a:custGeom>
              <a:rect b="b" l="l" r="r" t="t"/>
              <a:pathLst>
                <a:path extrusionOk="0" h="1703" w="2002">
                  <a:moveTo>
                    <a:pt x="382" y="0"/>
                  </a:moveTo>
                  <a:lnTo>
                    <a:pt x="382" y="0"/>
                  </a:lnTo>
                  <a:cubicBezTo>
                    <a:pt x="322" y="36"/>
                    <a:pt x="239" y="95"/>
                    <a:pt x="203" y="155"/>
                  </a:cubicBezTo>
                  <a:cubicBezTo>
                    <a:pt x="1" y="405"/>
                    <a:pt x="37" y="762"/>
                    <a:pt x="287" y="953"/>
                  </a:cubicBezTo>
                  <a:lnTo>
                    <a:pt x="1096" y="1596"/>
                  </a:lnTo>
                  <a:cubicBezTo>
                    <a:pt x="1192" y="1667"/>
                    <a:pt x="1311" y="1703"/>
                    <a:pt x="1430" y="1703"/>
                  </a:cubicBezTo>
                  <a:cubicBezTo>
                    <a:pt x="1596" y="1703"/>
                    <a:pt x="1763" y="1631"/>
                    <a:pt x="1882" y="1488"/>
                  </a:cubicBezTo>
                  <a:cubicBezTo>
                    <a:pt x="1954" y="1405"/>
                    <a:pt x="1989" y="1310"/>
                    <a:pt x="2001" y="1215"/>
                  </a:cubicBezTo>
                  <a:lnTo>
                    <a:pt x="2001" y="1215"/>
                  </a:lnTo>
                  <a:cubicBezTo>
                    <a:pt x="1918" y="1238"/>
                    <a:pt x="1823" y="1274"/>
                    <a:pt x="1727" y="1274"/>
                  </a:cubicBezTo>
                  <a:cubicBezTo>
                    <a:pt x="1608" y="1274"/>
                    <a:pt x="1489" y="1238"/>
                    <a:pt x="1394" y="1167"/>
                  </a:cubicBezTo>
                  <a:lnTo>
                    <a:pt x="584" y="524"/>
                  </a:lnTo>
                  <a:cubicBezTo>
                    <a:pt x="418" y="393"/>
                    <a:pt x="346" y="191"/>
                    <a:pt x="382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137"/>
            <p:cNvSpPr/>
            <p:nvPr/>
          </p:nvSpPr>
          <p:spPr>
            <a:xfrm>
              <a:off x="1512665" y="3176235"/>
              <a:ext cx="64804" cy="55849"/>
            </a:xfrm>
            <a:custGeom>
              <a:rect b="b" l="l" r="r" t="t"/>
              <a:pathLst>
                <a:path extrusionOk="0" h="1715" w="1990">
                  <a:moveTo>
                    <a:pt x="382" y="0"/>
                  </a:moveTo>
                  <a:lnTo>
                    <a:pt x="382" y="0"/>
                  </a:lnTo>
                  <a:cubicBezTo>
                    <a:pt x="322" y="36"/>
                    <a:pt x="239" y="96"/>
                    <a:pt x="203" y="143"/>
                  </a:cubicBezTo>
                  <a:cubicBezTo>
                    <a:pt x="1" y="405"/>
                    <a:pt x="37" y="762"/>
                    <a:pt x="287" y="953"/>
                  </a:cubicBezTo>
                  <a:lnTo>
                    <a:pt x="1060" y="1584"/>
                  </a:lnTo>
                  <a:cubicBezTo>
                    <a:pt x="1168" y="1667"/>
                    <a:pt x="1299" y="1715"/>
                    <a:pt x="1418" y="1715"/>
                  </a:cubicBezTo>
                  <a:cubicBezTo>
                    <a:pt x="1584" y="1715"/>
                    <a:pt x="1751" y="1632"/>
                    <a:pt x="1870" y="1501"/>
                  </a:cubicBezTo>
                  <a:cubicBezTo>
                    <a:pt x="1942" y="1417"/>
                    <a:pt x="1965" y="1322"/>
                    <a:pt x="1989" y="1227"/>
                  </a:cubicBezTo>
                  <a:lnTo>
                    <a:pt x="1989" y="1227"/>
                  </a:lnTo>
                  <a:cubicBezTo>
                    <a:pt x="1894" y="1251"/>
                    <a:pt x="1811" y="1286"/>
                    <a:pt x="1715" y="1286"/>
                  </a:cubicBezTo>
                  <a:cubicBezTo>
                    <a:pt x="1584" y="1286"/>
                    <a:pt x="1465" y="1239"/>
                    <a:pt x="1358" y="1143"/>
                  </a:cubicBezTo>
                  <a:lnTo>
                    <a:pt x="584" y="524"/>
                  </a:lnTo>
                  <a:cubicBezTo>
                    <a:pt x="418" y="393"/>
                    <a:pt x="346" y="191"/>
                    <a:pt x="382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137"/>
            <p:cNvSpPr/>
            <p:nvPr/>
          </p:nvSpPr>
          <p:spPr>
            <a:xfrm>
              <a:off x="1615050" y="3175062"/>
              <a:ext cx="43832" cy="43865"/>
            </a:xfrm>
            <a:custGeom>
              <a:rect b="b" l="l" r="r" t="t"/>
              <a:pathLst>
                <a:path extrusionOk="0" h="1347" w="1346">
                  <a:moveTo>
                    <a:pt x="667" y="1"/>
                  </a:moveTo>
                  <a:cubicBezTo>
                    <a:pt x="298" y="1"/>
                    <a:pt x="0" y="310"/>
                    <a:pt x="0" y="679"/>
                  </a:cubicBezTo>
                  <a:cubicBezTo>
                    <a:pt x="0" y="1048"/>
                    <a:pt x="298" y="1346"/>
                    <a:pt x="667" y="1346"/>
                  </a:cubicBezTo>
                  <a:cubicBezTo>
                    <a:pt x="1036" y="1346"/>
                    <a:pt x="1345" y="1048"/>
                    <a:pt x="1345" y="679"/>
                  </a:cubicBezTo>
                  <a:cubicBezTo>
                    <a:pt x="1345" y="310"/>
                    <a:pt x="1036" y="1"/>
                    <a:pt x="667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137"/>
            <p:cNvSpPr/>
            <p:nvPr/>
          </p:nvSpPr>
          <p:spPr>
            <a:xfrm>
              <a:off x="1504133" y="2951341"/>
              <a:ext cx="233068" cy="337373"/>
            </a:xfrm>
            <a:custGeom>
              <a:rect b="b" l="l" r="r" t="t"/>
              <a:pathLst>
                <a:path extrusionOk="0" h="10360" w="7157">
                  <a:moveTo>
                    <a:pt x="768" y="2630"/>
                  </a:moveTo>
                  <a:cubicBezTo>
                    <a:pt x="856" y="2630"/>
                    <a:pt x="928" y="2664"/>
                    <a:pt x="1001" y="2715"/>
                  </a:cubicBezTo>
                  <a:lnTo>
                    <a:pt x="1144" y="2834"/>
                  </a:lnTo>
                  <a:lnTo>
                    <a:pt x="1144" y="3775"/>
                  </a:lnTo>
                  <a:lnTo>
                    <a:pt x="537" y="3287"/>
                  </a:lnTo>
                  <a:cubicBezTo>
                    <a:pt x="465" y="3227"/>
                    <a:pt x="418" y="3144"/>
                    <a:pt x="406" y="3037"/>
                  </a:cubicBezTo>
                  <a:cubicBezTo>
                    <a:pt x="382" y="2930"/>
                    <a:pt x="418" y="2846"/>
                    <a:pt x="477" y="2775"/>
                  </a:cubicBezTo>
                  <a:cubicBezTo>
                    <a:pt x="537" y="2692"/>
                    <a:pt x="620" y="2656"/>
                    <a:pt x="727" y="2632"/>
                  </a:cubicBezTo>
                  <a:cubicBezTo>
                    <a:pt x="741" y="2631"/>
                    <a:pt x="754" y="2630"/>
                    <a:pt x="768" y="2630"/>
                  </a:cubicBezTo>
                  <a:close/>
                  <a:moveTo>
                    <a:pt x="1442" y="4597"/>
                  </a:moveTo>
                  <a:cubicBezTo>
                    <a:pt x="1537" y="4597"/>
                    <a:pt x="1608" y="4632"/>
                    <a:pt x="1668" y="4692"/>
                  </a:cubicBezTo>
                  <a:lnTo>
                    <a:pt x="2406" y="5287"/>
                  </a:lnTo>
                  <a:cubicBezTo>
                    <a:pt x="2489" y="5347"/>
                    <a:pt x="2525" y="5430"/>
                    <a:pt x="2549" y="5537"/>
                  </a:cubicBezTo>
                  <a:cubicBezTo>
                    <a:pt x="2561" y="5644"/>
                    <a:pt x="2525" y="5728"/>
                    <a:pt x="2465" y="5811"/>
                  </a:cubicBezTo>
                  <a:cubicBezTo>
                    <a:pt x="2406" y="5882"/>
                    <a:pt x="2323" y="5930"/>
                    <a:pt x="2215" y="5942"/>
                  </a:cubicBezTo>
                  <a:cubicBezTo>
                    <a:pt x="2200" y="5944"/>
                    <a:pt x="2184" y="5945"/>
                    <a:pt x="2169" y="5945"/>
                  </a:cubicBezTo>
                  <a:cubicBezTo>
                    <a:pt x="2093" y="5945"/>
                    <a:pt x="2025" y="5920"/>
                    <a:pt x="1965" y="5871"/>
                  </a:cubicBezTo>
                  <a:lnTo>
                    <a:pt x="1215" y="5251"/>
                  </a:lnTo>
                  <a:cubicBezTo>
                    <a:pt x="1144" y="5192"/>
                    <a:pt x="1096" y="5109"/>
                    <a:pt x="1084" y="5001"/>
                  </a:cubicBezTo>
                  <a:cubicBezTo>
                    <a:pt x="1061" y="4918"/>
                    <a:pt x="1084" y="4811"/>
                    <a:pt x="1144" y="4739"/>
                  </a:cubicBezTo>
                  <a:cubicBezTo>
                    <a:pt x="1203" y="4656"/>
                    <a:pt x="1299" y="4620"/>
                    <a:pt x="1394" y="4597"/>
                  </a:cubicBezTo>
                  <a:close/>
                  <a:moveTo>
                    <a:pt x="1203" y="5804"/>
                  </a:moveTo>
                  <a:cubicBezTo>
                    <a:pt x="1274" y="5804"/>
                    <a:pt x="1338" y="5836"/>
                    <a:pt x="1394" y="5882"/>
                  </a:cubicBezTo>
                  <a:lnTo>
                    <a:pt x="2144" y="6490"/>
                  </a:lnTo>
                  <a:cubicBezTo>
                    <a:pt x="2311" y="6621"/>
                    <a:pt x="2323" y="6847"/>
                    <a:pt x="2204" y="7014"/>
                  </a:cubicBezTo>
                  <a:cubicBezTo>
                    <a:pt x="2144" y="7085"/>
                    <a:pt x="2049" y="7133"/>
                    <a:pt x="1953" y="7145"/>
                  </a:cubicBezTo>
                  <a:cubicBezTo>
                    <a:pt x="1938" y="7147"/>
                    <a:pt x="1922" y="7147"/>
                    <a:pt x="1907" y="7147"/>
                  </a:cubicBezTo>
                  <a:cubicBezTo>
                    <a:pt x="1830" y="7147"/>
                    <a:pt x="1761" y="7123"/>
                    <a:pt x="1692" y="7073"/>
                  </a:cubicBezTo>
                  <a:lnTo>
                    <a:pt x="930" y="6454"/>
                  </a:lnTo>
                  <a:cubicBezTo>
                    <a:pt x="787" y="6347"/>
                    <a:pt x="763" y="6109"/>
                    <a:pt x="894" y="5942"/>
                  </a:cubicBezTo>
                  <a:cubicBezTo>
                    <a:pt x="953" y="5859"/>
                    <a:pt x="1037" y="5823"/>
                    <a:pt x="1144" y="5811"/>
                  </a:cubicBezTo>
                  <a:cubicBezTo>
                    <a:pt x="1164" y="5806"/>
                    <a:pt x="1184" y="5804"/>
                    <a:pt x="1203" y="5804"/>
                  </a:cubicBezTo>
                  <a:close/>
                  <a:moveTo>
                    <a:pt x="918" y="7025"/>
                  </a:moveTo>
                  <a:cubicBezTo>
                    <a:pt x="989" y="7025"/>
                    <a:pt x="1072" y="7061"/>
                    <a:pt x="1144" y="7097"/>
                  </a:cubicBezTo>
                  <a:lnTo>
                    <a:pt x="1906" y="7716"/>
                  </a:lnTo>
                  <a:cubicBezTo>
                    <a:pt x="1977" y="7776"/>
                    <a:pt x="2025" y="7859"/>
                    <a:pt x="2037" y="7966"/>
                  </a:cubicBezTo>
                  <a:cubicBezTo>
                    <a:pt x="2049" y="8073"/>
                    <a:pt x="2025" y="8157"/>
                    <a:pt x="1965" y="8228"/>
                  </a:cubicBezTo>
                  <a:cubicBezTo>
                    <a:pt x="1906" y="8311"/>
                    <a:pt x="1811" y="8347"/>
                    <a:pt x="1703" y="8371"/>
                  </a:cubicBezTo>
                  <a:cubicBezTo>
                    <a:pt x="1691" y="8372"/>
                    <a:pt x="1679" y="8373"/>
                    <a:pt x="1667" y="8373"/>
                  </a:cubicBezTo>
                  <a:cubicBezTo>
                    <a:pt x="1584" y="8373"/>
                    <a:pt x="1504" y="8339"/>
                    <a:pt x="1442" y="8288"/>
                  </a:cubicBezTo>
                  <a:lnTo>
                    <a:pt x="691" y="7692"/>
                  </a:lnTo>
                  <a:cubicBezTo>
                    <a:pt x="537" y="7549"/>
                    <a:pt x="501" y="7311"/>
                    <a:pt x="632" y="7156"/>
                  </a:cubicBezTo>
                  <a:cubicBezTo>
                    <a:pt x="715" y="7073"/>
                    <a:pt x="810" y="7025"/>
                    <a:pt x="918" y="7025"/>
                  </a:cubicBezTo>
                  <a:close/>
                  <a:moveTo>
                    <a:pt x="2096" y="1"/>
                  </a:moveTo>
                  <a:cubicBezTo>
                    <a:pt x="1561" y="1"/>
                    <a:pt x="1120" y="441"/>
                    <a:pt x="1120" y="977"/>
                  </a:cubicBezTo>
                  <a:lnTo>
                    <a:pt x="1120" y="2382"/>
                  </a:lnTo>
                  <a:cubicBezTo>
                    <a:pt x="992" y="2318"/>
                    <a:pt x="864" y="2273"/>
                    <a:pt x="718" y="2273"/>
                  </a:cubicBezTo>
                  <a:cubicBezTo>
                    <a:pt x="702" y="2273"/>
                    <a:pt x="685" y="2274"/>
                    <a:pt x="668" y="2275"/>
                  </a:cubicBezTo>
                  <a:cubicBezTo>
                    <a:pt x="477" y="2287"/>
                    <a:pt x="299" y="2394"/>
                    <a:pt x="179" y="2549"/>
                  </a:cubicBezTo>
                  <a:cubicBezTo>
                    <a:pt x="60" y="2692"/>
                    <a:pt x="1" y="2882"/>
                    <a:pt x="13" y="3084"/>
                  </a:cubicBezTo>
                  <a:cubicBezTo>
                    <a:pt x="25" y="3275"/>
                    <a:pt x="132" y="3454"/>
                    <a:pt x="287" y="3573"/>
                  </a:cubicBezTo>
                  <a:lnTo>
                    <a:pt x="1120" y="4251"/>
                  </a:lnTo>
                  <a:lnTo>
                    <a:pt x="1120" y="4299"/>
                  </a:lnTo>
                  <a:cubicBezTo>
                    <a:pt x="1013" y="4347"/>
                    <a:pt x="918" y="4418"/>
                    <a:pt x="846" y="4513"/>
                  </a:cubicBezTo>
                  <a:cubicBezTo>
                    <a:pt x="727" y="4656"/>
                    <a:pt x="668" y="4847"/>
                    <a:pt x="680" y="5049"/>
                  </a:cubicBezTo>
                  <a:cubicBezTo>
                    <a:pt x="703" y="5228"/>
                    <a:pt x="775" y="5370"/>
                    <a:pt x="906" y="5490"/>
                  </a:cubicBezTo>
                  <a:cubicBezTo>
                    <a:pt x="787" y="5537"/>
                    <a:pt x="680" y="5609"/>
                    <a:pt x="596" y="5716"/>
                  </a:cubicBezTo>
                  <a:cubicBezTo>
                    <a:pt x="358" y="6013"/>
                    <a:pt x="382" y="6442"/>
                    <a:pt x="656" y="6692"/>
                  </a:cubicBezTo>
                  <a:cubicBezTo>
                    <a:pt x="537" y="6740"/>
                    <a:pt x="429" y="6811"/>
                    <a:pt x="334" y="6918"/>
                  </a:cubicBezTo>
                  <a:cubicBezTo>
                    <a:pt x="215" y="7073"/>
                    <a:pt x="168" y="7264"/>
                    <a:pt x="179" y="7454"/>
                  </a:cubicBezTo>
                  <a:cubicBezTo>
                    <a:pt x="191" y="7645"/>
                    <a:pt x="299" y="7823"/>
                    <a:pt x="441" y="7942"/>
                  </a:cubicBezTo>
                  <a:lnTo>
                    <a:pt x="1108" y="8502"/>
                  </a:lnTo>
                  <a:lnTo>
                    <a:pt x="1108" y="9371"/>
                  </a:lnTo>
                  <a:cubicBezTo>
                    <a:pt x="1108" y="9907"/>
                    <a:pt x="1561" y="10359"/>
                    <a:pt x="2096" y="10359"/>
                  </a:cubicBezTo>
                  <a:lnTo>
                    <a:pt x="4490" y="10359"/>
                  </a:lnTo>
                  <a:cubicBezTo>
                    <a:pt x="4597" y="10359"/>
                    <a:pt x="4668" y="10264"/>
                    <a:pt x="4668" y="10181"/>
                  </a:cubicBezTo>
                  <a:cubicBezTo>
                    <a:pt x="4668" y="10085"/>
                    <a:pt x="4609" y="9990"/>
                    <a:pt x="4501" y="9990"/>
                  </a:cubicBezTo>
                  <a:lnTo>
                    <a:pt x="2108" y="9990"/>
                  </a:lnTo>
                  <a:cubicBezTo>
                    <a:pt x="1763" y="9990"/>
                    <a:pt x="1501" y="9704"/>
                    <a:pt x="1501" y="9383"/>
                  </a:cubicBezTo>
                  <a:lnTo>
                    <a:pt x="1501" y="8704"/>
                  </a:lnTo>
                  <a:cubicBezTo>
                    <a:pt x="1561" y="8728"/>
                    <a:pt x="1608" y="8728"/>
                    <a:pt x="1668" y="8728"/>
                  </a:cubicBezTo>
                  <a:lnTo>
                    <a:pt x="1739" y="8728"/>
                  </a:lnTo>
                  <a:cubicBezTo>
                    <a:pt x="1787" y="8728"/>
                    <a:pt x="1823" y="8704"/>
                    <a:pt x="1858" y="8692"/>
                  </a:cubicBezTo>
                  <a:lnTo>
                    <a:pt x="1858" y="9383"/>
                  </a:lnTo>
                  <a:cubicBezTo>
                    <a:pt x="1858" y="9514"/>
                    <a:pt x="1977" y="9633"/>
                    <a:pt x="2108" y="9633"/>
                  </a:cubicBezTo>
                  <a:lnTo>
                    <a:pt x="4466" y="9633"/>
                  </a:lnTo>
                  <a:cubicBezTo>
                    <a:pt x="4561" y="9633"/>
                    <a:pt x="4644" y="9538"/>
                    <a:pt x="4644" y="9454"/>
                  </a:cubicBezTo>
                  <a:cubicBezTo>
                    <a:pt x="4644" y="9347"/>
                    <a:pt x="4549" y="9276"/>
                    <a:pt x="4466" y="9276"/>
                  </a:cubicBezTo>
                  <a:lnTo>
                    <a:pt x="2227" y="9276"/>
                  </a:lnTo>
                  <a:lnTo>
                    <a:pt x="2227" y="8466"/>
                  </a:lnTo>
                  <a:cubicBezTo>
                    <a:pt x="2346" y="8323"/>
                    <a:pt x="2406" y="8133"/>
                    <a:pt x="2394" y="7930"/>
                  </a:cubicBezTo>
                  <a:cubicBezTo>
                    <a:pt x="2382" y="7752"/>
                    <a:pt x="2299" y="7609"/>
                    <a:pt x="2168" y="7490"/>
                  </a:cubicBezTo>
                  <a:cubicBezTo>
                    <a:pt x="2287" y="7442"/>
                    <a:pt x="2394" y="7371"/>
                    <a:pt x="2489" y="7264"/>
                  </a:cubicBezTo>
                  <a:cubicBezTo>
                    <a:pt x="2727" y="6966"/>
                    <a:pt x="2692" y="6537"/>
                    <a:pt x="2430" y="6275"/>
                  </a:cubicBezTo>
                  <a:cubicBezTo>
                    <a:pt x="2549" y="6240"/>
                    <a:pt x="2644" y="6156"/>
                    <a:pt x="2739" y="6061"/>
                  </a:cubicBezTo>
                  <a:cubicBezTo>
                    <a:pt x="2858" y="5906"/>
                    <a:pt x="2918" y="5716"/>
                    <a:pt x="2906" y="5525"/>
                  </a:cubicBezTo>
                  <a:cubicBezTo>
                    <a:pt x="2882" y="5323"/>
                    <a:pt x="2787" y="5144"/>
                    <a:pt x="2632" y="5025"/>
                  </a:cubicBezTo>
                  <a:lnTo>
                    <a:pt x="2227" y="4704"/>
                  </a:lnTo>
                  <a:lnTo>
                    <a:pt x="2227" y="2870"/>
                  </a:lnTo>
                  <a:cubicBezTo>
                    <a:pt x="2227" y="2763"/>
                    <a:pt x="2144" y="2692"/>
                    <a:pt x="2049" y="2692"/>
                  </a:cubicBezTo>
                  <a:cubicBezTo>
                    <a:pt x="1965" y="2692"/>
                    <a:pt x="1870" y="2787"/>
                    <a:pt x="1870" y="2870"/>
                  </a:cubicBezTo>
                  <a:lnTo>
                    <a:pt x="1870" y="4406"/>
                  </a:lnTo>
                  <a:cubicBezTo>
                    <a:pt x="1775" y="4335"/>
                    <a:pt x="1632" y="4275"/>
                    <a:pt x="1501" y="4251"/>
                  </a:cubicBezTo>
                  <a:lnTo>
                    <a:pt x="1501" y="977"/>
                  </a:lnTo>
                  <a:cubicBezTo>
                    <a:pt x="1501" y="644"/>
                    <a:pt x="1787" y="370"/>
                    <a:pt x="2108" y="370"/>
                  </a:cubicBezTo>
                  <a:lnTo>
                    <a:pt x="6192" y="370"/>
                  </a:lnTo>
                  <a:cubicBezTo>
                    <a:pt x="6537" y="370"/>
                    <a:pt x="6799" y="656"/>
                    <a:pt x="6799" y="977"/>
                  </a:cubicBezTo>
                  <a:lnTo>
                    <a:pt x="6799" y="4358"/>
                  </a:lnTo>
                  <a:cubicBezTo>
                    <a:pt x="6799" y="4466"/>
                    <a:pt x="6895" y="4537"/>
                    <a:pt x="6978" y="4537"/>
                  </a:cubicBezTo>
                  <a:cubicBezTo>
                    <a:pt x="7073" y="4537"/>
                    <a:pt x="7157" y="4454"/>
                    <a:pt x="7157" y="4358"/>
                  </a:cubicBezTo>
                  <a:lnTo>
                    <a:pt x="7157" y="977"/>
                  </a:lnTo>
                  <a:cubicBezTo>
                    <a:pt x="7157" y="441"/>
                    <a:pt x="6716" y="1"/>
                    <a:pt x="6180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137"/>
            <p:cNvSpPr/>
            <p:nvPr/>
          </p:nvSpPr>
          <p:spPr>
            <a:xfrm>
              <a:off x="1564639" y="2975016"/>
              <a:ext cx="148920" cy="100430"/>
            </a:xfrm>
            <a:custGeom>
              <a:rect b="b" l="l" r="r" t="t"/>
              <a:pathLst>
                <a:path extrusionOk="0" h="3084" w="4573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lnTo>
                    <a:pt x="0" y="1357"/>
                  </a:lnTo>
                  <a:cubicBezTo>
                    <a:pt x="0" y="1465"/>
                    <a:pt x="95" y="1536"/>
                    <a:pt x="179" y="1536"/>
                  </a:cubicBezTo>
                  <a:cubicBezTo>
                    <a:pt x="286" y="1536"/>
                    <a:pt x="357" y="1453"/>
                    <a:pt x="357" y="1357"/>
                  </a:cubicBezTo>
                  <a:lnTo>
                    <a:pt x="357" y="369"/>
                  </a:lnTo>
                  <a:lnTo>
                    <a:pt x="750" y="369"/>
                  </a:lnTo>
                  <a:cubicBezTo>
                    <a:pt x="774" y="369"/>
                    <a:pt x="810" y="393"/>
                    <a:pt x="822" y="417"/>
                  </a:cubicBezTo>
                  <a:cubicBezTo>
                    <a:pt x="965" y="655"/>
                    <a:pt x="1238" y="810"/>
                    <a:pt x="1524" y="810"/>
                  </a:cubicBezTo>
                  <a:lnTo>
                    <a:pt x="3036" y="810"/>
                  </a:lnTo>
                  <a:cubicBezTo>
                    <a:pt x="3322" y="810"/>
                    <a:pt x="3584" y="655"/>
                    <a:pt x="3739" y="417"/>
                  </a:cubicBezTo>
                  <a:cubicBezTo>
                    <a:pt x="3751" y="393"/>
                    <a:pt x="3786" y="369"/>
                    <a:pt x="3810" y="369"/>
                  </a:cubicBezTo>
                  <a:lnTo>
                    <a:pt x="4179" y="369"/>
                  </a:lnTo>
                  <a:lnTo>
                    <a:pt x="4179" y="2917"/>
                  </a:lnTo>
                  <a:cubicBezTo>
                    <a:pt x="4215" y="3000"/>
                    <a:pt x="4298" y="3084"/>
                    <a:pt x="4394" y="3084"/>
                  </a:cubicBezTo>
                  <a:cubicBezTo>
                    <a:pt x="4501" y="3084"/>
                    <a:pt x="4572" y="3000"/>
                    <a:pt x="4572" y="2905"/>
                  </a:cubicBezTo>
                  <a:lnTo>
                    <a:pt x="4572" y="250"/>
                  </a:lnTo>
                  <a:cubicBezTo>
                    <a:pt x="4572" y="119"/>
                    <a:pt x="4453" y="0"/>
                    <a:pt x="4322" y="0"/>
                  </a:cubicBezTo>
                  <a:lnTo>
                    <a:pt x="3822" y="0"/>
                  </a:lnTo>
                  <a:cubicBezTo>
                    <a:pt x="3667" y="0"/>
                    <a:pt x="3524" y="71"/>
                    <a:pt x="3441" y="214"/>
                  </a:cubicBezTo>
                  <a:cubicBezTo>
                    <a:pt x="3346" y="345"/>
                    <a:pt x="3203" y="429"/>
                    <a:pt x="3036" y="429"/>
                  </a:cubicBezTo>
                  <a:lnTo>
                    <a:pt x="1548" y="429"/>
                  </a:lnTo>
                  <a:cubicBezTo>
                    <a:pt x="1381" y="429"/>
                    <a:pt x="1238" y="357"/>
                    <a:pt x="1143" y="214"/>
                  </a:cubicBezTo>
                  <a:cubicBezTo>
                    <a:pt x="1060" y="71"/>
                    <a:pt x="929" y="0"/>
                    <a:pt x="762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137"/>
            <p:cNvSpPr/>
            <p:nvPr/>
          </p:nvSpPr>
          <p:spPr>
            <a:xfrm>
              <a:off x="1665037" y="3082773"/>
              <a:ext cx="210956" cy="271853"/>
            </a:xfrm>
            <a:custGeom>
              <a:rect b="b" l="l" r="r" t="t"/>
              <a:pathLst>
                <a:path extrusionOk="0" h="8348" w="6478">
                  <a:moveTo>
                    <a:pt x="787" y="1"/>
                  </a:moveTo>
                  <a:cubicBezTo>
                    <a:pt x="656" y="1"/>
                    <a:pt x="537" y="61"/>
                    <a:pt x="441" y="168"/>
                  </a:cubicBezTo>
                  <a:lnTo>
                    <a:pt x="406" y="203"/>
                  </a:lnTo>
                  <a:cubicBezTo>
                    <a:pt x="13" y="644"/>
                    <a:pt x="1" y="1299"/>
                    <a:pt x="358" y="1739"/>
                  </a:cubicBezTo>
                  <a:lnTo>
                    <a:pt x="1203" y="2823"/>
                  </a:lnTo>
                  <a:cubicBezTo>
                    <a:pt x="1263" y="2906"/>
                    <a:pt x="1263" y="2989"/>
                    <a:pt x="1215" y="3061"/>
                  </a:cubicBezTo>
                  <a:lnTo>
                    <a:pt x="1013" y="3418"/>
                  </a:lnTo>
                  <a:cubicBezTo>
                    <a:pt x="965" y="3513"/>
                    <a:pt x="1001" y="3609"/>
                    <a:pt x="1084" y="3680"/>
                  </a:cubicBezTo>
                  <a:cubicBezTo>
                    <a:pt x="1112" y="3690"/>
                    <a:pt x="1140" y="3696"/>
                    <a:pt x="1167" y="3696"/>
                  </a:cubicBezTo>
                  <a:cubicBezTo>
                    <a:pt x="1232" y="3696"/>
                    <a:pt x="1292" y="3664"/>
                    <a:pt x="1334" y="3597"/>
                  </a:cubicBezTo>
                  <a:lnTo>
                    <a:pt x="1549" y="3239"/>
                  </a:lnTo>
                  <a:cubicBezTo>
                    <a:pt x="1668" y="3037"/>
                    <a:pt x="1656" y="2787"/>
                    <a:pt x="1501" y="2585"/>
                  </a:cubicBezTo>
                  <a:lnTo>
                    <a:pt x="656" y="1501"/>
                  </a:lnTo>
                  <a:cubicBezTo>
                    <a:pt x="406" y="1192"/>
                    <a:pt x="418" y="727"/>
                    <a:pt x="680" y="430"/>
                  </a:cubicBezTo>
                  <a:lnTo>
                    <a:pt x="727" y="382"/>
                  </a:lnTo>
                  <a:cubicBezTo>
                    <a:pt x="763" y="358"/>
                    <a:pt x="787" y="358"/>
                    <a:pt x="799" y="358"/>
                  </a:cubicBezTo>
                  <a:cubicBezTo>
                    <a:pt x="822" y="358"/>
                    <a:pt x="846" y="358"/>
                    <a:pt x="882" y="382"/>
                  </a:cubicBezTo>
                  <a:lnTo>
                    <a:pt x="3168" y="2811"/>
                  </a:lnTo>
                  <a:cubicBezTo>
                    <a:pt x="3561" y="3228"/>
                    <a:pt x="3763" y="3763"/>
                    <a:pt x="3763" y="4335"/>
                  </a:cubicBezTo>
                  <a:lnTo>
                    <a:pt x="3763" y="5264"/>
                  </a:lnTo>
                  <a:cubicBezTo>
                    <a:pt x="3763" y="5418"/>
                    <a:pt x="3823" y="5561"/>
                    <a:pt x="3918" y="5668"/>
                  </a:cubicBezTo>
                  <a:lnTo>
                    <a:pt x="6145" y="8288"/>
                  </a:lnTo>
                  <a:cubicBezTo>
                    <a:pt x="6168" y="8335"/>
                    <a:pt x="6240" y="8347"/>
                    <a:pt x="6276" y="8347"/>
                  </a:cubicBezTo>
                  <a:cubicBezTo>
                    <a:pt x="6323" y="8347"/>
                    <a:pt x="6371" y="8335"/>
                    <a:pt x="6395" y="8300"/>
                  </a:cubicBezTo>
                  <a:cubicBezTo>
                    <a:pt x="6454" y="8264"/>
                    <a:pt x="6478" y="8145"/>
                    <a:pt x="6418" y="8062"/>
                  </a:cubicBezTo>
                  <a:lnTo>
                    <a:pt x="4180" y="5442"/>
                  </a:lnTo>
                  <a:cubicBezTo>
                    <a:pt x="4132" y="5406"/>
                    <a:pt x="4121" y="5347"/>
                    <a:pt x="4121" y="5287"/>
                  </a:cubicBezTo>
                  <a:lnTo>
                    <a:pt x="4121" y="4347"/>
                  </a:lnTo>
                  <a:cubicBezTo>
                    <a:pt x="4121" y="3692"/>
                    <a:pt x="3870" y="3049"/>
                    <a:pt x="3418" y="2573"/>
                  </a:cubicBezTo>
                  <a:lnTo>
                    <a:pt x="1132" y="144"/>
                  </a:lnTo>
                  <a:cubicBezTo>
                    <a:pt x="1037" y="61"/>
                    <a:pt x="918" y="1"/>
                    <a:pt x="787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137"/>
            <p:cNvSpPr/>
            <p:nvPr/>
          </p:nvSpPr>
          <p:spPr>
            <a:xfrm>
              <a:off x="1664288" y="3213847"/>
              <a:ext cx="77961" cy="141560"/>
            </a:xfrm>
            <a:custGeom>
              <a:rect b="b" l="l" r="r" t="t"/>
              <a:pathLst>
                <a:path extrusionOk="0" h="4347" w="2394">
                  <a:moveTo>
                    <a:pt x="793" y="0"/>
                  </a:moveTo>
                  <a:cubicBezTo>
                    <a:pt x="732" y="0"/>
                    <a:pt x="671" y="32"/>
                    <a:pt x="631" y="96"/>
                  </a:cubicBezTo>
                  <a:lnTo>
                    <a:pt x="322" y="643"/>
                  </a:lnTo>
                  <a:cubicBezTo>
                    <a:pt x="83" y="1048"/>
                    <a:pt x="0" y="1524"/>
                    <a:pt x="107" y="1989"/>
                  </a:cubicBezTo>
                  <a:lnTo>
                    <a:pt x="179" y="2310"/>
                  </a:lnTo>
                  <a:cubicBezTo>
                    <a:pt x="334" y="3072"/>
                    <a:pt x="941" y="3667"/>
                    <a:pt x="1691" y="3810"/>
                  </a:cubicBezTo>
                  <a:lnTo>
                    <a:pt x="2048" y="4275"/>
                  </a:lnTo>
                  <a:cubicBezTo>
                    <a:pt x="2072" y="4322"/>
                    <a:pt x="2131" y="4346"/>
                    <a:pt x="2191" y="4346"/>
                  </a:cubicBezTo>
                  <a:cubicBezTo>
                    <a:pt x="2239" y="4346"/>
                    <a:pt x="2274" y="4334"/>
                    <a:pt x="2298" y="4310"/>
                  </a:cubicBezTo>
                  <a:cubicBezTo>
                    <a:pt x="2369" y="4251"/>
                    <a:pt x="2393" y="4132"/>
                    <a:pt x="2322" y="4048"/>
                  </a:cubicBezTo>
                  <a:lnTo>
                    <a:pt x="1941" y="3536"/>
                  </a:lnTo>
                  <a:cubicBezTo>
                    <a:pt x="1917" y="3501"/>
                    <a:pt x="1869" y="3477"/>
                    <a:pt x="1822" y="3453"/>
                  </a:cubicBezTo>
                  <a:cubicBezTo>
                    <a:pt x="1179" y="3358"/>
                    <a:pt x="679" y="2858"/>
                    <a:pt x="536" y="2239"/>
                  </a:cubicBezTo>
                  <a:lnTo>
                    <a:pt x="464" y="1905"/>
                  </a:lnTo>
                  <a:cubicBezTo>
                    <a:pt x="393" y="1536"/>
                    <a:pt x="453" y="1155"/>
                    <a:pt x="643" y="822"/>
                  </a:cubicBezTo>
                  <a:lnTo>
                    <a:pt x="965" y="274"/>
                  </a:lnTo>
                  <a:cubicBezTo>
                    <a:pt x="1000" y="179"/>
                    <a:pt x="976" y="84"/>
                    <a:pt x="881" y="24"/>
                  </a:cubicBezTo>
                  <a:cubicBezTo>
                    <a:pt x="853" y="8"/>
                    <a:pt x="823" y="0"/>
                    <a:pt x="793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137"/>
            <p:cNvSpPr/>
            <p:nvPr/>
          </p:nvSpPr>
          <p:spPr>
            <a:xfrm>
              <a:off x="1598735" y="3068054"/>
              <a:ext cx="76821" cy="25238"/>
            </a:xfrm>
            <a:custGeom>
              <a:rect b="b" l="l" r="r" t="t"/>
              <a:pathLst>
                <a:path extrusionOk="0" h="775" w="2359">
                  <a:moveTo>
                    <a:pt x="2148" y="0"/>
                  </a:moveTo>
                  <a:cubicBezTo>
                    <a:pt x="2098" y="0"/>
                    <a:pt x="2051" y="21"/>
                    <a:pt x="2025" y="60"/>
                  </a:cubicBezTo>
                  <a:cubicBezTo>
                    <a:pt x="1799" y="298"/>
                    <a:pt x="1501" y="441"/>
                    <a:pt x="1168" y="441"/>
                  </a:cubicBezTo>
                  <a:cubicBezTo>
                    <a:pt x="858" y="417"/>
                    <a:pt x="549" y="298"/>
                    <a:pt x="322" y="60"/>
                  </a:cubicBezTo>
                  <a:cubicBezTo>
                    <a:pt x="285" y="23"/>
                    <a:pt x="238" y="5"/>
                    <a:pt x="191" y="5"/>
                  </a:cubicBezTo>
                  <a:cubicBezTo>
                    <a:pt x="149" y="5"/>
                    <a:pt x="107" y="20"/>
                    <a:pt x="72" y="48"/>
                  </a:cubicBezTo>
                  <a:cubicBezTo>
                    <a:pt x="1" y="120"/>
                    <a:pt x="1" y="227"/>
                    <a:pt x="61" y="298"/>
                  </a:cubicBezTo>
                  <a:cubicBezTo>
                    <a:pt x="358" y="620"/>
                    <a:pt x="739" y="774"/>
                    <a:pt x="1168" y="774"/>
                  </a:cubicBezTo>
                  <a:cubicBezTo>
                    <a:pt x="1596" y="774"/>
                    <a:pt x="1989" y="596"/>
                    <a:pt x="2287" y="298"/>
                  </a:cubicBezTo>
                  <a:cubicBezTo>
                    <a:pt x="2358" y="227"/>
                    <a:pt x="2347" y="108"/>
                    <a:pt x="2275" y="48"/>
                  </a:cubicBezTo>
                  <a:cubicBezTo>
                    <a:pt x="2237" y="15"/>
                    <a:pt x="2191" y="0"/>
                    <a:pt x="2148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137"/>
            <p:cNvSpPr/>
            <p:nvPr/>
          </p:nvSpPr>
          <p:spPr>
            <a:xfrm>
              <a:off x="1614268" y="3025394"/>
              <a:ext cx="11658" cy="22144"/>
            </a:xfrm>
            <a:custGeom>
              <a:rect b="b" l="l" r="r" t="t"/>
              <a:pathLst>
                <a:path extrusionOk="0" h="680" w="358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501"/>
                  </a:lnTo>
                  <a:cubicBezTo>
                    <a:pt x="0" y="596"/>
                    <a:pt x="84" y="680"/>
                    <a:pt x="179" y="680"/>
                  </a:cubicBezTo>
                  <a:cubicBezTo>
                    <a:pt x="262" y="680"/>
                    <a:pt x="357" y="596"/>
                    <a:pt x="357" y="501"/>
                  </a:cubicBezTo>
                  <a:lnTo>
                    <a:pt x="357" y="179"/>
                  </a:lnTo>
                  <a:cubicBezTo>
                    <a:pt x="357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137"/>
            <p:cNvSpPr/>
            <p:nvPr/>
          </p:nvSpPr>
          <p:spPr>
            <a:xfrm>
              <a:off x="1647224" y="3025394"/>
              <a:ext cx="11658" cy="22144"/>
            </a:xfrm>
            <a:custGeom>
              <a:rect b="b" l="l" r="r" t="t"/>
              <a:pathLst>
                <a:path extrusionOk="0" h="680" w="358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501"/>
                  </a:lnTo>
                  <a:cubicBezTo>
                    <a:pt x="0" y="596"/>
                    <a:pt x="84" y="680"/>
                    <a:pt x="179" y="680"/>
                  </a:cubicBezTo>
                  <a:cubicBezTo>
                    <a:pt x="262" y="680"/>
                    <a:pt x="357" y="596"/>
                    <a:pt x="357" y="501"/>
                  </a:cubicBezTo>
                  <a:lnTo>
                    <a:pt x="357" y="179"/>
                  </a:lnTo>
                  <a:cubicBezTo>
                    <a:pt x="357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137"/>
            <p:cNvSpPr/>
            <p:nvPr/>
          </p:nvSpPr>
          <p:spPr>
            <a:xfrm>
              <a:off x="1609220" y="3169624"/>
              <a:ext cx="55491" cy="55100"/>
            </a:xfrm>
            <a:custGeom>
              <a:rect b="b" l="l" r="r" t="t"/>
              <a:pathLst>
                <a:path extrusionOk="0" h="1692" w="1704">
                  <a:moveTo>
                    <a:pt x="846" y="334"/>
                  </a:moveTo>
                  <a:cubicBezTo>
                    <a:pt x="1120" y="334"/>
                    <a:pt x="1346" y="561"/>
                    <a:pt x="1346" y="834"/>
                  </a:cubicBezTo>
                  <a:cubicBezTo>
                    <a:pt x="1346" y="1096"/>
                    <a:pt x="1120" y="1323"/>
                    <a:pt x="846" y="1323"/>
                  </a:cubicBezTo>
                  <a:cubicBezTo>
                    <a:pt x="584" y="1323"/>
                    <a:pt x="358" y="1096"/>
                    <a:pt x="358" y="834"/>
                  </a:cubicBezTo>
                  <a:cubicBezTo>
                    <a:pt x="358" y="561"/>
                    <a:pt x="584" y="334"/>
                    <a:pt x="846" y="334"/>
                  </a:cubicBezTo>
                  <a:close/>
                  <a:moveTo>
                    <a:pt x="846" y="1"/>
                  </a:moveTo>
                  <a:cubicBezTo>
                    <a:pt x="370" y="1"/>
                    <a:pt x="0" y="382"/>
                    <a:pt x="0" y="846"/>
                  </a:cubicBezTo>
                  <a:cubicBezTo>
                    <a:pt x="0" y="1311"/>
                    <a:pt x="393" y="1692"/>
                    <a:pt x="846" y="1692"/>
                  </a:cubicBezTo>
                  <a:cubicBezTo>
                    <a:pt x="1310" y="1692"/>
                    <a:pt x="1703" y="1311"/>
                    <a:pt x="1703" y="846"/>
                  </a:cubicBezTo>
                  <a:cubicBezTo>
                    <a:pt x="1703" y="382"/>
                    <a:pt x="1322" y="1"/>
                    <a:pt x="84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1" name="Google Shape;4101;p137"/>
          <p:cNvGrpSpPr/>
          <p:nvPr/>
        </p:nvGrpSpPr>
        <p:grpSpPr>
          <a:xfrm>
            <a:off x="6256351" y="1879758"/>
            <a:ext cx="548665" cy="547593"/>
            <a:chOff x="1753768" y="2438513"/>
            <a:chExt cx="358839" cy="358419"/>
          </a:xfrm>
        </p:grpSpPr>
        <p:sp>
          <p:nvSpPr>
            <p:cNvPr id="4102" name="Google Shape;4102;p137"/>
            <p:cNvSpPr/>
            <p:nvPr/>
          </p:nvSpPr>
          <p:spPr>
            <a:xfrm>
              <a:off x="1873870" y="2524061"/>
              <a:ext cx="55660" cy="62319"/>
            </a:xfrm>
            <a:custGeom>
              <a:rect b="b" l="l" r="r" t="t"/>
              <a:pathLst>
                <a:path extrusionOk="0" h="2377" w="2123">
                  <a:moveTo>
                    <a:pt x="1152" y="1"/>
                  </a:moveTo>
                  <a:lnTo>
                    <a:pt x="316" y="837"/>
                  </a:lnTo>
                  <a:cubicBezTo>
                    <a:pt x="1" y="1152"/>
                    <a:pt x="1" y="1663"/>
                    <a:pt x="316" y="1978"/>
                  </a:cubicBezTo>
                  <a:lnTo>
                    <a:pt x="714" y="2376"/>
                  </a:lnTo>
                  <a:lnTo>
                    <a:pt x="2123" y="97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E0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137"/>
            <p:cNvSpPr/>
            <p:nvPr/>
          </p:nvSpPr>
          <p:spPr>
            <a:xfrm>
              <a:off x="1822588" y="2443835"/>
              <a:ext cx="284801" cy="274130"/>
            </a:xfrm>
            <a:custGeom>
              <a:rect b="b" l="l" r="r" t="t"/>
              <a:pathLst>
                <a:path extrusionOk="0" h="10456" w="10863">
                  <a:moveTo>
                    <a:pt x="2366" y="0"/>
                  </a:moveTo>
                  <a:cubicBezTo>
                    <a:pt x="2073" y="0"/>
                    <a:pt x="1786" y="69"/>
                    <a:pt x="1526" y="196"/>
                  </a:cubicBezTo>
                  <a:lnTo>
                    <a:pt x="2830" y="1500"/>
                  </a:lnTo>
                  <a:cubicBezTo>
                    <a:pt x="2895" y="1565"/>
                    <a:pt x="2945" y="1644"/>
                    <a:pt x="2978" y="1731"/>
                  </a:cubicBezTo>
                  <a:cubicBezTo>
                    <a:pt x="3137" y="2159"/>
                    <a:pt x="2822" y="2611"/>
                    <a:pt x="2366" y="2611"/>
                  </a:cubicBezTo>
                  <a:cubicBezTo>
                    <a:pt x="2286" y="2611"/>
                    <a:pt x="2210" y="2597"/>
                    <a:pt x="2138" y="2568"/>
                  </a:cubicBezTo>
                  <a:cubicBezTo>
                    <a:pt x="2051" y="2535"/>
                    <a:pt x="1971" y="2485"/>
                    <a:pt x="1906" y="2419"/>
                  </a:cubicBezTo>
                  <a:lnTo>
                    <a:pt x="602" y="1119"/>
                  </a:lnTo>
                  <a:lnTo>
                    <a:pt x="602" y="1119"/>
                  </a:lnTo>
                  <a:cubicBezTo>
                    <a:pt x="1" y="2365"/>
                    <a:pt x="852" y="3821"/>
                    <a:pt x="2236" y="3908"/>
                  </a:cubicBezTo>
                  <a:lnTo>
                    <a:pt x="2366" y="3919"/>
                  </a:lnTo>
                  <a:cubicBezTo>
                    <a:pt x="2558" y="3919"/>
                    <a:pt x="2750" y="3890"/>
                    <a:pt x="2935" y="3828"/>
                  </a:cubicBezTo>
                  <a:cubicBezTo>
                    <a:pt x="2974" y="3817"/>
                    <a:pt x="3011" y="3807"/>
                    <a:pt x="3047" y="3792"/>
                  </a:cubicBezTo>
                  <a:lnTo>
                    <a:pt x="7071" y="7816"/>
                  </a:lnTo>
                  <a:cubicBezTo>
                    <a:pt x="7056" y="7852"/>
                    <a:pt x="7042" y="7888"/>
                    <a:pt x="7031" y="7924"/>
                  </a:cubicBezTo>
                  <a:cubicBezTo>
                    <a:pt x="6973" y="8109"/>
                    <a:pt x="6940" y="8301"/>
                    <a:pt x="6940" y="8497"/>
                  </a:cubicBezTo>
                  <a:lnTo>
                    <a:pt x="6955" y="8627"/>
                  </a:lnTo>
                  <a:cubicBezTo>
                    <a:pt x="7019" y="9700"/>
                    <a:pt x="7917" y="10456"/>
                    <a:pt x="8898" y="10456"/>
                  </a:cubicBezTo>
                  <a:cubicBezTo>
                    <a:pt x="9179" y="10456"/>
                    <a:pt x="9466" y="10394"/>
                    <a:pt x="9743" y="10260"/>
                  </a:cubicBezTo>
                  <a:lnTo>
                    <a:pt x="8440" y="8960"/>
                  </a:lnTo>
                  <a:cubicBezTo>
                    <a:pt x="8374" y="8895"/>
                    <a:pt x="8324" y="8815"/>
                    <a:pt x="8295" y="8725"/>
                  </a:cubicBezTo>
                  <a:cubicBezTo>
                    <a:pt x="8132" y="8301"/>
                    <a:pt x="8447" y="7845"/>
                    <a:pt x="8900" y="7845"/>
                  </a:cubicBezTo>
                  <a:cubicBezTo>
                    <a:pt x="8979" y="7845"/>
                    <a:pt x="9055" y="7859"/>
                    <a:pt x="9128" y="7892"/>
                  </a:cubicBezTo>
                  <a:cubicBezTo>
                    <a:pt x="9215" y="7921"/>
                    <a:pt x="9294" y="7972"/>
                    <a:pt x="9363" y="8037"/>
                  </a:cubicBezTo>
                  <a:lnTo>
                    <a:pt x="10663" y="9341"/>
                  </a:lnTo>
                  <a:cubicBezTo>
                    <a:pt x="10794" y="9080"/>
                    <a:pt x="10862" y="8794"/>
                    <a:pt x="10862" y="8500"/>
                  </a:cubicBezTo>
                  <a:cubicBezTo>
                    <a:pt x="10859" y="7472"/>
                    <a:pt x="10062" y="6617"/>
                    <a:pt x="9034" y="6552"/>
                  </a:cubicBezTo>
                  <a:lnTo>
                    <a:pt x="8900" y="6537"/>
                  </a:lnTo>
                  <a:cubicBezTo>
                    <a:pt x="8704" y="6541"/>
                    <a:pt x="8516" y="6570"/>
                    <a:pt x="8331" y="6628"/>
                  </a:cubicBezTo>
                  <a:cubicBezTo>
                    <a:pt x="8295" y="6639"/>
                    <a:pt x="8258" y="6653"/>
                    <a:pt x="8222" y="6664"/>
                  </a:cubicBezTo>
                  <a:lnTo>
                    <a:pt x="4202" y="2640"/>
                  </a:lnTo>
                  <a:cubicBezTo>
                    <a:pt x="4213" y="2604"/>
                    <a:pt x="4227" y="2568"/>
                    <a:pt x="4238" y="2532"/>
                  </a:cubicBezTo>
                  <a:cubicBezTo>
                    <a:pt x="4296" y="2347"/>
                    <a:pt x="4325" y="2155"/>
                    <a:pt x="4329" y="1963"/>
                  </a:cubicBezTo>
                  <a:lnTo>
                    <a:pt x="4314" y="1829"/>
                  </a:lnTo>
                  <a:cubicBezTo>
                    <a:pt x="4249" y="801"/>
                    <a:pt x="3394" y="0"/>
                    <a:pt x="2366" y="0"/>
                  </a:cubicBez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137"/>
            <p:cNvSpPr/>
            <p:nvPr/>
          </p:nvSpPr>
          <p:spPr>
            <a:xfrm>
              <a:off x="1899511" y="2510192"/>
              <a:ext cx="141601" cy="141522"/>
            </a:xfrm>
            <a:custGeom>
              <a:rect b="b" l="l" r="r" t="t"/>
              <a:pathLst>
                <a:path extrusionOk="0" h="5398" w="5401">
                  <a:moveTo>
                    <a:pt x="1304" y="1"/>
                  </a:moveTo>
                  <a:lnTo>
                    <a:pt x="1" y="1305"/>
                  </a:lnTo>
                  <a:cubicBezTo>
                    <a:pt x="37" y="1290"/>
                    <a:pt x="73" y="1279"/>
                    <a:pt x="109" y="1265"/>
                  </a:cubicBezTo>
                  <a:lnTo>
                    <a:pt x="4133" y="5288"/>
                  </a:lnTo>
                  <a:cubicBezTo>
                    <a:pt x="4122" y="5325"/>
                    <a:pt x="4108" y="5361"/>
                    <a:pt x="4097" y="5397"/>
                  </a:cubicBezTo>
                  <a:lnTo>
                    <a:pt x="5401" y="4097"/>
                  </a:lnTo>
                  <a:lnTo>
                    <a:pt x="5401" y="4097"/>
                  </a:lnTo>
                  <a:cubicBezTo>
                    <a:pt x="5361" y="4108"/>
                    <a:pt x="5324" y="4119"/>
                    <a:pt x="5292" y="4133"/>
                  </a:cubicBezTo>
                  <a:lnTo>
                    <a:pt x="1265" y="109"/>
                  </a:lnTo>
                  <a:cubicBezTo>
                    <a:pt x="1279" y="73"/>
                    <a:pt x="1290" y="37"/>
                    <a:pt x="1304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137"/>
            <p:cNvSpPr/>
            <p:nvPr/>
          </p:nvSpPr>
          <p:spPr>
            <a:xfrm>
              <a:off x="1797053" y="2519447"/>
              <a:ext cx="236167" cy="237373"/>
            </a:xfrm>
            <a:custGeom>
              <a:rect b="b" l="l" r="r" t="t"/>
              <a:pathLst>
                <a:path extrusionOk="0" h="9054" w="9008">
                  <a:moveTo>
                    <a:pt x="5846" y="1"/>
                  </a:moveTo>
                  <a:cubicBezTo>
                    <a:pt x="5699" y="1"/>
                    <a:pt x="5553" y="57"/>
                    <a:pt x="5441" y="169"/>
                  </a:cubicBezTo>
                  <a:lnTo>
                    <a:pt x="2742" y="2867"/>
                  </a:lnTo>
                  <a:cubicBezTo>
                    <a:pt x="2463" y="3146"/>
                    <a:pt x="2463" y="3599"/>
                    <a:pt x="2742" y="3882"/>
                  </a:cubicBezTo>
                  <a:lnTo>
                    <a:pt x="2847" y="3983"/>
                  </a:lnTo>
                  <a:lnTo>
                    <a:pt x="1" y="6830"/>
                  </a:lnTo>
                  <a:lnTo>
                    <a:pt x="2228" y="9053"/>
                  </a:lnTo>
                  <a:lnTo>
                    <a:pt x="5071" y="6210"/>
                  </a:lnTo>
                  <a:cubicBezTo>
                    <a:pt x="5212" y="6350"/>
                    <a:pt x="5396" y="6419"/>
                    <a:pt x="5580" y="6419"/>
                  </a:cubicBezTo>
                  <a:cubicBezTo>
                    <a:pt x="5764" y="6419"/>
                    <a:pt x="5948" y="6350"/>
                    <a:pt x="6089" y="6210"/>
                  </a:cubicBezTo>
                  <a:lnTo>
                    <a:pt x="8783" y="3516"/>
                  </a:lnTo>
                  <a:cubicBezTo>
                    <a:pt x="9008" y="3291"/>
                    <a:pt x="9008" y="2925"/>
                    <a:pt x="8783" y="2701"/>
                  </a:cubicBezTo>
                  <a:lnTo>
                    <a:pt x="8758" y="2675"/>
                  </a:lnTo>
                  <a:cubicBezTo>
                    <a:pt x="8646" y="2565"/>
                    <a:pt x="8499" y="2510"/>
                    <a:pt x="8352" y="2510"/>
                  </a:cubicBezTo>
                  <a:cubicBezTo>
                    <a:pt x="8206" y="2510"/>
                    <a:pt x="8059" y="2565"/>
                    <a:pt x="7947" y="2675"/>
                  </a:cubicBezTo>
                  <a:cubicBezTo>
                    <a:pt x="8171" y="2455"/>
                    <a:pt x="8171" y="2092"/>
                    <a:pt x="7947" y="1868"/>
                  </a:cubicBezTo>
                  <a:lnTo>
                    <a:pt x="7921" y="1842"/>
                  </a:lnTo>
                  <a:cubicBezTo>
                    <a:pt x="7809" y="1730"/>
                    <a:pt x="7662" y="1674"/>
                    <a:pt x="7516" y="1674"/>
                  </a:cubicBezTo>
                  <a:cubicBezTo>
                    <a:pt x="7369" y="1674"/>
                    <a:pt x="7222" y="1730"/>
                    <a:pt x="7110" y="1842"/>
                  </a:cubicBezTo>
                  <a:cubicBezTo>
                    <a:pt x="7335" y="1618"/>
                    <a:pt x="7335" y="1256"/>
                    <a:pt x="7110" y="1031"/>
                  </a:cubicBezTo>
                  <a:lnTo>
                    <a:pt x="7085" y="1006"/>
                  </a:lnTo>
                  <a:cubicBezTo>
                    <a:pt x="6974" y="894"/>
                    <a:pt x="6828" y="837"/>
                    <a:pt x="6681" y="837"/>
                  </a:cubicBezTo>
                  <a:cubicBezTo>
                    <a:pt x="6534" y="837"/>
                    <a:pt x="6388" y="894"/>
                    <a:pt x="6277" y="1006"/>
                  </a:cubicBezTo>
                  <a:cubicBezTo>
                    <a:pt x="6498" y="781"/>
                    <a:pt x="6498" y="419"/>
                    <a:pt x="6277" y="195"/>
                  </a:cubicBezTo>
                  <a:lnTo>
                    <a:pt x="6252" y="169"/>
                  </a:lnTo>
                  <a:cubicBezTo>
                    <a:pt x="6140" y="57"/>
                    <a:pt x="5993" y="1"/>
                    <a:pt x="5846" y="1"/>
                  </a:cubicBezTo>
                  <a:close/>
                </a:path>
              </a:pathLst>
            </a:custGeom>
            <a:solidFill>
              <a:srgbClr val="9EB2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137"/>
            <p:cNvSpPr/>
            <p:nvPr/>
          </p:nvSpPr>
          <p:spPr>
            <a:xfrm>
              <a:off x="1815012" y="2636377"/>
              <a:ext cx="102563" cy="102589"/>
            </a:xfrm>
            <a:custGeom>
              <a:rect b="b" l="l" r="r" t="t"/>
              <a:pathLst>
                <a:path extrusionOk="0" h="3913" w="3912">
                  <a:moveTo>
                    <a:pt x="1684" y="1"/>
                  </a:moveTo>
                  <a:lnTo>
                    <a:pt x="0" y="1685"/>
                  </a:lnTo>
                  <a:lnTo>
                    <a:pt x="2228" y="3912"/>
                  </a:lnTo>
                  <a:lnTo>
                    <a:pt x="3912" y="2228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D5DE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137"/>
            <p:cNvSpPr/>
            <p:nvPr/>
          </p:nvSpPr>
          <p:spPr>
            <a:xfrm>
              <a:off x="1802191" y="2635144"/>
              <a:ext cx="113863" cy="113967"/>
            </a:xfrm>
            <a:custGeom>
              <a:rect b="b" l="l" r="r" t="t"/>
              <a:pathLst>
                <a:path extrusionOk="0" h="4347" w="4343">
                  <a:moveTo>
                    <a:pt x="1076" y="1"/>
                  </a:moveTo>
                  <a:lnTo>
                    <a:pt x="0" y="1077"/>
                  </a:lnTo>
                  <a:lnTo>
                    <a:pt x="3267" y="4347"/>
                  </a:lnTo>
                  <a:lnTo>
                    <a:pt x="4343" y="3268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137"/>
            <p:cNvSpPr/>
            <p:nvPr/>
          </p:nvSpPr>
          <p:spPr>
            <a:xfrm>
              <a:off x="1759562" y="2659264"/>
              <a:ext cx="132372" cy="132398"/>
            </a:xfrm>
            <a:custGeom>
              <a:rect b="b" l="l" r="r" t="t"/>
              <a:pathLst>
                <a:path extrusionOk="0" h="5050" w="5049">
                  <a:moveTo>
                    <a:pt x="1782" y="1"/>
                  </a:moveTo>
                  <a:lnTo>
                    <a:pt x="0" y="1783"/>
                  </a:lnTo>
                  <a:lnTo>
                    <a:pt x="3267" y="5049"/>
                  </a:lnTo>
                  <a:lnTo>
                    <a:pt x="5049" y="3268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137"/>
            <p:cNvSpPr/>
            <p:nvPr/>
          </p:nvSpPr>
          <p:spPr>
            <a:xfrm>
              <a:off x="1759562" y="2686347"/>
              <a:ext cx="105316" cy="105316"/>
            </a:xfrm>
            <a:custGeom>
              <a:rect b="b" l="l" r="r" t="t"/>
              <a:pathLst>
                <a:path extrusionOk="0" h="4017" w="4017">
                  <a:moveTo>
                    <a:pt x="750" y="0"/>
                  </a:moveTo>
                  <a:lnTo>
                    <a:pt x="0" y="750"/>
                  </a:lnTo>
                  <a:lnTo>
                    <a:pt x="3267" y="4016"/>
                  </a:lnTo>
                  <a:lnTo>
                    <a:pt x="4017" y="3267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137"/>
            <p:cNvSpPr/>
            <p:nvPr/>
          </p:nvSpPr>
          <p:spPr>
            <a:xfrm>
              <a:off x="1753768" y="2438513"/>
              <a:ext cx="358839" cy="358419"/>
            </a:xfrm>
            <a:custGeom>
              <a:rect b="b" l="l" r="r" t="t"/>
              <a:pathLst>
                <a:path extrusionOk="0" h="13671" w="13687">
                  <a:moveTo>
                    <a:pt x="5614" y="4230"/>
                  </a:moveTo>
                  <a:lnTo>
                    <a:pt x="5726" y="4339"/>
                  </a:lnTo>
                  <a:lnTo>
                    <a:pt x="5002" y="5063"/>
                  </a:lnTo>
                  <a:cubicBezTo>
                    <a:pt x="4824" y="4853"/>
                    <a:pt x="4813" y="4553"/>
                    <a:pt x="4969" y="4328"/>
                  </a:cubicBezTo>
                  <a:lnTo>
                    <a:pt x="4987" y="4328"/>
                  </a:lnTo>
                  <a:cubicBezTo>
                    <a:pt x="5201" y="4325"/>
                    <a:pt x="5411" y="4292"/>
                    <a:pt x="5614" y="4230"/>
                  </a:cubicBezTo>
                  <a:close/>
                  <a:moveTo>
                    <a:pt x="10510" y="6809"/>
                  </a:moveTo>
                  <a:lnTo>
                    <a:pt x="10706" y="7008"/>
                  </a:lnTo>
                  <a:cubicBezTo>
                    <a:pt x="10743" y="7045"/>
                    <a:pt x="10793" y="7066"/>
                    <a:pt x="10845" y="7066"/>
                  </a:cubicBezTo>
                  <a:cubicBezTo>
                    <a:pt x="10869" y="7066"/>
                    <a:pt x="10893" y="7061"/>
                    <a:pt x="10916" y="7052"/>
                  </a:cubicBezTo>
                  <a:cubicBezTo>
                    <a:pt x="11108" y="6979"/>
                    <a:pt x="11311" y="6940"/>
                    <a:pt x="11517" y="6936"/>
                  </a:cubicBezTo>
                  <a:lnTo>
                    <a:pt x="11640" y="6950"/>
                  </a:lnTo>
                  <a:lnTo>
                    <a:pt x="11644" y="6950"/>
                  </a:lnTo>
                  <a:cubicBezTo>
                    <a:pt x="12568" y="7012"/>
                    <a:pt x="13281" y="7776"/>
                    <a:pt x="13288" y="8700"/>
                  </a:cubicBezTo>
                  <a:cubicBezTo>
                    <a:pt x="13288" y="8863"/>
                    <a:pt x="13263" y="9026"/>
                    <a:pt x="13216" y="9185"/>
                  </a:cubicBezTo>
                  <a:lnTo>
                    <a:pt x="12129" y="8098"/>
                  </a:lnTo>
                  <a:cubicBezTo>
                    <a:pt x="12042" y="8012"/>
                    <a:pt x="11937" y="7943"/>
                    <a:pt x="11821" y="7903"/>
                  </a:cubicBezTo>
                  <a:cubicBezTo>
                    <a:pt x="11727" y="7867"/>
                    <a:pt x="11626" y="7845"/>
                    <a:pt x="11525" y="7845"/>
                  </a:cubicBezTo>
                  <a:cubicBezTo>
                    <a:pt x="10931" y="7845"/>
                    <a:pt x="10521" y="8439"/>
                    <a:pt x="10728" y="8993"/>
                  </a:cubicBezTo>
                  <a:cubicBezTo>
                    <a:pt x="10768" y="9109"/>
                    <a:pt x="10836" y="9218"/>
                    <a:pt x="10923" y="9301"/>
                  </a:cubicBezTo>
                  <a:lnTo>
                    <a:pt x="12006" y="10387"/>
                  </a:lnTo>
                  <a:cubicBezTo>
                    <a:pt x="11850" y="10434"/>
                    <a:pt x="11687" y="10460"/>
                    <a:pt x="11525" y="10460"/>
                  </a:cubicBezTo>
                  <a:cubicBezTo>
                    <a:pt x="10601" y="10453"/>
                    <a:pt x="9840" y="9739"/>
                    <a:pt x="9775" y="8819"/>
                  </a:cubicBezTo>
                  <a:lnTo>
                    <a:pt x="9775" y="8812"/>
                  </a:lnTo>
                  <a:lnTo>
                    <a:pt x="9764" y="8692"/>
                  </a:lnTo>
                  <a:cubicBezTo>
                    <a:pt x="9768" y="8486"/>
                    <a:pt x="9808" y="8283"/>
                    <a:pt x="9880" y="8091"/>
                  </a:cubicBezTo>
                  <a:cubicBezTo>
                    <a:pt x="9909" y="8019"/>
                    <a:pt x="9891" y="7936"/>
                    <a:pt x="9837" y="7881"/>
                  </a:cubicBezTo>
                  <a:lnTo>
                    <a:pt x="9638" y="7682"/>
                  </a:lnTo>
                  <a:lnTo>
                    <a:pt x="10510" y="6809"/>
                  </a:lnTo>
                  <a:close/>
                  <a:moveTo>
                    <a:pt x="2919" y="7783"/>
                  </a:moveTo>
                  <a:lnTo>
                    <a:pt x="3350" y="8214"/>
                  </a:lnTo>
                  <a:lnTo>
                    <a:pt x="5578" y="10442"/>
                  </a:lnTo>
                  <a:lnTo>
                    <a:pt x="5904" y="10768"/>
                  </a:lnTo>
                  <a:lnTo>
                    <a:pt x="5270" y="11401"/>
                  </a:lnTo>
                  <a:lnTo>
                    <a:pt x="2286" y="8417"/>
                  </a:lnTo>
                  <a:lnTo>
                    <a:pt x="2919" y="7783"/>
                  </a:lnTo>
                  <a:close/>
                  <a:moveTo>
                    <a:pt x="4987" y="0"/>
                  </a:moveTo>
                  <a:cubicBezTo>
                    <a:pt x="4669" y="4"/>
                    <a:pt x="4350" y="80"/>
                    <a:pt x="4064" y="221"/>
                  </a:cubicBezTo>
                  <a:cubicBezTo>
                    <a:pt x="3941" y="283"/>
                    <a:pt x="3912" y="446"/>
                    <a:pt x="4009" y="544"/>
                  </a:cubicBezTo>
                  <a:lnTo>
                    <a:pt x="5313" y="1844"/>
                  </a:lnTo>
                  <a:lnTo>
                    <a:pt x="5313" y="1847"/>
                  </a:lnTo>
                  <a:cubicBezTo>
                    <a:pt x="5360" y="1894"/>
                    <a:pt x="5393" y="1949"/>
                    <a:pt x="5418" y="2010"/>
                  </a:cubicBezTo>
                  <a:cubicBezTo>
                    <a:pt x="5476" y="2173"/>
                    <a:pt x="5436" y="2358"/>
                    <a:pt x="5313" y="2485"/>
                  </a:cubicBezTo>
                  <a:cubicBezTo>
                    <a:pt x="5226" y="2568"/>
                    <a:pt x="5110" y="2615"/>
                    <a:pt x="4991" y="2615"/>
                  </a:cubicBezTo>
                  <a:cubicBezTo>
                    <a:pt x="4871" y="2612"/>
                    <a:pt x="4759" y="2568"/>
                    <a:pt x="4672" y="2488"/>
                  </a:cubicBezTo>
                  <a:lnTo>
                    <a:pt x="4669" y="2485"/>
                  </a:lnTo>
                  <a:lnTo>
                    <a:pt x="3365" y="1181"/>
                  </a:lnTo>
                  <a:cubicBezTo>
                    <a:pt x="3325" y="1141"/>
                    <a:pt x="3274" y="1123"/>
                    <a:pt x="3224" y="1123"/>
                  </a:cubicBezTo>
                  <a:cubicBezTo>
                    <a:pt x="3150" y="1123"/>
                    <a:pt x="3077" y="1163"/>
                    <a:pt x="3042" y="1239"/>
                  </a:cubicBezTo>
                  <a:cubicBezTo>
                    <a:pt x="2438" y="2496"/>
                    <a:pt x="3176" y="3988"/>
                    <a:pt x="4542" y="4270"/>
                  </a:cubicBezTo>
                  <a:cubicBezTo>
                    <a:pt x="4386" y="4633"/>
                    <a:pt x="4455" y="5053"/>
                    <a:pt x="4716" y="5346"/>
                  </a:cubicBezTo>
                  <a:lnTo>
                    <a:pt x="4252" y="5810"/>
                  </a:lnTo>
                  <a:cubicBezTo>
                    <a:pt x="3908" y="6154"/>
                    <a:pt x="3894" y="6708"/>
                    <a:pt x="4216" y="7070"/>
                  </a:cubicBezTo>
                  <a:lnTo>
                    <a:pt x="3492" y="7791"/>
                  </a:lnTo>
                  <a:lnTo>
                    <a:pt x="3064" y="7360"/>
                  </a:lnTo>
                  <a:cubicBezTo>
                    <a:pt x="3024" y="7320"/>
                    <a:pt x="2973" y="7300"/>
                    <a:pt x="2922" y="7300"/>
                  </a:cubicBezTo>
                  <a:cubicBezTo>
                    <a:pt x="2870" y="7300"/>
                    <a:pt x="2820" y="7320"/>
                    <a:pt x="2782" y="7360"/>
                  </a:cubicBezTo>
                  <a:lnTo>
                    <a:pt x="1706" y="8435"/>
                  </a:lnTo>
                  <a:lnTo>
                    <a:pt x="80" y="10061"/>
                  </a:lnTo>
                  <a:cubicBezTo>
                    <a:pt x="0" y="10138"/>
                    <a:pt x="0" y="10264"/>
                    <a:pt x="80" y="10344"/>
                  </a:cubicBezTo>
                  <a:lnTo>
                    <a:pt x="1329" y="11593"/>
                  </a:lnTo>
                  <a:cubicBezTo>
                    <a:pt x="1374" y="11639"/>
                    <a:pt x="1423" y="11659"/>
                    <a:pt x="1471" y="11659"/>
                  </a:cubicBezTo>
                  <a:cubicBezTo>
                    <a:pt x="1627" y="11659"/>
                    <a:pt x="1762" y="11455"/>
                    <a:pt x="1612" y="11311"/>
                  </a:cubicBezTo>
                  <a:lnTo>
                    <a:pt x="504" y="10203"/>
                  </a:lnTo>
                  <a:lnTo>
                    <a:pt x="2003" y="8703"/>
                  </a:lnTo>
                  <a:lnTo>
                    <a:pt x="4991" y="11688"/>
                  </a:lnTo>
                  <a:lnTo>
                    <a:pt x="3492" y="13187"/>
                  </a:lnTo>
                  <a:lnTo>
                    <a:pt x="2170" y="11869"/>
                  </a:lnTo>
                  <a:cubicBezTo>
                    <a:pt x="2126" y="11826"/>
                    <a:pt x="2078" y="11808"/>
                    <a:pt x="2031" y="11808"/>
                  </a:cubicBezTo>
                  <a:cubicBezTo>
                    <a:pt x="1877" y="11808"/>
                    <a:pt x="1745" y="12006"/>
                    <a:pt x="1887" y="12151"/>
                  </a:cubicBezTo>
                  <a:lnTo>
                    <a:pt x="3350" y="13611"/>
                  </a:lnTo>
                  <a:cubicBezTo>
                    <a:pt x="3388" y="13651"/>
                    <a:pt x="3439" y="13670"/>
                    <a:pt x="3490" y="13670"/>
                  </a:cubicBezTo>
                  <a:cubicBezTo>
                    <a:pt x="3541" y="13670"/>
                    <a:pt x="3593" y="13651"/>
                    <a:pt x="3633" y="13611"/>
                  </a:cubicBezTo>
                  <a:lnTo>
                    <a:pt x="5255" y="11988"/>
                  </a:lnTo>
                  <a:lnTo>
                    <a:pt x="5259" y="11988"/>
                  </a:lnTo>
                  <a:lnTo>
                    <a:pt x="6335" y="10913"/>
                  </a:lnTo>
                  <a:cubicBezTo>
                    <a:pt x="6411" y="10833"/>
                    <a:pt x="6411" y="10706"/>
                    <a:pt x="6335" y="10626"/>
                  </a:cubicBezTo>
                  <a:lnTo>
                    <a:pt x="6005" y="10300"/>
                  </a:lnTo>
                  <a:lnTo>
                    <a:pt x="6740" y="9565"/>
                  </a:lnTo>
                  <a:cubicBezTo>
                    <a:pt x="6891" y="9662"/>
                    <a:pt x="7063" y="9710"/>
                    <a:pt x="7234" y="9710"/>
                  </a:cubicBezTo>
                  <a:cubicBezTo>
                    <a:pt x="7424" y="9710"/>
                    <a:pt x="7613" y="9651"/>
                    <a:pt x="7772" y="9533"/>
                  </a:cubicBezTo>
                  <a:cubicBezTo>
                    <a:pt x="7944" y="9402"/>
                    <a:pt x="7821" y="9168"/>
                    <a:pt x="7653" y="9168"/>
                  </a:cubicBezTo>
                  <a:cubicBezTo>
                    <a:pt x="7616" y="9168"/>
                    <a:pt x="7576" y="9180"/>
                    <a:pt x="7537" y="9207"/>
                  </a:cubicBezTo>
                  <a:cubicBezTo>
                    <a:pt x="7445" y="9275"/>
                    <a:pt x="7338" y="9308"/>
                    <a:pt x="7231" y="9308"/>
                  </a:cubicBezTo>
                  <a:cubicBezTo>
                    <a:pt x="7099" y="9308"/>
                    <a:pt x="6967" y="9256"/>
                    <a:pt x="6867" y="9156"/>
                  </a:cubicBezTo>
                  <a:cubicBezTo>
                    <a:pt x="6827" y="9116"/>
                    <a:pt x="6776" y="9096"/>
                    <a:pt x="6724" y="9096"/>
                  </a:cubicBezTo>
                  <a:cubicBezTo>
                    <a:pt x="6673" y="9096"/>
                    <a:pt x="6623" y="9116"/>
                    <a:pt x="6584" y="9156"/>
                  </a:cubicBezTo>
                  <a:lnTo>
                    <a:pt x="5723" y="10014"/>
                  </a:lnTo>
                  <a:lnTo>
                    <a:pt x="3781" y="8073"/>
                  </a:lnTo>
                  <a:lnTo>
                    <a:pt x="4640" y="7211"/>
                  </a:lnTo>
                  <a:cubicBezTo>
                    <a:pt x="4719" y="7135"/>
                    <a:pt x="4719" y="7008"/>
                    <a:pt x="4640" y="6929"/>
                  </a:cubicBezTo>
                  <a:lnTo>
                    <a:pt x="4538" y="6827"/>
                  </a:lnTo>
                  <a:cubicBezTo>
                    <a:pt x="4335" y="6624"/>
                    <a:pt x="4335" y="6295"/>
                    <a:pt x="4538" y="6096"/>
                  </a:cubicBezTo>
                  <a:lnTo>
                    <a:pt x="5143" y="5491"/>
                  </a:lnTo>
                  <a:lnTo>
                    <a:pt x="6150" y="4484"/>
                  </a:lnTo>
                  <a:lnTo>
                    <a:pt x="7233" y="3398"/>
                  </a:lnTo>
                  <a:cubicBezTo>
                    <a:pt x="7247" y="3383"/>
                    <a:pt x="7265" y="3365"/>
                    <a:pt x="7287" y="3354"/>
                  </a:cubicBezTo>
                  <a:cubicBezTo>
                    <a:pt x="7351" y="3309"/>
                    <a:pt x="7424" y="3287"/>
                    <a:pt x="7497" y="3287"/>
                  </a:cubicBezTo>
                  <a:cubicBezTo>
                    <a:pt x="7594" y="3287"/>
                    <a:pt x="7689" y="3325"/>
                    <a:pt x="7762" y="3398"/>
                  </a:cubicBezTo>
                  <a:lnTo>
                    <a:pt x="7787" y="3423"/>
                  </a:lnTo>
                  <a:cubicBezTo>
                    <a:pt x="7932" y="3568"/>
                    <a:pt x="7932" y="3803"/>
                    <a:pt x="7787" y="3948"/>
                  </a:cubicBezTo>
                  <a:lnTo>
                    <a:pt x="6592" y="5143"/>
                  </a:lnTo>
                  <a:cubicBezTo>
                    <a:pt x="6452" y="5288"/>
                    <a:pt x="6583" y="5485"/>
                    <a:pt x="6739" y="5485"/>
                  </a:cubicBezTo>
                  <a:cubicBezTo>
                    <a:pt x="6785" y="5485"/>
                    <a:pt x="6834" y="5467"/>
                    <a:pt x="6878" y="5426"/>
                  </a:cubicBezTo>
                  <a:lnTo>
                    <a:pt x="8066" y="4238"/>
                  </a:lnTo>
                  <a:cubicBezTo>
                    <a:pt x="8140" y="4163"/>
                    <a:pt x="8236" y="4126"/>
                    <a:pt x="8332" y="4126"/>
                  </a:cubicBezTo>
                  <a:cubicBezTo>
                    <a:pt x="8427" y="4126"/>
                    <a:pt x="8522" y="4163"/>
                    <a:pt x="8595" y="4238"/>
                  </a:cubicBezTo>
                  <a:lnTo>
                    <a:pt x="8620" y="4263"/>
                  </a:lnTo>
                  <a:cubicBezTo>
                    <a:pt x="8747" y="4390"/>
                    <a:pt x="8765" y="4589"/>
                    <a:pt x="8663" y="4738"/>
                  </a:cubicBezTo>
                  <a:cubicBezTo>
                    <a:pt x="8649" y="4756"/>
                    <a:pt x="8634" y="4774"/>
                    <a:pt x="8620" y="4788"/>
                  </a:cubicBezTo>
                  <a:lnTo>
                    <a:pt x="7428" y="5980"/>
                  </a:lnTo>
                  <a:cubicBezTo>
                    <a:pt x="7289" y="6125"/>
                    <a:pt x="7420" y="6321"/>
                    <a:pt x="7574" y="6321"/>
                  </a:cubicBezTo>
                  <a:cubicBezTo>
                    <a:pt x="7620" y="6321"/>
                    <a:pt x="7668" y="6304"/>
                    <a:pt x="7711" y="6262"/>
                  </a:cubicBezTo>
                  <a:lnTo>
                    <a:pt x="8906" y="5071"/>
                  </a:lnTo>
                  <a:cubicBezTo>
                    <a:pt x="8920" y="5053"/>
                    <a:pt x="8939" y="5038"/>
                    <a:pt x="8957" y="5024"/>
                  </a:cubicBezTo>
                  <a:cubicBezTo>
                    <a:pt x="9021" y="4980"/>
                    <a:pt x="9094" y="4959"/>
                    <a:pt x="9167" y="4959"/>
                  </a:cubicBezTo>
                  <a:cubicBezTo>
                    <a:pt x="9263" y="4959"/>
                    <a:pt x="9359" y="4996"/>
                    <a:pt x="9431" y="5071"/>
                  </a:cubicBezTo>
                  <a:lnTo>
                    <a:pt x="9457" y="5096"/>
                  </a:lnTo>
                  <a:cubicBezTo>
                    <a:pt x="9583" y="5223"/>
                    <a:pt x="9601" y="5422"/>
                    <a:pt x="9500" y="5571"/>
                  </a:cubicBezTo>
                  <a:cubicBezTo>
                    <a:pt x="9489" y="5589"/>
                    <a:pt x="9475" y="5607"/>
                    <a:pt x="9457" y="5621"/>
                  </a:cubicBezTo>
                  <a:lnTo>
                    <a:pt x="8265" y="6816"/>
                  </a:lnTo>
                  <a:cubicBezTo>
                    <a:pt x="8126" y="6961"/>
                    <a:pt x="8256" y="7160"/>
                    <a:pt x="8410" y="7160"/>
                  </a:cubicBezTo>
                  <a:cubicBezTo>
                    <a:pt x="8456" y="7160"/>
                    <a:pt x="8504" y="7142"/>
                    <a:pt x="8547" y="7099"/>
                  </a:cubicBezTo>
                  <a:lnTo>
                    <a:pt x="9739" y="5907"/>
                  </a:lnTo>
                  <a:cubicBezTo>
                    <a:pt x="9757" y="5889"/>
                    <a:pt x="9775" y="5875"/>
                    <a:pt x="9793" y="5864"/>
                  </a:cubicBezTo>
                  <a:cubicBezTo>
                    <a:pt x="9858" y="5818"/>
                    <a:pt x="9933" y="5796"/>
                    <a:pt x="10007" y="5796"/>
                  </a:cubicBezTo>
                  <a:cubicBezTo>
                    <a:pt x="10102" y="5796"/>
                    <a:pt x="10196" y="5832"/>
                    <a:pt x="10268" y="5904"/>
                  </a:cubicBezTo>
                  <a:lnTo>
                    <a:pt x="10293" y="5933"/>
                  </a:lnTo>
                  <a:cubicBezTo>
                    <a:pt x="10438" y="6078"/>
                    <a:pt x="10438" y="6313"/>
                    <a:pt x="10293" y="6458"/>
                  </a:cubicBezTo>
                  <a:lnTo>
                    <a:pt x="8073" y="8678"/>
                  </a:lnTo>
                  <a:cubicBezTo>
                    <a:pt x="7934" y="8823"/>
                    <a:pt x="8065" y="9020"/>
                    <a:pt x="8220" y="9020"/>
                  </a:cubicBezTo>
                  <a:cubicBezTo>
                    <a:pt x="8266" y="9020"/>
                    <a:pt x="8315" y="9002"/>
                    <a:pt x="8359" y="8960"/>
                  </a:cubicBezTo>
                  <a:lnTo>
                    <a:pt x="9351" y="7968"/>
                  </a:lnTo>
                  <a:lnTo>
                    <a:pt x="9460" y="8077"/>
                  </a:lnTo>
                  <a:cubicBezTo>
                    <a:pt x="9399" y="8280"/>
                    <a:pt x="9366" y="8490"/>
                    <a:pt x="9362" y="8703"/>
                  </a:cubicBezTo>
                  <a:lnTo>
                    <a:pt x="9362" y="8721"/>
                  </a:lnTo>
                  <a:lnTo>
                    <a:pt x="9377" y="8852"/>
                  </a:lnTo>
                  <a:cubicBezTo>
                    <a:pt x="9413" y="9395"/>
                    <a:pt x="9652" y="9902"/>
                    <a:pt x="10050" y="10279"/>
                  </a:cubicBezTo>
                  <a:cubicBezTo>
                    <a:pt x="10456" y="10661"/>
                    <a:pt x="10984" y="10862"/>
                    <a:pt x="11520" y="10862"/>
                  </a:cubicBezTo>
                  <a:cubicBezTo>
                    <a:pt x="11836" y="10862"/>
                    <a:pt x="12155" y="10792"/>
                    <a:pt x="12452" y="10648"/>
                  </a:cubicBezTo>
                  <a:cubicBezTo>
                    <a:pt x="12575" y="10590"/>
                    <a:pt x="12604" y="10424"/>
                    <a:pt x="12506" y="10326"/>
                  </a:cubicBezTo>
                  <a:lnTo>
                    <a:pt x="11206" y="9022"/>
                  </a:lnTo>
                  <a:lnTo>
                    <a:pt x="11202" y="9018"/>
                  </a:lnTo>
                  <a:cubicBezTo>
                    <a:pt x="11159" y="8975"/>
                    <a:pt x="11126" y="8924"/>
                    <a:pt x="11104" y="8866"/>
                  </a:cubicBezTo>
                  <a:lnTo>
                    <a:pt x="11104" y="8859"/>
                  </a:lnTo>
                  <a:cubicBezTo>
                    <a:pt x="11039" y="8696"/>
                    <a:pt x="11079" y="8508"/>
                    <a:pt x="11206" y="8381"/>
                  </a:cubicBezTo>
                  <a:cubicBezTo>
                    <a:pt x="11289" y="8298"/>
                    <a:pt x="11401" y="8251"/>
                    <a:pt x="11521" y="8251"/>
                  </a:cubicBezTo>
                  <a:cubicBezTo>
                    <a:pt x="11575" y="8251"/>
                    <a:pt x="11626" y="8258"/>
                    <a:pt x="11673" y="8280"/>
                  </a:cubicBezTo>
                  <a:lnTo>
                    <a:pt x="11677" y="8280"/>
                  </a:lnTo>
                  <a:cubicBezTo>
                    <a:pt x="11738" y="8298"/>
                    <a:pt x="11793" y="8330"/>
                    <a:pt x="11840" y="8377"/>
                  </a:cubicBezTo>
                  <a:lnTo>
                    <a:pt x="11843" y="8381"/>
                  </a:lnTo>
                  <a:lnTo>
                    <a:pt x="13147" y="9681"/>
                  </a:lnTo>
                  <a:cubicBezTo>
                    <a:pt x="13186" y="9721"/>
                    <a:pt x="13237" y="9741"/>
                    <a:pt x="13288" y="9741"/>
                  </a:cubicBezTo>
                  <a:cubicBezTo>
                    <a:pt x="13360" y="9741"/>
                    <a:pt x="13432" y="9701"/>
                    <a:pt x="13466" y="9627"/>
                  </a:cubicBezTo>
                  <a:cubicBezTo>
                    <a:pt x="13611" y="9341"/>
                    <a:pt x="13683" y="9022"/>
                    <a:pt x="13687" y="8703"/>
                  </a:cubicBezTo>
                  <a:cubicBezTo>
                    <a:pt x="13687" y="8153"/>
                    <a:pt x="13477" y="7624"/>
                    <a:pt x="13100" y="7226"/>
                  </a:cubicBezTo>
                  <a:cubicBezTo>
                    <a:pt x="12727" y="6827"/>
                    <a:pt x="12220" y="6588"/>
                    <a:pt x="11677" y="6552"/>
                  </a:cubicBezTo>
                  <a:lnTo>
                    <a:pt x="11543" y="6538"/>
                  </a:lnTo>
                  <a:lnTo>
                    <a:pt x="11525" y="6538"/>
                  </a:lnTo>
                  <a:cubicBezTo>
                    <a:pt x="11314" y="6541"/>
                    <a:pt x="11104" y="6574"/>
                    <a:pt x="10902" y="6635"/>
                  </a:cubicBezTo>
                  <a:lnTo>
                    <a:pt x="10746" y="6483"/>
                  </a:lnTo>
                  <a:cubicBezTo>
                    <a:pt x="10862" y="6193"/>
                    <a:pt x="10797" y="5868"/>
                    <a:pt x="10579" y="5650"/>
                  </a:cubicBezTo>
                  <a:lnTo>
                    <a:pt x="10550" y="5621"/>
                  </a:lnTo>
                  <a:cubicBezTo>
                    <a:pt x="10407" y="5475"/>
                    <a:pt x="10210" y="5396"/>
                    <a:pt x="10006" y="5396"/>
                  </a:cubicBezTo>
                  <a:cubicBezTo>
                    <a:pt x="9993" y="5396"/>
                    <a:pt x="9980" y="5396"/>
                    <a:pt x="9967" y="5397"/>
                  </a:cubicBezTo>
                  <a:cubicBezTo>
                    <a:pt x="9978" y="5176"/>
                    <a:pt x="9895" y="4966"/>
                    <a:pt x="9739" y="4810"/>
                  </a:cubicBezTo>
                  <a:lnTo>
                    <a:pt x="9714" y="4785"/>
                  </a:lnTo>
                  <a:cubicBezTo>
                    <a:pt x="9571" y="4638"/>
                    <a:pt x="9373" y="4559"/>
                    <a:pt x="9170" y="4559"/>
                  </a:cubicBezTo>
                  <a:cubicBezTo>
                    <a:pt x="9157" y="4559"/>
                    <a:pt x="9144" y="4559"/>
                    <a:pt x="9131" y="4560"/>
                  </a:cubicBezTo>
                  <a:cubicBezTo>
                    <a:pt x="9141" y="4339"/>
                    <a:pt x="9058" y="4129"/>
                    <a:pt x="8902" y="3973"/>
                  </a:cubicBezTo>
                  <a:lnTo>
                    <a:pt x="8877" y="3948"/>
                  </a:lnTo>
                  <a:cubicBezTo>
                    <a:pt x="8731" y="3802"/>
                    <a:pt x="8536" y="3722"/>
                    <a:pt x="8333" y="3722"/>
                  </a:cubicBezTo>
                  <a:cubicBezTo>
                    <a:pt x="8320" y="3722"/>
                    <a:pt x="8307" y="3723"/>
                    <a:pt x="8294" y="3723"/>
                  </a:cubicBezTo>
                  <a:cubicBezTo>
                    <a:pt x="8305" y="3503"/>
                    <a:pt x="8221" y="3292"/>
                    <a:pt x="8066" y="3137"/>
                  </a:cubicBezTo>
                  <a:lnTo>
                    <a:pt x="8040" y="3111"/>
                  </a:lnTo>
                  <a:cubicBezTo>
                    <a:pt x="7894" y="2963"/>
                    <a:pt x="7697" y="2885"/>
                    <a:pt x="7497" y="2885"/>
                  </a:cubicBezTo>
                  <a:cubicBezTo>
                    <a:pt x="7399" y="2885"/>
                    <a:pt x="7301" y="2903"/>
                    <a:pt x="7207" y="2941"/>
                  </a:cubicBezTo>
                  <a:lnTo>
                    <a:pt x="7052" y="2789"/>
                  </a:lnTo>
                  <a:cubicBezTo>
                    <a:pt x="7117" y="2590"/>
                    <a:pt x="7149" y="2380"/>
                    <a:pt x="7149" y="2166"/>
                  </a:cubicBezTo>
                  <a:lnTo>
                    <a:pt x="7149" y="2148"/>
                  </a:lnTo>
                  <a:lnTo>
                    <a:pt x="7139" y="2018"/>
                  </a:lnTo>
                  <a:cubicBezTo>
                    <a:pt x="7117" y="1713"/>
                    <a:pt x="7030" y="1413"/>
                    <a:pt x="6885" y="1145"/>
                  </a:cubicBezTo>
                  <a:cubicBezTo>
                    <a:pt x="6845" y="1068"/>
                    <a:pt x="6781" y="1037"/>
                    <a:pt x="6716" y="1037"/>
                  </a:cubicBezTo>
                  <a:cubicBezTo>
                    <a:pt x="6582" y="1037"/>
                    <a:pt x="6448" y="1174"/>
                    <a:pt x="6534" y="1333"/>
                  </a:cubicBezTo>
                  <a:cubicBezTo>
                    <a:pt x="6653" y="1554"/>
                    <a:pt x="6722" y="1797"/>
                    <a:pt x="6740" y="2047"/>
                  </a:cubicBezTo>
                  <a:lnTo>
                    <a:pt x="6740" y="2050"/>
                  </a:lnTo>
                  <a:lnTo>
                    <a:pt x="6751" y="2177"/>
                  </a:lnTo>
                  <a:cubicBezTo>
                    <a:pt x="6747" y="2380"/>
                    <a:pt x="6708" y="2583"/>
                    <a:pt x="6635" y="2775"/>
                  </a:cubicBezTo>
                  <a:cubicBezTo>
                    <a:pt x="6606" y="2847"/>
                    <a:pt x="6624" y="2930"/>
                    <a:pt x="6679" y="2985"/>
                  </a:cubicBezTo>
                  <a:lnTo>
                    <a:pt x="6878" y="3184"/>
                  </a:lnTo>
                  <a:lnTo>
                    <a:pt x="6012" y="4057"/>
                  </a:lnTo>
                  <a:lnTo>
                    <a:pt x="5813" y="3857"/>
                  </a:lnTo>
                  <a:cubicBezTo>
                    <a:pt x="5772" y="3819"/>
                    <a:pt x="5721" y="3799"/>
                    <a:pt x="5669" y="3799"/>
                  </a:cubicBezTo>
                  <a:cubicBezTo>
                    <a:pt x="5647" y="3799"/>
                    <a:pt x="5625" y="3803"/>
                    <a:pt x="5603" y="3810"/>
                  </a:cubicBezTo>
                  <a:cubicBezTo>
                    <a:pt x="5411" y="3886"/>
                    <a:pt x="5205" y="3923"/>
                    <a:pt x="5002" y="3926"/>
                  </a:cubicBezTo>
                  <a:lnTo>
                    <a:pt x="4879" y="3915"/>
                  </a:lnTo>
                  <a:lnTo>
                    <a:pt x="4875" y="3915"/>
                  </a:lnTo>
                  <a:cubicBezTo>
                    <a:pt x="3951" y="3854"/>
                    <a:pt x="3238" y="3090"/>
                    <a:pt x="3231" y="2166"/>
                  </a:cubicBezTo>
                  <a:cubicBezTo>
                    <a:pt x="3231" y="2003"/>
                    <a:pt x="3256" y="1840"/>
                    <a:pt x="3300" y="1681"/>
                  </a:cubicBezTo>
                  <a:lnTo>
                    <a:pt x="4386" y="2767"/>
                  </a:lnTo>
                  <a:cubicBezTo>
                    <a:pt x="4549" y="2923"/>
                    <a:pt x="4766" y="3014"/>
                    <a:pt x="4991" y="3017"/>
                  </a:cubicBezTo>
                  <a:cubicBezTo>
                    <a:pt x="5215" y="3017"/>
                    <a:pt x="5433" y="2930"/>
                    <a:pt x="5592" y="2767"/>
                  </a:cubicBezTo>
                  <a:cubicBezTo>
                    <a:pt x="5828" y="2532"/>
                    <a:pt x="5907" y="2181"/>
                    <a:pt x="5791" y="1869"/>
                  </a:cubicBezTo>
                  <a:lnTo>
                    <a:pt x="5788" y="1858"/>
                  </a:lnTo>
                  <a:cubicBezTo>
                    <a:pt x="5744" y="1746"/>
                    <a:pt x="5675" y="1645"/>
                    <a:pt x="5592" y="1561"/>
                  </a:cubicBezTo>
                  <a:lnTo>
                    <a:pt x="4506" y="475"/>
                  </a:lnTo>
                  <a:cubicBezTo>
                    <a:pt x="4661" y="428"/>
                    <a:pt x="4824" y="402"/>
                    <a:pt x="4987" y="402"/>
                  </a:cubicBezTo>
                  <a:cubicBezTo>
                    <a:pt x="5386" y="402"/>
                    <a:pt x="5770" y="536"/>
                    <a:pt x="6077" y="783"/>
                  </a:cubicBezTo>
                  <a:cubicBezTo>
                    <a:pt x="6120" y="816"/>
                    <a:pt x="6163" y="830"/>
                    <a:pt x="6205" y="830"/>
                  </a:cubicBezTo>
                  <a:cubicBezTo>
                    <a:pt x="6369" y="830"/>
                    <a:pt x="6495" y="604"/>
                    <a:pt x="6327" y="471"/>
                  </a:cubicBezTo>
                  <a:cubicBezTo>
                    <a:pt x="5947" y="167"/>
                    <a:pt x="5476" y="0"/>
                    <a:pt x="49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p138"/>
          <p:cNvSpPr/>
          <p:nvPr/>
        </p:nvSpPr>
        <p:spPr>
          <a:xfrm>
            <a:off x="4890072" y="1499350"/>
            <a:ext cx="3026400" cy="2854500"/>
          </a:xfrm>
          <a:prstGeom prst="wedgeRoundRectCallout">
            <a:avLst>
              <a:gd fmla="val -62249" name="adj1"/>
              <a:gd fmla="val -33213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6" name="Google Shape;4116;p138"/>
          <p:cNvSpPr/>
          <p:nvPr/>
        </p:nvSpPr>
        <p:spPr>
          <a:xfrm>
            <a:off x="1227528" y="1499350"/>
            <a:ext cx="3026400" cy="2854500"/>
          </a:xfrm>
          <a:prstGeom prst="wedgeRoundRectCallout">
            <a:avLst>
              <a:gd fmla="val 63157" name="adj1"/>
              <a:gd fmla="val 33454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7" name="Google Shape;4117;p138"/>
          <p:cNvSpPr txBox="1"/>
          <p:nvPr>
            <p:ph idx="1" type="subTitle"/>
          </p:nvPr>
        </p:nvSpPr>
        <p:spPr>
          <a:xfrm>
            <a:off x="2348928" y="1790087"/>
            <a:ext cx="16002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Amazon Personalize</a:t>
            </a:r>
            <a:endParaRPr sz="1700"/>
          </a:p>
        </p:txBody>
      </p:sp>
      <p:sp>
        <p:nvSpPr>
          <p:cNvPr id="4118" name="Google Shape;4118;p138"/>
          <p:cNvSpPr txBox="1"/>
          <p:nvPr>
            <p:ph idx="2" type="subTitle"/>
          </p:nvPr>
        </p:nvSpPr>
        <p:spPr>
          <a:xfrm>
            <a:off x="6008777" y="1790087"/>
            <a:ext cx="16029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Amazon SageMaker</a:t>
            </a:r>
            <a:endParaRPr sz="1800"/>
          </a:p>
        </p:txBody>
      </p:sp>
      <p:sp>
        <p:nvSpPr>
          <p:cNvPr id="4119" name="Google Shape;4119;p138"/>
          <p:cNvSpPr txBox="1"/>
          <p:nvPr>
            <p:ph idx="3" type="subTitle"/>
          </p:nvPr>
        </p:nvSpPr>
        <p:spPr>
          <a:xfrm>
            <a:off x="1200075" y="2459050"/>
            <a:ext cx="30813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un servicio que utiliza machine learning y es específico para recomendaciones. Está creado para simplificar el proceso de creación de modelos aunque no tengas experiencia</a:t>
            </a:r>
            <a:endParaRPr/>
          </a:p>
        </p:txBody>
      </p:sp>
      <p:sp>
        <p:nvSpPr>
          <p:cNvPr id="4120" name="Google Shape;4120;p138"/>
          <p:cNvSpPr txBox="1"/>
          <p:nvPr>
            <p:ph idx="4" type="subTitle"/>
          </p:nvPr>
        </p:nvSpPr>
        <p:spPr>
          <a:xfrm>
            <a:off x="4862475" y="2459050"/>
            <a:ext cx="30816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Sirve para construir, entrenar e implementar modelos en general. Se usa para sistemas de recomendación complejos y modelos personalizados.</a:t>
            </a:r>
            <a:endParaRPr/>
          </a:p>
        </p:txBody>
      </p:sp>
      <p:sp>
        <p:nvSpPr>
          <p:cNvPr id="4121" name="Google Shape;4121;p1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 Amazon Web Services</a:t>
            </a:r>
            <a:endParaRPr sz="3400"/>
          </a:p>
        </p:txBody>
      </p:sp>
      <p:sp>
        <p:nvSpPr>
          <p:cNvPr id="4122" name="Google Shape;4122;p138"/>
          <p:cNvSpPr/>
          <p:nvPr/>
        </p:nvSpPr>
        <p:spPr>
          <a:xfrm>
            <a:off x="8274524" y="885682"/>
            <a:ext cx="407052" cy="407442"/>
          </a:xfrm>
          <a:custGeom>
            <a:rect b="b" l="l" r="r" t="t"/>
            <a:pathLst>
              <a:path extrusionOk="0" h="4176" w="4172">
                <a:moveTo>
                  <a:pt x="2086" y="1"/>
                </a:moveTo>
                <a:cubicBezTo>
                  <a:pt x="934" y="1"/>
                  <a:pt x="0" y="934"/>
                  <a:pt x="0" y="2086"/>
                </a:cubicBezTo>
                <a:cubicBezTo>
                  <a:pt x="0" y="3239"/>
                  <a:pt x="934" y="4176"/>
                  <a:pt x="2086" y="4176"/>
                </a:cubicBezTo>
                <a:cubicBezTo>
                  <a:pt x="3238" y="4176"/>
                  <a:pt x="4171" y="3239"/>
                  <a:pt x="4171" y="2086"/>
                </a:cubicBezTo>
                <a:cubicBezTo>
                  <a:pt x="4171" y="934"/>
                  <a:pt x="3238" y="1"/>
                  <a:pt x="2086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3" name="Google Shape;4123;p138"/>
          <p:cNvSpPr/>
          <p:nvPr/>
        </p:nvSpPr>
        <p:spPr>
          <a:xfrm>
            <a:off x="393031" y="804069"/>
            <a:ext cx="261188" cy="303630"/>
          </a:xfrm>
          <a:custGeom>
            <a:rect b="b" l="l" r="r" t="t"/>
            <a:pathLst>
              <a:path extrusionOk="0" h="3112" w="2677">
                <a:moveTo>
                  <a:pt x="1339" y="0"/>
                </a:moveTo>
                <a:cubicBezTo>
                  <a:pt x="599" y="0"/>
                  <a:pt x="0" y="696"/>
                  <a:pt x="0" y="1558"/>
                </a:cubicBezTo>
                <a:cubicBezTo>
                  <a:pt x="0" y="2417"/>
                  <a:pt x="599" y="3112"/>
                  <a:pt x="1339" y="3112"/>
                </a:cubicBezTo>
                <a:cubicBezTo>
                  <a:pt x="2078" y="3112"/>
                  <a:pt x="2677" y="2417"/>
                  <a:pt x="2677" y="1558"/>
                </a:cubicBezTo>
                <a:cubicBezTo>
                  <a:pt x="2677" y="696"/>
                  <a:pt x="2078" y="0"/>
                  <a:pt x="1339" y="0"/>
                </a:cubicBez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138"/>
          <p:cNvSpPr/>
          <p:nvPr/>
        </p:nvSpPr>
        <p:spPr>
          <a:xfrm>
            <a:off x="8029038" y="1253863"/>
            <a:ext cx="245475" cy="285825"/>
          </a:xfrm>
          <a:custGeom>
            <a:rect b="b" l="l" r="r" t="t"/>
            <a:pathLst>
              <a:path extrusionOk="0" h="11433" w="9819">
                <a:moveTo>
                  <a:pt x="4909" y="1"/>
                </a:moveTo>
                <a:cubicBezTo>
                  <a:pt x="4225" y="4472"/>
                  <a:pt x="3840" y="5015"/>
                  <a:pt x="0" y="5717"/>
                </a:cubicBezTo>
                <a:cubicBezTo>
                  <a:pt x="3840" y="6418"/>
                  <a:pt x="4208" y="6961"/>
                  <a:pt x="4909" y="11432"/>
                </a:cubicBezTo>
                <a:cubicBezTo>
                  <a:pt x="5593" y="6961"/>
                  <a:pt x="5979" y="6418"/>
                  <a:pt x="9818" y="5717"/>
                </a:cubicBezTo>
                <a:cubicBezTo>
                  <a:pt x="5979" y="5033"/>
                  <a:pt x="5593" y="4472"/>
                  <a:pt x="4909" y="1"/>
                </a:cubicBez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5" name="Google Shape;4125;p138"/>
          <p:cNvGrpSpPr/>
          <p:nvPr/>
        </p:nvGrpSpPr>
        <p:grpSpPr>
          <a:xfrm>
            <a:off x="474526" y="1253863"/>
            <a:ext cx="245481" cy="245481"/>
            <a:chOff x="1951050" y="2586375"/>
            <a:chExt cx="167575" cy="167575"/>
          </a:xfrm>
        </p:grpSpPr>
        <p:sp>
          <p:nvSpPr>
            <p:cNvPr id="4126" name="Google Shape;4126;p138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138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138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138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0" name="Google Shape;4130;p138"/>
          <p:cNvSpPr/>
          <p:nvPr/>
        </p:nvSpPr>
        <p:spPr>
          <a:xfrm>
            <a:off x="1456125" y="1586387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138"/>
          <p:cNvSpPr/>
          <p:nvPr/>
        </p:nvSpPr>
        <p:spPr>
          <a:xfrm>
            <a:off x="5118675" y="1586387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2" name="Google Shape;4132;p138"/>
          <p:cNvPicPr preferRelativeResize="0"/>
          <p:nvPr/>
        </p:nvPicPr>
        <p:blipFill rotWithShape="1">
          <a:blip r:embed="rId3">
            <a:alphaModFix/>
          </a:blip>
          <a:srcRect b="30035" l="0" r="0" t="0"/>
          <a:stretch/>
        </p:blipFill>
        <p:spPr>
          <a:xfrm>
            <a:off x="1168900" y="1368100"/>
            <a:ext cx="1364350" cy="9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3" name="Google Shape;4133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779" y="1619479"/>
            <a:ext cx="723675" cy="7236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139"/>
          <p:cNvSpPr txBox="1"/>
          <p:nvPr>
            <p:ph idx="5" type="subTitle"/>
          </p:nvPr>
        </p:nvSpPr>
        <p:spPr>
          <a:xfrm>
            <a:off x="720000" y="1771812"/>
            <a:ext cx="24780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Recommendations AI</a:t>
            </a:r>
            <a:endParaRPr sz="1500"/>
          </a:p>
        </p:txBody>
      </p:sp>
      <p:sp>
        <p:nvSpPr>
          <p:cNvPr id="4139" name="Google Shape;4139;p139"/>
          <p:cNvSpPr txBox="1"/>
          <p:nvPr>
            <p:ph idx="6" type="subTitle"/>
          </p:nvPr>
        </p:nvSpPr>
        <p:spPr>
          <a:xfrm>
            <a:off x="720000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específico para construir sistemas de recomendación personalizados. Se usa sobre todo para productos</a:t>
            </a:r>
            <a:endParaRPr/>
          </a:p>
        </p:txBody>
      </p:sp>
      <p:sp>
        <p:nvSpPr>
          <p:cNvPr id="4140" name="Google Shape;4140;p139"/>
          <p:cNvSpPr txBox="1"/>
          <p:nvPr>
            <p:ph idx="1" type="subTitle"/>
          </p:nvPr>
        </p:nvSpPr>
        <p:spPr>
          <a:xfrm>
            <a:off x="3341381" y="3356350"/>
            <a:ext cx="24774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BigQuery ML</a:t>
            </a:r>
            <a:endParaRPr/>
          </a:p>
        </p:txBody>
      </p:sp>
      <p:sp>
        <p:nvSpPr>
          <p:cNvPr id="4141" name="Google Shape;4141;p139"/>
          <p:cNvSpPr txBox="1"/>
          <p:nvPr>
            <p:ph idx="2" type="subTitle"/>
          </p:nvPr>
        </p:nvSpPr>
        <p:spPr>
          <a:xfrm>
            <a:off x="5934756" y="1771812"/>
            <a:ext cx="2478000" cy="4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Vertex AI</a:t>
            </a:r>
            <a:endParaRPr/>
          </a:p>
        </p:txBody>
      </p:sp>
      <p:sp>
        <p:nvSpPr>
          <p:cNvPr id="4142" name="Google Shape;4142;p139"/>
          <p:cNvSpPr txBox="1"/>
          <p:nvPr>
            <p:ph idx="3" type="subTitle"/>
          </p:nvPr>
        </p:nvSpPr>
        <p:spPr>
          <a:xfrm>
            <a:off x="3341381" y="3779650"/>
            <a:ext cx="24774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y entrenar modelos de machine learning directamente desde el almacén de datos de google (bigquery).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3" name="Google Shape;4143;p139"/>
          <p:cNvSpPr txBox="1"/>
          <p:nvPr>
            <p:ph idx="4" type="subTitle"/>
          </p:nvPr>
        </p:nvSpPr>
        <p:spPr>
          <a:xfrm>
            <a:off x="5934756" y="2195088"/>
            <a:ext cx="2478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para machine learning que permite construir, entrenar e implementar todo tipo de modelos de IA.</a:t>
            </a:r>
            <a:endParaRPr>
              <a:solidFill>
                <a:srgbClr val="242321"/>
              </a:solidFill>
            </a:endParaRPr>
          </a:p>
        </p:txBody>
      </p:sp>
      <p:sp>
        <p:nvSpPr>
          <p:cNvPr id="4144" name="Google Shape;4144;p139"/>
          <p:cNvSpPr txBox="1"/>
          <p:nvPr>
            <p:ph type="title"/>
          </p:nvPr>
        </p:nvSpPr>
        <p:spPr>
          <a:xfrm>
            <a:off x="720000" y="318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Herramientas de Google Cloud Platform</a:t>
            </a:r>
            <a:endParaRPr sz="3200"/>
          </a:p>
        </p:txBody>
      </p:sp>
      <p:cxnSp>
        <p:nvCxnSpPr>
          <p:cNvPr id="4145" name="Google Shape;4145;p139"/>
          <p:cNvCxnSpPr>
            <a:stCxn id="4146" idx="5"/>
            <a:endCxn id="4147" idx="1"/>
          </p:cNvCxnSpPr>
          <p:nvPr/>
        </p:nvCxnSpPr>
        <p:spPr>
          <a:xfrm>
            <a:off x="3959075" y="2262734"/>
            <a:ext cx="341700" cy="3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8" name="Google Shape;4148;p139"/>
          <p:cNvCxnSpPr>
            <a:stCxn id="4149" idx="3"/>
            <a:endCxn id="4147" idx="7"/>
          </p:cNvCxnSpPr>
          <p:nvPr/>
        </p:nvCxnSpPr>
        <p:spPr>
          <a:xfrm flipH="1">
            <a:off x="4859431" y="2262734"/>
            <a:ext cx="324900" cy="31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0" name="Google Shape;4150;p139"/>
          <p:cNvSpPr/>
          <p:nvPr/>
        </p:nvSpPr>
        <p:spPr>
          <a:xfrm rot="-6299996">
            <a:off x="7730869" y="3729244"/>
            <a:ext cx="452827" cy="334015"/>
          </a:xfrm>
          <a:custGeom>
            <a:rect b="b" l="l" r="r" t="t"/>
            <a:pathLst>
              <a:path extrusionOk="0" h="1012" w="1372">
                <a:moveTo>
                  <a:pt x="1372" y="0"/>
                </a:moveTo>
                <a:lnTo>
                  <a:pt x="194" y="49"/>
                </a:lnTo>
                <a:lnTo>
                  <a:pt x="584" y="365"/>
                </a:lnTo>
                <a:lnTo>
                  <a:pt x="0" y="699"/>
                </a:lnTo>
                <a:lnTo>
                  <a:pt x="86" y="852"/>
                </a:lnTo>
                <a:lnTo>
                  <a:pt x="669" y="513"/>
                </a:lnTo>
                <a:lnTo>
                  <a:pt x="744" y="1012"/>
                </a:lnTo>
                <a:lnTo>
                  <a:pt x="1372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139"/>
          <p:cNvSpPr/>
          <p:nvPr/>
        </p:nvSpPr>
        <p:spPr>
          <a:xfrm>
            <a:off x="8177211" y="4038675"/>
            <a:ext cx="123234" cy="112499"/>
          </a:xfrm>
          <a:custGeom>
            <a:rect b="b" l="l" r="r" t="t"/>
            <a:pathLst>
              <a:path extrusionOk="0" h="765" w="838">
                <a:moveTo>
                  <a:pt x="418" y="1"/>
                </a:moveTo>
                <a:cubicBezTo>
                  <a:pt x="246" y="1"/>
                  <a:pt x="90" y="118"/>
                  <a:pt x="49" y="293"/>
                </a:cubicBezTo>
                <a:cubicBezTo>
                  <a:pt x="1" y="498"/>
                  <a:pt x="127" y="706"/>
                  <a:pt x="332" y="754"/>
                </a:cubicBezTo>
                <a:cubicBezTo>
                  <a:pt x="360" y="761"/>
                  <a:pt x="389" y="765"/>
                  <a:pt x="418" y="765"/>
                </a:cubicBezTo>
                <a:cubicBezTo>
                  <a:pt x="591" y="765"/>
                  <a:pt x="747" y="644"/>
                  <a:pt x="789" y="468"/>
                </a:cubicBezTo>
                <a:cubicBezTo>
                  <a:pt x="837" y="264"/>
                  <a:pt x="711" y="59"/>
                  <a:pt x="506" y="11"/>
                </a:cubicBezTo>
                <a:cubicBezTo>
                  <a:pt x="477" y="4"/>
                  <a:pt x="447" y="1"/>
                  <a:pt x="418" y="1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2" name="Google Shape;4152;p139"/>
          <p:cNvSpPr/>
          <p:nvPr/>
        </p:nvSpPr>
        <p:spPr>
          <a:xfrm>
            <a:off x="7648062" y="4260638"/>
            <a:ext cx="288201" cy="263062"/>
          </a:xfrm>
          <a:custGeom>
            <a:rect b="b" l="l" r="r" t="t"/>
            <a:pathLst>
              <a:path extrusionOk="0" h="765" w="838">
                <a:moveTo>
                  <a:pt x="418" y="1"/>
                </a:moveTo>
                <a:cubicBezTo>
                  <a:pt x="246" y="1"/>
                  <a:pt x="90" y="118"/>
                  <a:pt x="49" y="293"/>
                </a:cubicBezTo>
                <a:cubicBezTo>
                  <a:pt x="1" y="498"/>
                  <a:pt x="127" y="706"/>
                  <a:pt x="332" y="754"/>
                </a:cubicBezTo>
                <a:cubicBezTo>
                  <a:pt x="360" y="761"/>
                  <a:pt x="389" y="765"/>
                  <a:pt x="418" y="765"/>
                </a:cubicBezTo>
                <a:cubicBezTo>
                  <a:pt x="591" y="765"/>
                  <a:pt x="747" y="644"/>
                  <a:pt x="789" y="468"/>
                </a:cubicBezTo>
                <a:cubicBezTo>
                  <a:pt x="837" y="264"/>
                  <a:pt x="711" y="59"/>
                  <a:pt x="506" y="11"/>
                </a:cubicBezTo>
                <a:cubicBezTo>
                  <a:pt x="477" y="4"/>
                  <a:pt x="447" y="1"/>
                  <a:pt x="418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3" name="Google Shape;4153;p139"/>
          <p:cNvGrpSpPr/>
          <p:nvPr/>
        </p:nvGrpSpPr>
        <p:grpSpPr>
          <a:xfrm>
            <a:off x="8064882" y="4260639"/>
            <a:ext cx="347869" cy="347852"/>
            <a:chOff x="1951050" y="2586375"/>
            <a:chExt cx="167575" cy="167575"/>
          </a:xfrm>
        </p:grpSpPr>
        <p:sp>
          <p:nvSpPr>
            <p:cNvPr id="4154" name="Google Shape;4154;p139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139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139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139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8" name="Google Shape;4158;p139"/>
          <p:cNvSpPr/>
          <p:nvPr/>
        </p:nvSpPr>
        <p:spPr>
          <a:xfrm flipH="1">
            <a:off x="934113" y="4496012"/>
            <a:ext cx="123234" cy="112499"/>
          </a:xfrm>
          <a:custGeom>
            <a:rect b="b" l="l" r="r" t="t"/>
            <a:pathLst>
              <a:path extrusionOk="0" h="765" w="838">
                <a:moveTo>
                  <a:pt x="418" y="1"/>
                </a:moveTo>
                <a:cubicBezTo>
                  <a:pt x="246" y="1"/>
                  <a:pt x="90" y="118"/>
                  <a:pt x="49" y="293"/>
                </a:cubicBezTo>
                <a:cubicBezTo>
                  <a:pt x="1" y="498"/>
                  <a:pt x="127" y="706"/>
                  <a:pt x="332" y="754"/>
                </a:cubicBezTo>
                <a:cubicBezTo>
                  <a:pt x="360" y="761"/>
                  <a:pt x="389" y="765"/>
                  <a:pt x="418" y="765"/>
                </a:cubicBezTo>
                <a:cubicBezTo>
                  <a:pt x="591" y="765"/>
                  <a:pt x="747" y="644"/>
                  <a:pt x="789" y="468"/>
                </a:cubicBezTo>
                <a:cubicBezTo>
                  <a:pt x="837" y="264"/>
                  <a:pt x="711" y="59"/>
                  <a:pt x="506" y="11"/>
                </a:cubicBezTo>
                <a:cubicBezTo>
                  <a:pt x="477" y="4"/>
                  <a:pt x="447" y="1"/>
                  <a:pt x="418" y="1"/>
                </a:cubicBez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9" name="Google Shape;4159;p139"/>
          <p:cNvSpPr/>
          <p:nvPr/>
        </p:nvSpPr>
        <p:spPr>
          <a:xfrm flipH="1">
            <a:off x="720011" y="3915188"/>
            <a:ext cx="446423" cy="432824"/>
          </a:xfrm>
          <a:custGeom>
            <a:rect b="b" l="l" r="r" t="t"/>
            <a:pathLst>
              <a:path extrusionOk="0" h="1400" w="1444">
                <a:moveTo>
                  <a:pt x="992" y="0"/>
                </a:moveTo>
                <a:cubicBezTo>
                  <a:pt x="979" y="0"/>
                  <a:pt x="965" y="4"/>
                  <a:pt x="953" y="11"/>
                </a:cubicBezTo>
                <a:lnTo>
                  <a:pt x="644" y="208"/>
                </a:lnTo>
                <a:cubicBezTo>
                  <a:pt x="631" y="213"/>
                  <a:pt x="618" y="218"/>
                  <a:pt x="605" y="218"/>
                </a:cubicBezTo>
                <a:cubicBezTo>
                  <a:pt x="599" y="218"/>
                  <a:pt x="594" y="217"/>
                  <a:pt x="588" y="215"/>
                </a:cubicBezTo>
                <a:lnTo>
                  <a:pt x="231" y="122"/>
                </a:lnTo>
                <a:cubicBezTo>
                  <a:pt x="227" y="122"/>
                  <a:pt x="223" y="121"/>
                  <a:pt x="219" y="121"/>
                </a:cubicBezTo>
                <a:cubicBezTo>
                  <a:pt x="166" y="121"/>
                  <a:pt x="128" y="163"/>
                  <a:pt x="142" y="211"/>
                </a:cubicBezTo>
                <a:lnTo>
                  <a:pt x="235" y="568"/>
                </a:lnTo>
                <a:cubicBezTo>
                  <a:pt x="239" y="587"/>
                  <a:pt x="235" y="605"/>
                  <a:pt x="224" y="624"/>
                </a:cubicBezTo>
                <a:lnTo>
                  <a:pt x="31" y="936"/>
                </a:lnTo>
                <a:cubicBezTo>
                  <a:pt x="1" y="977"/>
                  <a:pt x="31" y="1040"/>
                  <a:pt x="86" y="1044"/>
                </a:cubicBezTo>
                <a:lnTo>
                  <a:pt x="454" y="1066"/>
                </a:lnTo>
                <a:cubicBezTo>
                  <a:pt x="473" y="1066"/>
                  <a:pt x="492" y="1077"/>
                  <a:pt x="503" y="1089"/>
                </a:cubicBezTo>
                <a:lnTo>
                  <a:pt x="741" y="1375"/>
                </a:lnTo>
                <a:cubicBezTo>
                  <a:pt x="756" y="1392"/>
                  <a:pt x="776" y="1400"/>
                  <a:pt x="796" y="1400"/>
                </a:cubicBezTo>
                <a:cubicBezTo>
                  <a:pt x="824" y="1400"/>
                  <a:pt x="850" y="1384"/>
                  <a:pt x="863" y="1356"/>
                </a:cubicBezTo>
                <a:lnTo>
                  <a:pt x="997" y="1011"/>
                </a:lnTo>
                <a:cubicBezTo>
                  <a:pt x="1005" y="992"/>
                  <a:pt x="1020" y="977"/>
                  <a:pt x="1038" y="970"/>
                </a:cubicBezTo>
                <a:lnTo>
                  <a:pt x="1384" y="832"/>
                </a:lnTo>
                <a:cubicBezTo>
                  <a:pt x="1432" y="817"/>
                  <a:pt x="1443" y="747"/>
                  <a:pt x="1402" y="713"/>
                </a:cubicBezTo>
                <a:lnTo>
                  <a:pt x="1116" y="475"/>
                </a:lnTo>
                <a:cubicBezTo>
                  <a:pt x="1105" y="464"/>
                  <a:pt x="1094" y="445"/>
                  <a:pt x="1083" y="434"/>
                </a:cubicBezTo>
                <a:lnTo>
                  <a:pt x="1060" y="66"/>
                </a:lnTo>
                <a:cubicBezTo>
                  <a:pt x="1060" y="25"/>
                  <a:pt x="1028" y="0"/>
                  <a:pt x="992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0" name="Google Shape;4160;p139"/>
          <p:cNvGrpSpPr/>
          <p:nvPr/>
        </p:nvGrpSpPr>
        <p:grpSpPr>
          <a:xfrm flipH="1">
            <a:off x="1302821" y="3668276"/>
            <a:ext cx="347869" cy="347852"/>
            <a:chOff x="1951050" y="2586375"/>
            <a:chExt cx="167575" cy="167575"/>
          </a:xfrm>
        </p:grpSpPr>
        <p:sp>
          <p:nvSpPr>
            <p:cNvPr id="4161" name="Google Shape;4161;p139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139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139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139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5" name="Google Shape;4165;p139"/>
          <p:cNvGrpSpPr/>
          <p:nvPr/>
        </p:nvGrpSpPr>
        <p:grpSpPr>
          <a:xfrm flipH="1">
            <a:off x="1133651" y="4274021"/>
            <a:ext cx="288212" cy="260503"/>
            <a:chOff x="8036446" y="2423804"/>
            <a:chExt cx="288212" cy="260503"/>
          </a:xfrm>
        </p:grpSpPr>
        <p:sp>
          <p:nvSpPr>
            <p:cNvPr id="4166" name="Google Shape;4166;p139"/>
            <p:cNvSpPr/>
            <p:nvPr/>
          </p:nvSpPr>
          <p:spPr>
            <a:xfrm>
              <a:off x="8036446" y="2423804"/>
              <a:ext cx="288212" cy="260503"/>
            </a:xfrm>
            <a:custGeom>
              <a:rect b="b" l="l" r="r" t="t"/>
              <a:pathLst>
                <a:path extrusionOk="0" h="1429" w="1581">
                  <a:moveTo>
                    <a:pt x="789" y="1"/>
                  </a:moveTo>
                  <a:lnTo>
                    <a:pt x="1" y="796"/>
                  </a:lnTo>
                  <a:lnTo>
                    <a:pt x="161" y="796"/>
                  </a:lnTo>
                  <a:lnTo>
                    <a:pt x="161" y="1428"/>
                  </a:lnTo>
                  <a:lnTo>
                    <a:pt x="1417" y="1428"/>
                  </a:lnTo>
                  <a:lnTo>
                    <a:pt x="1417" y="796"/>
                  </a:lnTo>
                  <a:lnTo>
                    <a:pt x="1581" y="796"/>
                  </a:lnTo>
                  <a:lnTo>
                    <a:pt x="1268" y="480"/>
                  </a:lnTo>
                  <a:lnTo>
                    <a:pt x="1268" y="101"/>
                  </a:lnTo>
                  <a:lnTo>
                    <a:pt x="1090" y="101"/>
                  </a:lnTo>
                  <a:lnTo>
                    <a:pt x="1090" y="302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139"/>
            <p:cNvSpPr/>
            <p:nvPr/>
          </p:nvSpPr>
          <p:spPr>
            <a:xfrm>
              <a:off x="8139444" y="2609564"/>
              <a:ext cx="82216" cy="74742"/>
            </a:xfrm>
            <a:custGeom>
              <a:rect b="b" l="l" r="r" t="t"/>
              <a:pathLst>
                <a:path extrusionOk="0" h="410" w="451">
                  <a:moveTo>
                    <a:pt x="1" y="0"/>
                  </a:moveTo>
                  <a:lnTo>
                    <a:pt x="1" y="409"/>
                  </a:lnTo>
                  <a:lnTo>
                    <a:pt x="451" y="409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68" name="Google Shape;4168;p139"/>
          <p:cNvPicPr preferRelativeResize="0"/>
          <p:nvPr/>
        </p:nvPicPr>
        <p:blipFill rotWithShape="1">
          <a:blip r:embed="rId3">
            <a:alphaModFix/>
          </a:blip>
          <a:srcRect b="25218" l="25948" r="24342" t="33118"/>
          <a:stretch/>
        </p:blipFill>
        <p:spPr>
          <a:xfrm>
            <a:off x="3286697" y="1669500"/>
            <a:ext cx="1285309" cy="6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9" name="Google Shape;4169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388" y="2471350"/>
            <a:ext cx="731375" cy="7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0" name="Google Shape;4170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424" y="1666500"/>
            <a:ext cx="995290" cy="6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140"/>
          <p:cNvSpPr/>
          <p:nvPr/>
        </p:nvSpPr>
        <p:spPr>
          <a:xfrm flipH="1">
            <a:off x="4611100" y="3402075"/>
            <a:ext cx="3817800" cy="49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6" name="Google Shape;4176;p140"/>
          <p:cNvSpPr txBox="1"/>
          <p:nvPr>
            <p:ph type="title"/>
          </p:nvPr>
        </p:nvSpPr>
        <p:spPr>
          <a:xfrm>
            <a:off x="4569400" y="3400725"/>
            <a:ext cx="3859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</a:t>
            </a:r>
            <a:endParaRPr/>
          </a:p>
        </p:txBody>
      </p:sp>
      <p:sp>
        <p:nvSpPr>
          <p:cNvPr id="4177" name="Google Shape;4177;p140"/>
          <p:cNvSpPr/>
          <p:nvPr/>
        </p:nvSpPr>
        <p:spPr>
          <a:xfrm flipH="1">
            <a:off x="4984300" y="2957800"/>
            <a:ext cx="3444600" cy="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8" name="Google Shape;4178;p140"/>
          <p:cNvSpPr txBox="1"/>
          <p:nvPr>
            <p:ph idx="1" type="subTitle"/>
          </p:nvPr>
        </p:nvSpPr>
        <p:spPr>
          <a:xfrm>
            <a:off x="5010400" y="449175"/>
            <a:ext cx="3392400" cy="16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TensorFlow es uno de los frameworks más populares de machine learning y deep learning. Es una de las formas de trabajar proporcionando una estructura para construir y entrenar los modelos.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Algunos otros son PyTorch (de Facebook), Keras (ahora parte de tensorflow), Scikit-learn (código abierto), LightFM (de Lyst), etc.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grpSp>
        <p:nvGrpSpPr>
          <p:cNvPr id="4179" name="Google Shape;4179;p140"/>
          <p:cNvGrpSpPr/>
          <p:nvPr/>
        </p:nvGrpSpPr>
        <p:grpSpPr>
          <a:xfrm>
            <a:off x="310399" y="1064670"/>
            <a:ext cx="2146727" cy="1955753"/>
            <a:chOff x="920608" y="2001146"/>
            <a:chExt cx="1615416" cy="1471708"/>
          </a:xfrm>
        </p:grpSpPr>
        <p:sp>
          <p:nvSpPr>
            <p:cNvPr id="4180" name="Google Shape;4180;p140"/>
            <p:cNvSpPr/>
            <p:nvPr/>
          </p:nvSpPr>
          <p:spPr>
            <a:xfrm>
              <a:off x="920608" y="2001146"/>
              <a:ext cx="1615416" cy="1471708"/>
            </a:xfrm>
            <a:custGeom>
              <a:rect b="b" l="l" r="r" t="t"/>
              <a:pathLst>
                <a:path extrusionOk="0" h="10456" w="11477">
                  <a:moveTo>
                    <a:pt x="5740" y="0"/>
                  </a:moveTo>
                  <a:cubicBezTo>
                    <a:pt x="4402" y="0"/>
                    <a:pt x="3063" y="511"/>
                    <a:pt x="2041" y="1531"/>
                  </a:cubicBezTo>
                  <a:cubicBezTo>
                    <a:pt x="0" y="3576"/>
                    <a:pt x="0" y="6884"/>
                    <a:pt x="2041" y="8925"/>
                  </a:cubicBezTo>
                  <a:cubicBezTo>
                    <a:pt x="3063" y="9945"/>
                    <a:pt x="4402" y="10456"/>
                    <a:pt x="5740" y="10456"/>
                  </a:cubicBezTo>
                  <a:cubicBezTo>
                    <a:pt x="7077" y="10456"/>
                    <a:pt x="8415" y="9945"/>
                    <a:pt x="9435" y="8925"/>
                  </a:cubicBezTo>
                  <a:cubicBezTo>
                    <a:pt x="11476" y="6884"/>
                    <a:pt x="11476" y="3576"/>
                    <a:pt x="9435" y="1531"/>
                  </a:cubicBezTo>
                  <a:cubicBezTo>
                    <a:pt x="8415" y="511"/>
                    <a:pt x="7077" y="0"/>
                    <a:pt x="5740" y="0"/>
                  </a:cubicBezTo>
                  <a:close/>
                </a:path>
              </a:pathLst>
            </a:custGeom>
            <a:solidFill>
              <a:srgbClr val="C5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140"/>
            <p:cNvSpPr/>
            <p:nvPr/>
          </p:nvSpPr>
          <p:spPr>
            <a:xfrm>
              <a:off x="1200986" y="2050691"/>
              <a:ext cx="1070141" cy="1232429"/>
            </a:xfrm>
            <a:custGeom>
              <a:rect b="b" l="l" r="r" t="t"/>
              <a:pathLst>
                <a:path extrusionOk="0" h="8756" w="7603">
                  <a:moveTo>
                    <a:pt x="3800" y="1"/>
                  </a:moveTo>
                  <a:lnTo>
                    <a:pt x="3038" y="1227"/>
                  </a:lnTo>
                  <a:cubicBezTo>
                    <a:pt x="1306" y="1580"/>
                    <a:pt x="1" y="3112"/>
                    <a:pt x="1" y="4952"/>
                  </a:cubicBezTo>
                  <a:cubicBezTo>
                    <a:pt x="1" y="7053"/>
                    <a:pt x="1700" y="8755"/>
                    <a:pt x="3800" y="8755"/>
                  </a:cubicBezTo>
                  <a:cubicBezTo>
                    <a:pt x="5900" y="8755"/>
                    <a:pt x="7603" y="7053"/>
                    <a:pt x="7603" y="4952"/>
                  </a:cubicBezTo>
                  <a:cubicBezTo>
                    <a:pt x="7603" y="3112"/>
                    <a:pt x="6294" y="1580"/>
                    <a:pt x="4562" y="1227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140"/>
            <p:cNvSpPr/>
            <p:nvPr/>
          </p:nvSpPr>
          <p:spPr>
            <a:xfrm>
              <a:off x="1242930" y="2567813"/>
              <a:ext cx="295721" cy="594961"/>
            </a:xfrm>
            <a:custGeom>
              <a:rect b="b" l="l" r="r" t="t"/>
              <a:pathLst>
                <a:path extrusionOk="0" h="4227" w="2101">
                  <a:moveTo>
                    <a:pt x="406" y="0"/>
                  </a:moveTo>
                  <a:cubicBezTo>
                    <a:pt x="381" y="0"/>
                    <a:pt x="357" y="12"/>
                    <a:pt x="346" y="40"/>
                  </a:cubicBezTo>
                  <a:cubicBezTo>
                    <a:pt x="0" y="847"/>
                    <a:pt x="78" y="1717"/>
                    <a:pt x="417" y="2516"/>
                  </a:cubicBezTo>
                  <a:cubicBezTo>
                    <a:pt x="747" y="3286"/>
                    <a:pt x="1253" y="3936"/>
                    <a:pt x="2063" y="4226"/>
                  </a:cubicBezTo>
                  <a:cubicBezTo>
                    <a:pt x="2086" y="4226"/>
                    <a:pt x="2101" y="4196"/>
                    <a:pt x="2078" y="4189"/>
                  </a:cubicBezTo>
                  <a:cubicBezTo>
                    <a:pt x="1368" y="3836"/>
                    <a:pt x="904" y="3189"/>
                    <a:pt x="591" y="2475"/>
                  </a:cubicBezTo>
                  <a:cubicBezTo>
                    <a:pt x="268" y="1721"/>
                    <a:pt x="179" y="866"/>
                    <a:pt x="483" y="96"/>
                  </a:cubicBezTo>
                  <a:cubicBezTo>
                    <a:pt x="503" y="43"/>
                    <a:pt x="452" y="0"/>
                    <a:pt x="406" y="0"/>
                  </a:cubicBezTo>
                  <a:close/>
                </a:path>
              </a:pathLst>
            </a:custGeom>
            <a:solidFill>
              <a:srgbClr val="C5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140"/>
            <p:cNvSpPr/>
            <p:nvPr/>
          </p:nvSpPr>
          <p:spPr>
            <a:xfrm>
              <a:off x="1313587" y="2517001"/>
              <a:ext cx="27869" cy="28854"/>
            </a:xfrm>
            <a:custGeom>
              <a:rect b="b" l="l" r="r" t="t"/>
              <a:pathLst>
                <a:path extrusionOk="0" h="205" w="198">
                  <a:moveTo>
                    <a:pt x="96" y="1"/>
                  </a:moveTo>
                  <a:cubicBezTo>
                    <a:pt x="64" y="1"/>
                    <a:pt x="33" y="19"/>
                    <a:pt x="19" y="52"/>
                  </a:cubicBezTo>
                  <a:cubicBezTo>
                    <a:pt x="0" y="93"/>
                    <a:pt x="7" y="134"/>
                    <a:pt x="26" y="171"/>
                  </a:cubicBezTo>
                  <a:cubicBezTo>
                    <a:pt x="37" y="193"/>
                    <a:pt x="63" y="204"/>
                    <a:pt x="86" y="204"/>
                  </a:cubicBezTo>
                  <a:cubicBezTo>
                    <a:pt x="138" y="204"/>
                    <a:pt x="186" y="171"/>
                    <a:pt x="193" y="115"/>
                  </a:cubicBezTo>
                  <a:cubicBezTo>
                    <a:pt x="197" y="85"/>
                    <a:pt x="182" y="44"/>
                    <a:pt x="156" y="22"/>
                  </a:cubicBezTo>
                  <a:cubicBezTo>
                    <a:pt x="152" y="18"/>
                    <a:pt x="152" y="18"/>
                    <a:pt x="149" y="18"/>
                  </a:cubicBezTo>
                  <a:cubicBezTo>
                    <a:pt x="133" y="6"/>
                    <a:pt x="114" y="1"/>
                    <a:pt x="96" y="1"/>
                  </a:cubicBezTo>
                  <a:close/>
                </a:path>
              </a:pathLst>
            </a:custGeom>
            <a:solidFill>
              <a:srgbClr val="C5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140"/>
            <p:cNvSpPr/>
            <p:nvPr/>
          </p:nvSpPr>
          <p:spPr>
            <a:xfrm>
              <a:off x="1418729" y="2580199"/>
              <a:ext cx="163414" cy="391010"/>
            </a:xfrm>
            <a:custGeom>
              <a:rect b="b" l="l" r="r" t="t"/>
              <a:pathLst>
                <a:path extrusionOk="0" h="2778" w="1161">
                  <a:moveTo>
                    <a:pt x="275" y="1"/>
                  </a:moveTo>
                  <a:cubicBezTo>
                    <a:pt x="119" y="1"/>
                    <a:pt x="0" y="123"/>
                    <a:pt x="0" y="276"/>
                  </a:cubicBezTo>
                  <a:lnTo>
                    <a:pt x="0" y="2502"/>
                  </a:lnTo>
                  <a:cubicBezTo>
                    <a:pt x="0" y="2655"/>
                    <a:pt x="119" y="2778"/>
                    <a:pt x="275" y="2778"/>
                  </a:cubicBezTo>
                  <a:lnTo>
                    <a:pt x="889" y="2778"/>
                  </a:lnTo>
                  <a:cubicBezTo>
                    <a:pt x="1037" y="2778"/>
                    <a:pt x="1160" y="2651"/>
                    <a:pt x="1160" y="2499"/>
                  </a:cubicBezTo>
                  <a:lnTo>
                    <a:pt x="1160" y="276"/>
                  </a:lnTo>
                  <a:cubicBezTo>
                    <a:pt x="1160" y="123"/>
                    <a:pt x="1041" y="1"/>
                    <a:pt x="889" y="1"/>
                  </a:cubicBezTo>
                  <a:close/>
                </a:path>
              </a:pathLst>
            </a:custGeom>
            <a:solidFill>
              <a:srgbClr val="31658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140"/>
            <p:cNvSpPr/>
            <p:nvPr/>
          </p:nvSpPr>
          <p:spPr>
            <a:xfrm>
              <a:off x="1582001" y="2414956"/>
              <a:ext cx="473069" cy="558928"/>
            </a:xfrm>
            <a:custGeom>
              <a:rect b="b" l="l" r="r" t="t"/>
              <a:pathLst>
                <a:path extrusionOk="0" h="3971" w="3361">
                  <a:moveTo>
                    <a:pt x="1367" y="1"/>
                  </a:moveTo>
                  <a:cubicBezTo>
                    <a:pt x="1274" y="1"/>
                    <a:pt x="1196" y="35"/>
                    <a:pt x="1171" y="74"/>
                  </a:cubicBezTo>
                  <a:cubicBezTo>
                    <a:pt x="1015" y="1468"/>
                    <a:pt x="216" y="1561"/>
                    <a:pt x="0" y="1584"/>
                  </a:cubicBezTo>
                  <a:lnTo>
                    <a:pt x="0" y="3498"/>
                  </a:lnTo>
                  <a:cubicBezTo>
                    <a:pt x="379" y="3498"/>
                    <a:pt x="706" y="3970"/>
                    <a:pt x="1034" y="3970"/>
                  </a:cubicBezTo>
                  <a:lnTo>
                    <a:pt x="2245" y="3970"/>
                  </a:lnTo>
                  <a:cubicBezTo>
                    <a:pt x="2283" y="3970"/>
                    <a:pt x="2324" y="3959"/>
                    <a:pt x="2357" y="3940"/>
                  </a:cubicBezTo>
                  <a:cubicBezTo>
                    <a:pt x="2502" y="3896"/>
                    <a:pt x="2606" y="3751"/>
                    <a:pt x="2606" y="3576"/>
                  </a:cubicBezTo>
                  <a:cubicBezTo>
                    <a:pt x="2606" y="3550"/>
                    <a:pt x="2602" y="3524"/>
                    <a:pt x="2599" y="3494"/>
                  </a:cubicBezTo>
                  <a:cubicBezTo>
                    <a:pt x="2747" y="3453"/>
                    <a:pt x="2855" y="3305"/>
                    <a:pt x="2855" y="3126"/>
                  </a:cubicBezTo>
                  <a:cubicBezTo>
                    <a:pt x="2855" y="3033"/>
                    <a:pt x="2822" y="2952"/>
                    <a:pt x="2777" y="2885"/>
                  </a:cubicBezTo>
                  <a:cubicBezTo>
                    <a:pt x="2777" y="2881"/>
                    <a:pt x="2781" y="2877"/>
                    <a:pt x="2781" y="2873"/>
                  </a:cubicBezTo>
                  <a:lnTo>
                    <a:pt x="2818" y="2873"/>
                  </a:lnTo>
                  <a:cubicBezTo>
                    <a:pt x="3008" y="2873"/>
                    <a:pt x="3160" y="2699"/>
                    <a:pt x="3160" y="2491"/>
                  </a:cubicBezTo>
                  <a:cubicBezTo>
                    <a:pt x="3160" y="2353"/>
                    <a:pt x="3093" y="2230"/>
                    <a:pt x="2993" y="2167"/>
                  </a:cubicBezTo>
                  <a:cubicBezTo>
                    <a:pt x="2993" y="2160"/>
                    <a:pt x="2993" y="2160"/>
                    <a:pt x="3000" y="2156"/>
                  </a:cubicBezTo>
                  <a:lnTo>
                    <a:pt x="3015" y="2156"/>
                  </a:lnTo>
                  <a:cubicBezTo>
                    <a:pt x="3208" y="2156"/>
                    <a:pt x="3361" y="1985"/>
                    <a:pt x="3361" y="1777"/>
                  </a:cubicBezTo>
                  <a:cubicBezTo>
                    <a:pt x="3353" y="1572"/>
                    <a:pt x="3197" y="1398"/>
                    <a:pt x="3011" y="1398"/>
                  </a:cubicBezTo>
                  <a:lnTo>
                    <a:pt x="1628" y="1398"/>
                  </a:lnTo>
                  <a:cubicBezTo>
                    <a:pt x="1628" y="1398"/>
                    <a:pt x="1784" y="974"/>
                    <a:pt x="1784" y="632"/>
                  </a:cubicBezTo>
                  <a:cubicBezTo>
                    <a:pt x="1784" y="134"/>
                    <a:pt x="1548" y="1"/>
                    <a:pt x="1367" y="1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140"/>
            <p:cNvSpPr/>
            <p:nvPr/>
          </p:nvSpPr>
          <p:spPr>
            <a:xfrm>
              <a:off x="1853511" y="2632418"/>
              <a:ext cx="158628" cy="28854"/>
            </a:xfrm>
            <a:custGeom>
              <a:rect b="b" l="l" r="r" t="t"/>
              <a:pathLst>
                <a:path extrusionOk="0" h="205" w="1127">
                  <a:moveTo>
                    <a:pt x="664" y="0"/>
                  </a:moveTo>
                  <a:cubicBezTo>
                    <a:pt x="446" y="0"/>
                    <a:pt x="222" y="33"/>
                    <a:pt x="23" y="83"/>
                  </a:cubicBezTo>
                  <a:cubicBezTo>
                    <a:pt x="0" y="87"/>
                    <a:pt x="0" y="120"/>
                    <a:pt x="23" y="124"/>
                  </a:cubicBezTo>
                  <a:cubicBezTo>
                    <a:pt x="223" y="172"/>
                    <a:pt x="449" y="204"/>
                    <a:pt x="669" y="204"/>
                  </a:cubicBezTo>
                  <a:cubicBezTo>
                    <a:pt x="808" y="204"/>
                    <a:pt x="944" y="191"/>
                    <a:pt x="1071" y="161"/>
                  </a:cubicBezTo>
                  <a:cubicBezTo>
                    <a:pt x="1127" y="146"/>
                    <a:pt x="1127" y="57"/>
                    <a:pt x="1071" y="46"/>
                  </a:cubicBezTo>
                  <a:cubicBezTo>
                    <a:pt x="943" y="14"/>
                    <a:pt x="805" y="0"/>
                    <a:pt x="664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140"/>
            <p:cNvSpPr/>
            <p:nvPr/>
          </p:nvSpPr>
          <p:spPr>
            <a:xfrm>
              <a:off x="1445894" y="2679569"/>
              <a:ext cx="30966" cy="241391"/>
            </a:xfrm>
            <a:custGeom>
              <a:rect b="b" l="l" r="r" t="t"/>
              <a:pathLst>
                <a:path extrusionOk="0" h="1715" w="220">
                  <a:moveTo>
                    <a:pt x="109" y="0"/>
                  </a:moveTo>
                  <a:cubicBezTo>
                    <a:pt x="96" y="0"/>
                    <a:pt x="84" y="7"/>
                    <a:pt x="82" y="20"/>
                  </a:cubicBezTo>
                  <a:cubicBezTo>
                    <a:pt x="38" y="298"/>
                    <a:pt x="38" y="573"/>
                    <a:pt x="38" y="856"/>
                  </a:cubicBezTo>
                  <a:cubicBezTo>
                    <a:pt x="38" y="1127"/>
                    <a:pt x="1" y="1432"/>
                    <a:pt x="82" y="1692"/>
                  </a:cubicBezTo>
                  <a:cubicBezTo>
                    <a:pt x="86" y="1707"/>
                    <a:pt x="97" y="1715"/>
                    <a:pt x="108" y="1715"/>
                  </a:cubicBezTo>
                  <a:cubicBezTo>
                    <a:pt x="119" y="1715"/>
                    <a:pt x="129" y="1707"/>
                    <a:pt x="131" y="1692"/>
                  </a:cubicBezTo>
                  <a:cubicBezTo>
                    <a:pt x="220" y="1432"/>
                    <a:pt x="179" y="1127"/>
                    <a:pt x="179" y="856"/>
                  </a:cubicBezTo>
                  <a:cubicBezTo>
                    <a:pt x="179" y="573"/>
                    <a:pt x="179" y="306"/>
                    <a:pt x="138" y="20"/>
                  </a:cubicBezTo>
                  <a:cubicBezTo>
                    <a:pt x="134" y="7"/>
                    <a:pt x="121" y="0"/>
                    <a:pt x="109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140"/>
            <p:cNvSpPr/>
            <p:nvPr/>
          </p:nvSpPr>
          <p:spPr>
            <a:xfrm>
              <a:off x="1444908" y="2634388"/>
              <a:ext cx="29980" cy="27728"/>
            </a:xfrm>
            <a:custGeom>
              <a:rect b="b" l="l" r="r" t="t"/>
              <a:pathLst>
                <a:path extrusionOk="0" h="197" w="213">
                  <a:moveTo>
                    <a:pt x="84" y="0"/>
                  </a:moveTo>
                  <a:cubicBezTo>
                    <a:pt x="69" y="0"/>
                    <a:pt x="54" y="4"/>
                    <a:pt x="41" y="17"/>
                  </a:cubicBezTo>
                  <a:cubicBezTo>
                    <a:pt x="8" y="54"/>
                    <a:pt x="0" y="114"/>
                    <a:pt x="34" y="151"/>
                  </a:cubicBezTo>
                  <a:cubicBezTo>
                    <a:pt x="41" y="170"/>
                    <a:pt x="60" y="184"/>
                    <a:pt x="78" y="192"/>
                  </a:cubicBezTo>
                  <a:lnTo>
                    <a:pt x="82" y="192"/>
                  </a:lnTo>
                  <a:cubicBezTo>
                    <a:pt x="90" y="195"/>
                    <a:pt x="98" y="196"/>
                    <a:pt x="106" y="196"/>
                  </a:cubicBezTo>
                  <a:cubicBezTo>
                    <a:pt x="125" y="196"/>
                    <a:pt x="143" y="187"/>
                    <a:pt x="156" y="173"/>
                  </a:cubicBezTo>
                  <a:cubicBezTo>
                    <a:pt x="212" y="117"/>
                    <a:pt x="186" y="36"/>
                    <a:pt x="119" y="6"/>
                  </a:cubicBezTo>
                  <a:cubicBezTo>
                    <a:pt x="108" y="3"/>
                    <a:pt x="96" y="0"/>
                    <a:pt x="84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9" name="Google Shape;4189;p140"/>
          <p:cNvGrpSpPr/>
          <p:nvPr/>
        </p:nvGrpSpPr>
        <p:grpSpPr>
          <a:xfrm>
            <a:off x="1857185" y="1966541"/>
            <a:ext cx="2146727" cy="1955753"/>
            <a:chOff x="2650767" y="2865918"/>
            <a:chExt cx="1615416" cy="1471708"/>
          </a:xfrm>
        </p:grpSpPr>
        <p:sp>
          <p:nvSpPr>
            <p:cNvPr id="4190" name="Google Shape;4190;p140"/>
            <p:cNvSpPr/>
            <p:nvPr/>
          </p:nvSpPr>
          <p:spPr>
            <a:xfrm>
              <a:off x="2650767" y="2865918"/>
              <a:ext cx="1615416" cy="1471708"/>
            </a:xfrm>
            <a:custGeom>
              <a:rect b="b" l="l" r="r" t="t"/>
              <a:pathLst>
                <a:path extrusionOk="0" h="10456" w="11477">
                  <a:moveTo>
                    <a:pt x="5738" y="0"/>
                  </a:moveTo>
                  <a:cubicBezTo>
                    <a:pt x="4400" y="0"/>
                    <a:pt x="3062" y="511"/>
                    <a:pt x="2041" y="1531"/>
                  </a:cubicBezTo>
                  <a:cubicBezTo>
                    <a:pt x="1" y="3576"/>
                    <a:pt x="1" y="6884"/>
                    <a:pt x="2041" y="8925"/>
                  </a:cubicBezTo>
                  <a:cubicBezTo>
                    <a:pt x="3062" y="9945"/>
                    <a:pt x="4400" y="10456"/>
                    <a:pt x="5738" y="10456"/>
                  </a:cubicBezTo>
                  <a:cubicBezTo>
                    <a:pt x="7077" y="10456"/>
                    <a:pt x="8415" y="9945"/>
                    <a:pt x="9435" y="8925"/>
                  </a:cubicBezTo>
                  <a:cubicBezTo>
                    <a:pt x="11476" y="6884"/>
                    <a:pt x="11476" y="3576"/>
                    <a:pt x="9435" y="1531"/>
                  </a:cubicBezTo>
                  <a:cubicBezTo>
                    <a:pt x="8415" y="511"/>
                    <a:pt x="7077" y="0"/>
                    <a:pt x="5738" y="0"/>
                  </a:cubicBezTo>
                  <a:close/>
                </a:path>
              </a:pathLst>
            </a:custGeom>
            <a:solidFill>
              <a:srgbClr val="C5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140"/>
            <p:cNvSpPr/>
            <p:nvPr/>
          </p:nvSpPr>
          <p:spPr>
            <a:xfrm>
              <a:off x="2923966" y="3062971"/>
              <a:ext cx="1070141" cy="1232429"/>
            </a:xfrm>
            <a:custGeom>
              <a:rect b="b" l="l" r="r" t="t"/>
              <a:pathLst>
                <a:path extrusionOk="0" h="8756" w="7603">
                  <a:moveTo>
                    <a:pt x="3799" y="1"/>
                  </a:moveTo>
                  <a:cubicBezTo>
                    <a:pt x="1699" y="1"/>
                    <a:pt x="0" y="1703"/>
                    <a:pt x="0" y="3804"/>
                  </a:cubicBezTo>
                  <a:cubicBezTo>
                    <a:pt x="0" y="5640"/>
                    <a:pt x="1305" y="7172"/>
                    <a:pt x="3037" y="7529"/>
                  </a:cubicBezTo>
                  <a:lnTo>
                    <a:pt x="3799" y="8755"/>
                  </a:lnTo>
                  <a:lnTo>
                    <a:pt x="4561" y="7529"/>
                  </a:lnTo>
                  <a:cubicBezTo>
                    <a:pt x="6294" y="7176"/>
                    <a:pt x="7602" y="5644"/>
                    <a:pt x="7602" y="3804"/>
                  </a:cubicBezTo>
                  <a:cubicBezTo>
                    <a:pt x="7602" y="1703"/>
                    <a:pt x="5900" y="1"/>
                    <a:pt x="3799" y="1"/>
                  </a:cubicBezTo>
                  <a:close/>
                </a:path>
              </a:pathLst>
            </a:custGeom>
            <a:solidFill>
              <a:srgbClr val="EDE7E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140"/>
            <p:cNvSpPr/>
            <p:nvPr/>
          </p:nvSpPr>
          <p:spPr>
            <a:xfrm>
              <a:off x="3495841" y="3115190"/>
              <a:ext cx="420005" cy="357934"/>
            </a:xfrm>
            <a:custGeom>
              <a:rect b="b" l="l" r="r" t="t"/>
              <a:pathLst>
                <a:path extrusionOk="0" h="2543" w="2984">
                  <a:moveTo>
                    <a:pt x="216" y="0"/>
                  </a:moveTo>
                  <a:cubicBezTo>
                    <a:pt x="154" y="0"/>
                    <a:pt x="92" y="3"/>
                    <a:pt x="30" y="9"/>
                  </a:cubicBezTo>
                  <a:cubicBezTo>
                    <a:pt x="8" y="9"/>
                    <a:pt x="0" y="46"/>
                    <a:pt x="26" y="50"/>
                  </a:cubicBezTo>
                  <a:cubicBezTo>
                    <a:pt x="692" y="184"/>
                    <a:pt x="1331" y="366"/>
                    <a:pt x="1855" y="823"/>
                  </a:cubicBezTo>
                  <a:cubicBezTo>
                    <a:pt x="2097" y="1035"/>
                    <a:pt x="2301" y="1280"/>
                    <a:pt x="2465" y="1556"/>
                  </a:cubicBezTo>
                  <a:cubicBezTo>
                    <a:pt x="2636" y="1846"/>
                    <a:pt x="2707" y="2158"/>
                    <a:pt x="2803" y="2477"/>
                  </a:cubicBezTo>
                  <a:cubicBezTo>
                    <a:pt x="2816" y="2523"/>
                    <a:pt x="2848" y="2542"/>
                    <a:pt x="2881" y="2542"/>
                  </a:cubicBezTo>
                  <a:cubicBezTo>
                    <a:pt x="2931" y="2542"/>
                    <a:pt x="2983" y="2497"/>
                    <a:pt x="2974" y="2429"/>
                  </a:cubicBezTo>
                  <a:cubicBezTo>
                    <a:pt x="2881" y="1779"/>
                    <a:pt x="2417" y="1113"/>
                    <a:pt x="1930" y="697"/>
                  </a:cubicBezTo>
                  <a:cubicBezTo>
                    <a:pt x="1459" y="298"/>
                    <a:pt x="842" y="0"/>
                    <a:pt x="216" y="0"/>
                  </a:cubicBezTo>
                  <a:close/>
                </a:path>
              </a:pathLst>
            </a:custGeom>
            <a:solidFill>
              <a:srgbClr val="C5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140"/>
            <p:cNvSpPr/>
            <p:nvPr/>
          </p:nvSpPr>
          <p:spPr>
            <a:xfrm>
              <a:off x="3878826" y="3497753"/>
              <a:ext cx="49826" cy="44900"/>
            </a:xfrm>
            <a:custGeom>
              <a:rect b="b" l="l" r="r" t="t"/>
              <a:pathLst>
                <a:path extrusionOk="0" h="319" w="354">
                  <a:moveTo>
                    <a:pt x="178" y="1"/>
                  </a:moveTo>
                  <a:cubicBezTo>
                    <a:pt x="137" y="1"/>
                    <a:pt x="96" y="15"/>
                    <a:pt x="67" y="46"/>
                  </a:cubicBezTo>
                  <a:cubicBezTo>
                    <a:pt x="0" y="116"/>
                    <a:pt x="23" y="235"/>
                    <a:pt x="104" y="287"/>
                  </a:cubicBezTo>
                  <a:lnTo>
                    <a:pt x="134" y="302"/>
                  </a:lnTo>
                  <a:cubicBezTo>
                    <a:pt x="142" y="310"/>
                    <a:pt x="157" y="313"/>
                    <a:pt x="168" y="313"/>
                  </a:cubicBezTo>
                  <a:cubicBezTo>
                    <a:pt x="182" y="317"/>
                    <a:pt x="195" y="319"/>
                    <a:pt x="208" y="319"/>
                  </a:cubicBezTo>
                  <a:cubicBezTo>
                    <a:pt x="237" y="319"/>
                    <a:pt x="264" y="309"/>
                    <a:pt x="287" y="284"/>
                  </a:cubicBezTo>
                  <a:cubicBezTo>
                    <a:pt x="302" y="269"/>
                    <a:pt x="309" y="254"/>
                    <a:pt x="320" y="235"/>
                  </a:cubicBezTo>
                  <a:cubicBezTo>
                    <a:pt x="346" y="183"/>
                    <a:pt x="354" y="127"/>
                    <a:pt x="324" y="83"/>
                  </a:cubicBezTo>
                  <a:cubicBezTo>
                    <a:pt x="298" y="30"/>
                    <a:pt x="238" y="1"/>
                    <a:pt x="178" y="1"/>
                  </a:cubicBezTo>
                  <a:close/>
                </a:path>
              </a:pathLst>
            </a:custGeom>
            <a:solidFill>
              <a:srgbClr val="C5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140"/>
            <p:cNvSpPr/>
            <p:nvPr/>
          </p:nvSpPr>
          <p:spPr>
            <a:xfrm>
              <a:off x="3174504" y="3358690"/>
              <a:ext cx="567936" cy="485737"/>
            </a:xfrm>
            <a:custGeom>
              <a:rect b="b" l="l" r="r" t="t"/>
              <a:pathLst>
                <a:path extrusionOk="0" h="3451" w="4035">
                  <a:moveTo>
                    <a:pt x="1075" y="0"/>
                  </a:moveTo>
                  <a:cubicBezTo>
                    <a:pt x="480" y="0"/>
                    <a:pt x="1" y="484"/>
                    <a:pt x="1" y="1075"/>
                  </a:cubicBezTo>
                  <a:cubicBezTo>
                    <a:pt x="4" y="2417"/>
                    <a:pt x="2019" y="3450"/>
                    <a:pt x="2019" y="3450"/>
                  </a:cubicBezTo>
                  <a:cubicBezTo>
                    <a:pt x="2019" y="3450"/>
                    <a:pt x="4034" y="2413"/>
                    <a:pt x="4034" y="1075"/>
                  </a:cubicBezTo>
                  <a:cubicBezTo>
                    <a:pt x="4034" y="480"/>
                    <a:pt x="3555" y="0"/>
                    <a:pt x="2964" y="0"/>
                  </a:cubicBezTo>
                  <a:cubicBezTo>
                    <a:pt x="2555" y="0"/>
                    <a:pt x="2201" y="227"/>
                    <a:pt x="2019" y="558"/>
                  </a:cubicBezTo>
                  <a:cubicBezTo>
                    <a:pt x="1837" y="223"/>
                    <a:pt x="1484" y="0"/>
                    <a:pt x="1075" y="0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140"/>
            <p:cNvSpPr/>
            <p:nvPr/>
          </p:nvSpPr>
          <p:spPr>
            <a:xfrm>
              <a:off x="3193928" y="3415554"/>
              <a:ext cx="199728" cy="312330"/>
            </a:xfrm>
            <a:custGeom>
              <a:rect b="b" l="l" r="r" t="t"/>
              <a:pathLst>
                <a:path extrusionOk="0" h="2219" w="1419">
                  <a:moveTo>
                    <a:pt x="665" y="0"/>
                  </a:moveTo>
                  <a:cubicBezTo>
                    <a:pt x="165" y="0"/>
                    <a:pt x="53" y="585"/>
                    <a:pt x="220" y="972"/>
                  </a:cubicBezTo>
                  <a:cubicBezTo>
                    <a:pt x="431" y="1500"/>
                    <a:pt x="885" y="1964"/>
                    <a:pt x="1383" y="2217"/>
                  </a:cubicBezTo>
                  <a:cubicBezTo>
                    <a:pt x="1385" y="2218"/>
                    <a:pt x="1388" y="2218"/>
                    <a:pt x="1390" y="2218"/>
                  </a:cubicBezTo>
                  <a:cubicBezTo>
                    <a:pt x="1406" y="2218"/>
                    <a:pt x="1419" y="2197"/>
                    <a:pt x="1409" y="2187"/>
                  </a:cubicBezTo>
                  <a:cubicBezTo>
                    <a:pt x="1123" y="1931"/>
                    <a:pt x="777" y="1656"/>
                    <a:pt x="558" y="1343"/>
                  </a:cubicBezTo>
                  <a:cubicBezTo>
                    <a:pt x="339" y="1035"/>
                    <a:pt x="0" y="161"/>
                    <a:pt x="692" y="106"/>
                  </a:cubicBezTo>
                  <a:cubicBezTo>
                    <a:pt x="781" y="94"/>
                    <a:pt x="792" y="5"/>
                    <a:pt x="707" y="1"/>
                  </a:cubicBezTo>
                  <a:cubicBezTo>
                    <a:pt x="692" y="1"/>
                    <a:pt x="678" y="0"/>
                    <a:pt x="665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140"/>
            <p:cNvSpPr/>
            <p:nvPr/>
          </p:nvSpPr>
          <p:spPr>
            <a:xfrm>
              <a:off x="3317367" y="3413302"/>
              <a:ext cx="34203" cy="29417"/>
            </a:xfrm>
            <a:custGeom>
              <a:rect b="b" l="l" r="r" t="t"/>
              <a:pathLst>
                <a:path extrusionOk="0" h="209" w="243">
                  <a:moveTo>
                    <a:pt x="126" y="1"/>
                  </a:moveTo>
                  <a:cubicBezTo>
                    <a:pt x="119" y="1"/>
                    <a:pt x="112" y="1"/>
                    <a:pt x="105" y="3"/>
                  </a:cubicBezTo>
                  <a:cubicBezTo>
                    <a:pt x="86" y="10"/>
                    <a:pt x="71" y="21"/>
                    <a:pt x="56" y="36"/>
                  </a:cubicBezTo>
                  <a:cubicBezTo>
                    <a:pt x="38" y="43"/>
                    <a:pt x="23" y="58"/>
                    <a:pt x="19" y="77"/>
                  </a:cubicBezTo>
                  <a:cubicBezTo>
                    <a:pt x="1" y="118"/>
                    <a:pt x="19" y="155"/>
                    <a:pt x="56" y="185"/>
                  </a:cubicBezTo>
                  <a:cubicBezTo>
                    <a:pt x="76" y="201"/>
                    <a:pt x="99" y="208"/>
                    <a:pt x="122" y="208"/>
                  </a:cubicBezTo>
                  <a:cubicBezTo>
                    <a:pt x="142" y="208"/>
                    <a:pt x="162" y="203"/>
                    <a:pt x="179" y="192"/>
                  </a:cubicBezTo>
                  <a:cubicBezTo>
                    <a:pt x="190" y="188"/>
                    <a:pt x="205" y="185"/>
                    <a:pt x="216" y="170"/>
                  </a:cubicBezTo>
                  <a:cubicBezTo>
                    <a:pt x="231" y="159"/>
                    <a:pt x="242" y="133"/>
                    <a:pt x="242" y="110"/>
                  </a:cubicBezTo>
                  <a:cubicBezTo>
                    <a:pt x="242" y="84"/>
                    <a:pt x="227" y="58"/>
                    <a:pt x="209" y="40"/>
                  </a:cubicBezTo>
                  <a:cubicBezTo>
                    <a:pt x="190" y="15"/>
                    <a:pt x="159" y="1"/>
                    <a:pt x="126" y="1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7" name="Google Shape;4197;p140"/>
          <p:cNvSpPr/>
          <p:nvPr/>
        </p:nvSpPr>
        <p:spPr>
          <a:xfrm>
            <a:off x="1989844" y="971866"/>
            <a:ext cx="137295" cy="137854"/>
          </a:xfrm>
          <a:custGeom>
            <a:rect b="b" l="l" r="r" t="t"/>
            <a:pathLst>
              <a:path extrusionOk="0" h="737" w="734">
                <a:moveTo>
                  <a:pt x="365" y="1"/>
                </a:moveTo>
                <a:cubicBezTo>
                  <a:pt x="168" y="1"/>
                  <a:pt x="1" y="165"/>
                  <a:pt x="1" y="369"/>
                </a:cubicBezTo>
                <a:cubicBezTo>
                  <a:pt x="1" y="570"/>
                  <a:pt x="168" y="737"/>
                  <a:pt x="365" y="737"/>
                </a:cubicBezTo>
                <a:cubicBezTo>
                  <a:pt x="566" y="737"/>
                  <a:pt x="733" y="573"/>
                  <a:pt x="733" y="369"/>
                </a:cubicBezTo>
                <a:cubicBezTo>
                  <a:pt x="733" y="165"/>
                  <a:pt x="566" y="1"/>
                  <a:pt x="365" y="1"/>
                </a:cubicBezTo>
                <a:close/>
              </a:path>
            </a:pathLst>
          </a:custGeom>
          <a:solidFill>
            <a:srgbClr val="C4493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8" name="Google Shape;4198;p140"/>
          <p:cNvSpPr/>
          <p:nvPr/>
        </p:nvSpPr>
        <p:spPr>
          <a:xfrm>
            <a:off x="3587801" y="4079606"/>
            <a:ext cx="92590" cy="92027"/>
          </a:xfrm>
          <a:custGeom>
            <a:rect b="b" l="l" r="r" t="t"/>
            <a:pathLst>
              <a:path extrusionOk="0" h="492" w="495">
                <a:moveTo>
                  <a:pt x="246" y="1"/>
                </a:moveTo>
                <a:cubicBezTo>
                  <a:pt x="112" y="1"/>
                  <a:pt x="0" y="112"/>
                  <a:pt x="0" y="246"/>
                </a:cubicBezTo>
                <a:cubicBezTo>
                  <a:pt x="0" y="380"/>
                  <a:pt x="112" y="491"/>
                  <a:pt x="246" y="491"/>
                </a:cubicBezTo>
                <a:cubicBezTo>
                  <a:pt x="383" y="491"/>
                  <a:pt x="495" y="380"/>
                  <a:pt x="495" y="246"/>
                </a:cubicBezTo>
                <a:cubicBezTo>
                  <a:pt x="495" y="112"/>
                  <a:pt x="383" y="1"/>
                  <a:pt x="246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9" name="Google Shape;4199;p140"/>
          <p:cNvSpPr/>
          <p:nvPr/>
        </p:nvSpPr>
        <p:spPr>
          <a:xfrm>
            <a:off x="1526213" y="3177944"/>
            <a:ext cx="214920" cy="205191"/>
          </a:xfrm>
          <a:custGeom>
            <a:rect b="b" l="l" r="r" t="t"/>
            <a:pathLst>
              <a:path extrusionOk="0" h="1097" w="1149">
                <a:moveTo>
                  <a:pt x="576" y="0"/>
                </a:moveTo>
                <a:lnTo>
                  <a:pt x="394" y="361"/>
                </a:lnTo>
                <a:lnTo>
                  <a:pt x="0" y="417"/>
                </a:lnTo>
                <a:lnTo>
                  <a:pt x="286" y="699"/>
                </a:lnTo>
                <a:lnTo>
                  <a:pt x="219" y="1097"/>
                </a:lnTo>
                <a:lnTo>
                  <a:pt x="219" y="1097"/>
                </a:lnTo>
                <a:lnTo>
                  <a:pt x="576" y="911"/>
                </a:lnTo>
                <a:lnTo>
                  <a:pt x="929" y="1097"/>
                </a:lnTo>
                <a:lnTo>
                  <a:pt x="859" y="699"/>
                </a:lnTo>
                <a:lnTo>
                  <a:pt x="1149" y="417"/>
                </a:lnTo>
                <a:lnTo>
                  <a:pt x="751" y="361"/>
                </a:lnTo>
                <a:lnTo>
                  <a:pt x="576" y="0"/>
                </a:ln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0" name="Google Shape;4200;p140"/>
          <p:cNvSpPr/>
          <p:nvPr/>
        </p:nvSpPr>
        <p:spPr>
          <a:xfrm>
            <a:off x="3521322" y="3670299"/>
            <a:ext cx="359136" cy="267291"/>
          </a:xfrm>
          <a:custGeom>
            <a:rect b="b" l="l" r="r" t="t"/>
            <a:pathLst>
              <a:path extrusionOk="0" h="1429" w="1920">
                <a:moveTo>
                  <a:pt x="797" y="1"/>
                </a:moveTo>
                <a:lnTo>
                  <a:pt x="1" y="681"/>
                </a:lnTo>
                <a:lnTo>
                  <a:pt x="797" y="1357"/>
                </a:lnTo>
                <a:lnTo>
                  <a:pt x="797" y="1034"/>
                </a:lnTo>
                <a:cubicBezTo>
                  <a:pt x="801" y="1034"/>
                  <a:pt x="805" y="1034"/>
                  <a:pt x="809" y="1034"/>
                </a:cubicBezTo>
                <a:cubicBezTo>
                  <a:pt x="1706" y="1034"/>
                  <a:pt x="1919" y="1428"/>
                  <a:pt x="1919" y="1428"/>
                </a:cubicBezTo>
                <a:cubicBezTo>
                  <a:pt x="1919" y="402"/>
                  <a:pt x="1566" y="328"/>
                  <a:pt x="797" y="328"/>
                </a:cubicBezTo>
                <a:lnTo>
                  <a:pt x="797" y="1"/>
                </a:lnTo>
                <a:close/>
              </a:path>
            </a:pathLst>
          </a:custGeom>
          <a:solidFill>
            <a:srgbClr val="31658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1" name="Google Shape;4201;p140"/>
          <p:cNvSpPr/>
          <p:nvPr/>
        </p:nvSpPr>
        <p:spPr>
          <a:xfrm>
            <a:off x="1778489" y="3281902"/>
            <a:ext cx="150949" cy="137480"/>
          </a:xfrm>
          <a:custGeom>
            <a:rect b="b" l="l" r="r" t="t"/>
            <a:pathLst>
              <a:path extrusionOk="0" h="735" w="807">
                <a:moveTo>
                  <a:pt x="404" y="1"/>
                </a:moveTo>
                <a:cubicBezTo>
                  <a:pt x="309" y="1"/>
                  <a:pt x="216" y="37"/>
                  <a:pt x="145" y="110"/>
                </a:cubicBezTo>
                <a:cubicBezTo>
                  <a:pt x="0" y="251"/>
                  <a:pt x="0" y="485"/>
                  <a:pt x="145" y="626"/>
                </a:cubicBezTo>
                <a:cubicBezTo>
                  <a:pt x="216" y="699"/>
                  <a:pt x="309" y="735"/>
                  <a:pt x="404" y="735"/>
                </a:cubicBezTo>
                <a:cubicBezTo>
                  <a:pt x="498" y="735"/>
                  <a:pt x="593" y="699"/>
                  <a:pt x="665" y="626"/>
                </a:cubicBezTo>
                <a:cubicBezTo>
                  <a:pt x="807" y="485"/>
                  <a:pt x="807" y="251"/>
                  <a:pt x="665" y="110"/>
                </a:cubicBezTo>
                <a:cubicBezTo>
                  <a:pt x="593" y="37"/>
                  <a:pt x="498" y="1"/>
                  <a:pt x="404" y="1"/>
                </a:cubicBezTo>
                <a:close/>
              </a:path>
            </a:pathLst>
          </a:custGeom>
          <a:solidFill>
            <a:srgbClr val="CF724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2" name="Google Shape;4202;p140"/>
          <p:cNvSpPr/>
          <p:nvPr/>
        </p:nvSpPr>
        <p:spPr>
          <a:xfrm>
            <a:off x="3305666" y="1376300"/>
            <a:ext cx="215669" cy="205378"/>
          </a:xfrm>
          <a:custGeom>
            <a:rect b="b" l="l" r="r" t="t"/>
            <a:pathLst>
              <a:path extrusionOk="0" h="1098" w="1153">
                <a:moveTo>
                  <a:pt x="577" y="1"/>
                </a:moveTo>
                <a:lnTo>
                  <a:pt x="395" y="365"/>
                </a:lnTo>
                <a:lnTo>
                  <a:pt x="0" y="421"/>
                </a:lnTo>
                <a:lnTo>
                  <a:pt x="287" y="703"/>
                </a:lnTo>
                <a:lnTo>
                  <a:pt x="220" y="1097"/>
                </a:lnTo>
                <a:lnTo>
                  <a:pt x="577" y="911"/>
                </a:lnTo>
                <a:lnTo>
                  <a:pt x="930" y="1097"/>
                </a:lnTo>
                <a:lnTo>
                  <a:pt x="863" y="703"/>
                </a:lnTo>
                <a:lnTo>
                  <a:pt x="1153" y="421"/>
                </a:lnTo>
                <a:lnTo>
                  <a:pt x="751" y="365"/>
                </a:lnTo>
                <a:lnTo>
                  <a:pt x="577" y="1"/>
                </a:lnTo>
                <a:close/>
              </a:path>
            </a:pathLst>
          </a:custGeom>
          <a:solidFill>
            <a:srgbClr val="E2AB5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3" name="Google Shape;4203;p140"/>
          <p:cNvSpPr/>
          <p:nvPr/>
        </p:nvSpPr>
        <p:spPr>
          <a:xfrm>
            <a:off x="1042248" y="3213664"/>
            <a:ext cx="316489" cy="344354"/>
          </a:xfrm>
          <a:custGeom>
            <a:rect b="b" l="l" r="r" t="t"/>
            <a:pathLst>
              <a:path extrusionOk="0" h="1841" w="1692">
                <a:moveTo>
                  <a:pt x="1692" y="0"/>
                </a:moveTo>
                <a:lnTo>
                  <a:pt x="0" y="952"/>
                </a:lnTo>
                <a:lnTo>
                  <a:pt x="892" y="952"/>
                </a:lnTo>
                <a:lnTo>
                  <a:pt x="1246" y="1841"/>
                </a:lnTo>
                <a:lnTo>
                  <a:pt x="1692" y="0"/>
                </a:lnTo>
                <a:close/>
              </a:path>
            </a:pathLst>
          </a:custGeom>
          <a:solidFill>
            <a:srgbClr val="68AAA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4" name="Google Shape;4204;p140"/>
          <p:cNvGrpSpPr/>
          <p:nvPr/>
        </p:nvGrpSpPr>
        <p:grpSpPr>
          <a:xfrm>
            <a:off x="2432858" y="1479720"/>
            <a:ext cx="441631" cy="441389"/>
            <a:chOff x="6265611" y="2701271"/>
            <a:chExt cx="332328" cy="332146"/>
          </a:xfrm>
        </p:grpSpPr>
        <p:sp>
          <p:nvSpPr>
            <p:cNvPr id="4205" name="Google Shape;4205;p140"/>
            <p:cNvSpPr/>
            <p:nvPr/>
          </p:nvSpPr>
          <p:spPr>
            <a:xfrm>
              <a:off x="6265611" y="2701271"/>
              <a:ext cx="332328" cy="332146"/>
            </a:xfrm>
            <a:custGeom>
              <a:rect b="b" l="l" r="r" t="t"/>
              <a:pathLst>
                <a:path extrusionOk="0" h="1822" w="1823">
                  <a:moveTo>
                    <a:pt x="912" y="0"/>
                  </a:moveTo>
                  <a:cubicBezTo>
                    <a:pt x="410" y="0"/>
                    <a:pt x="1" y="409"/>
                    <a:pt x="1" y="911"/>
                  </a:cubicBezTo>
                  <a:cubicBezTo>
                    <a:pt x="1" y="1413"/>
                    <a:pt x="410" y="1822"/>
                    <a:pt x="912" y="1822"/>
                  </a:cubicBezTo>
                  <a:cubicBezTo>
                    <a:pt x="1414" y="1822"/>
                    <a:pt x="1823" y="1413"/>
                    <a:pt x="1823" y="911"/>
                  </a:cubicBezTo>
                  <a:cubicBezTo>
                    <a:pt x="1823" y="409"/>
                    <a:pt x="1414" y="0"/>
                    <a:pt x="912" y="0"/>
                  </a:cubicBezTo>
                  <a:close/>
                </a:path>
              </a:pathLst>
            </a:custGeom>
            <a:solidFill>
              <a:srgbClr val="E2AB58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140"/>
            <p:cNvSpPr/>
            <p:nvPr/>
          </p:nvSpPr>
          <p:spPr>
            <a:xfrm>
              <a:off x="6295507" y="2837447"/>
              <a:ext cx="69273" cy="40835"/>
            </a:xfrm>
            <a:custGeom>
              <a:rect b="b" l="l" r="r" t="t"/>
              <a:pathLst>
                <a:path extrusionOk="0" h="224" w="380">
                  <a:moveTo>
                    <a:pt x="190" y="0"/>
                  </a:moveTo>
                  <a:cubicBezTo>
                    <a:pt x="86" y="0"/>
                    <a:pt x="1" y="53"/>
                    <a:pt x="1" y="112"/>
                  </a:cubicBezTo>
                  <a:cubicBezTo>
                    <a:pt x="1" y="175"/>
                    <a:pt x="82" y="224"/>
                    <a:pt x="190" y="224"/>
                  </a:cubicBezTo>
                  <a:cubicBezTo>
                    <a:pt x="294" y="224"/>
                    <a:pt x="380" y="175"/>
                    <a:pt x="380" y="112"/>
                  </a:cubicBezTo>
                  <a:cubicBezTo>
                    <a:pt x="380" y="53"/>
                    <a:pt x="298" y="0"/>
                    <a:pt x="190" y="0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140"/>
            <p:cNvSpPr/>
            <p:nvPr/>
          </p:nvSpPr>
          <p:spPr>
            <a:xfrm>
              <a:off x="6503509" y="2837447"/>
              <a:ext cx="70002" cy="40835"/>
            </a:xfrm>
            <a:custGeom>
              <a:rect b="b" l="l" r="r" t="t"/>
              <a:pathLst>
                <a:path extrusionOk="0" h="224" w="384">
                  <a:moveTo>
                    <a:pt x="194" y="0"/>
                  </a:moveTo>
                  <a:cubicBezTo>
                    <a:pt x="90" y="0"/>
                    <a:pt x="1" y="53"/>
                    <a:pt x="1" y="112"/>
                  </a:cubicBezTo>
                  <a:cubicBezTo>
                    <a:pt x="1" y="175"/>
                    <a:pt x="86" y="224"/>
                    <a:pt x="194" y="224"/>
                  </a:cubicBezTo>
                  <a:cubicBezTo>
                    <a:pt x="294" y="224"/>
                    <a:pt x="384" y="175"/>
                    <a:pt x="384" y="112"/>
                  </a:cubicBezTo>
                  <a:cubicBezTo>
                    <a:pt x="384" y="53"/>
                    <a:pt x="294" y="0"/>
                    <a:pt x="194" y="0"/>
                  </a:cubicBezTo>
                  <a:close/>
                </a:path>
              </a:pathLst>
            </a:custGeom>
            <a:solidFill>
              <a:srgbClr val="C4493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140"/>
            <p:cNvSpPr/>
            <p:nvPr/>
          </p:nvSpPr>
          <p:spPr>
            <a:xfrm>
              <a:off x="6471060" y="2807915"/>
              <a:ext cx="35366" cy="29714"/>
            </a:xfrm>
            <a:custGeom>
              <a:rect b="b" l="l" r="r" t="t"/>
              <a:pathLst>
                <a:path extrusionOk="0" h="163" w="194">
                  <a:moveTo>
                    <a:pt x="6" y="0"/>
                  </a:moveTo>
                  <a:cubicBezTo>
                    <a:pt x="2" y="0"/>
                    <a:pt x="0" y="7"/>
                    <a:pt x="0" y="25"/>
                  </a:cubicBezTo>
                  <a:cubicBezTo>
                    <a:pt x="0" y="103"/>
                    <a:pt x="41" y="162"/>
                    <a:pt x="97" y="162"/>
                  </a:cubicBezTo>
                  <a:cubicBezTo>
                    <a:pt x="153" y="162"/>
                    <a:pt x="194" y="103"/>
                    <a:pt x="194" y="25"/>
                  </a:cubicBezTo>
                  <a:cubicBezTo>
                    <a:pt x="194" y="7"/>
                    <a:pt x="192" y="0"/>
                    <a:pt x="188" y="0"/>
                  </a:cubicBezTo>
                  <a:cubicBezTo>
                    <a:pt x="174" y="0"/>
                    <a:pt x="140" y="81"/>
                    <a:pt x="97" y="81"/>
                  </a:cubicBezTo>
                  <a:cubicBezTo>
                    <a:pt x="54" y="81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140"/>
            <p:cNvSpPr/>
            <p:nvPr/>
          </p:nvSpPr>
          <p:spPr>
            <a:xfrm>
              <a:off x="6354389" y="2807915"/>
              <a:ext cx="36095" cy="29714"/>
            </a:xfrm>
            <a:custGeom>
              <a:rect b="b" l="l" r="r" t="t"/>
              <a:pathLst>
                <a:path extrusionOk="0" h="163" w="198">
                  <a:moveTo>
                    <a:pt x="7" y="0"/>
                  </a:moveTo>
                  <a:cubicBezTo>
                    <a:pt x="3" y="0"/>
                    <a:pt x="1" y="7"/>
                    <a:pt x="1" y="25"/>
                  </a:cubicBezTo>
                  <a:cubicBezTo>
                    <a:pt x="1" y="103"/>
                    <a:pt x="46" y="162"/>
                    <a:pt x="101" y="162"/>
                  </a:cubicBezTo>
                  <a:cubicBezTo>
                    <a:pt x="157" y="162"/>
                    <a:pt x="198" y="103"/>
                    <a:pt x="198" y="25"/>
                  </a:cubicBezTo>
                  <a:cubicBezTo>
                    <a:pt x="198" y="7"/>
                    <a:pt x="196" y="0"/>
                    <a:pt x="192" y="0"/>
                  </a:cubicBezTo>
                  <a:cubicBezTo>
                    <a:pt x="179" y="0"/>
                    <a:pt x="144" y="81"/>
                    <a:pt x="101" y="81"/>
                  </a:cubicBezTo>
                  <a:cubicBezTo>
                    <a:pt x="58" y="81"/>
                    <a:pt x="22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140"/>
            <p:cNvSpPr/>
            <p:nvPr/>
          </p:nvSpPr>
          <p:spPr>
            <a:xfrm rot="10800000">
              <a:off x="6395278" y="2819025"/>
              <a:ext cx="77700" cy="777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p141"/>
          <p:cNvSpPr/>
          <p:nvPr/>
        </p:nvSpPr>
        <p:spPr>
          <a:xfrm>
            <a:off x="0" y="25"/>
            <a:ext cx="2753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6" name="Google Shape;4216;p141"/>
          <p:cNvSpPr txBox="1"/>
          <p:nvPr>
            <p:ph type="title"/>
          </p:nvPr>
        </p:nvSpPr>
        <p:spPr>
          <a:xfrm>
            <a:off x="3019225" y="535000"/>
            <a:ext cx="551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filtrado </a:t>
            </a:r>
            <a:r>
              <a:rPr lang="es"/>
              <a:t>colaborativo</a:t>
            </a:r>
            <a:endParaRPr/>
          </a:p>
        </p:txBody>
      </p:sp>
      <p:sp>
        <p:nvSpPr>
          <p:cNvPr id="4217" name="Google Shape;4217;p141"/>
          <p:cNvSpPr txBox="1"/>
          <p:nvPr>
            <p:ph idx="1" type="subTitle"/>
          </p:nvPr>
        </p:nvSpPr>
        <p:spPr>
          <a:xfrm>
            <a:off x="3019225" y="1425675"/>
            <a:ext cx="21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 a usuario</a:t>
            </a:r>
            <a:endParaRPr/>
          </a:p>
        </p:txBody>
      </p:sp>
      <p:sp>
        <p:nvSpPr>
          <p:cNvPr id="4218" name="Google Shape;4218;p141"/>
          <p:cNvSpPr txBox="1"/>
          <p:nvPr>
            <p:ph idx="2" type="subTitle"/>
          </p:nvPr>
        </p:nvSpPr>
        <p:spPr>
          <a:xfrm>
            <a:off x="5313348" y="13536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Recomienda lo que compran los usuarios parecidos</a:t>
            </a:r>
            <a:endParaRPr/>
          </a:p>
        </p:txBody>
      </p:sp>
      <p:sp>
        <p:nvSpPr>
          <p:cNvPr id="4219" name="Google Shape;4219;p141"/>
          <p:cNvSpPr txBox="1"/>
          <p:nvPr>
            <p:ph idx="3" type="subTitle"/>
          </p:nvPr>
        </p:nvSpPr>
        <p:spPr>
          <a:xfrm>
            <a:off x="5313348" y="2571321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Recomienda productos similares que compraste</a:t>
            </a:r>
            <a:endParaRPr/>
          </a:p>
        </p:txBody>
      </p:sp>
      <p:sp>
        <p:nvSpPr>
          <p:cNvPr id="4220" name="Google Shape;4220;p141"/>
          <p:cNvSpPr txBox="1"/>
          <p:nvPr>
            <p:ph idx="4" type="subTitle"/>
          </p:nvPr>
        </p:nvSpPr>
        <p:spPr>
          <a:xfrm>
            <a:off x="5313348" y="3788975"/>
            <a:ext cx="2446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 asigna un valor a cada interacción para predecir preferencias.</a:t>
            </a:r>
            <a:endParaRPr/>
          </a:p>
        </p:txBody>
      </p:sp>
      <p:sp>
        <p:nvSpPr>
          <p:cNvPr id="4221" name="Google Shape;4221;p141"/>
          <p:cNvSpPr txBox="1"/>
          <p:nvPr>
            <p:ph idx="5" type="subTitle"/>
          </p:nvPr>
        </p:nvSpPr>
        <p:spPr>
          <a:xfrm>
            <a:off x="3019225" y="2643327"/>
            <a:ext cx="21417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Item a item</a:t>
            </a:r>
            <a:endParaRPr/>
          </a:p>
        </p:txBody>
      </p:sp>
      <p:sp>
        <p:nvSpPr>
          <p:cNvPr id="4222" name="Google Shape;4222;p141"/>
          <p:cNvSpPr txBox="1"/>
          <p:nvPr>
            <p:ph idx="6" type="subTitle"/>
          </p:nvPr>
        </p:nvSpPr>
        <p:spPr>
          <a:xfrm>
            <a:off x="3019225" y="3860975"/>
            <a:ext cx="21417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Factorización de matrices</a:t>
            </a:r>
            <a:endParaRPr/>
          </a:p>
        </p:txBody>
      </p:sp>
      <p:sp>
        <p:nvSpPr>
          <p:cNvPr id="4223" name="Google Shape;4223;p141"/>
          <p:cNvSpPr/>
          <p:nvPr/>
        </p:nvSpPr>
        <p:spPr>
          <a:xfrm>
            <a:off x="1766040" y="1273125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4" name="Google Shape;4224;p141"/>
          <p:cNvSpPr/>
          <p:nvPr/>
        </p:nvSpPr>
        <p:spPr>
          <a:xfrm>
            <a:off x="1766040" y="2490771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5" name="Google Shape;4225;p141"/>
          <p:cNvSpPr/>
          <p:nvPr/>
        </p:nvSpPr>
        <p:spPr>
          <a:xfrm>
            <a:off x="1766040" y="3708425"/>
            <a:ext cx="789900" cy="789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6" name="Google Shape;4226;p141"/>
          <p:cNvGrpSpPr/>
          <p:nvPr/>
        </p:nvGrpSpPr>
        <p:grpSpPr>
          <a:xfrm>
            <a:off x="1886652" y="1457917"/>
            <a:ext cx="548652" cy="420306"/>
            <a:chOff x="6198345" y="3593425"/>
            <a:chExt cx="405988" cy="309823"/>
          </a:xfrm>
        </p:grpSpPr>
        <p:sp>
          <p:nvSpPr>
            <p:cNvPr id="4227" name="Google Shape;4227;p141"/>
            <p:cNvSpPr/>
            <p:nvPr/>
          </p:nvSpPr>
          <p:spPr>
            <a:xfrm>
              <a:off x="6326293" y="3665166"/>
              <a:ext cx="271071" cy="232514"/>
            </a:xfrm>
            <a:custGeom>
              <a:rect b="b" l="l" r="r" t="t"/>
              <a:pathLst>
                <a:path extrusionOk="0" h="7140" w="8324">
                  <a:moveTo>
                    <a:pt x="1" y="0"/>
                  </a:moveTo>
                  <a:lnTo>
                    <a:pt x="1" y="5239"/>
                  </a:lnTo>
                  <a:cubicBezTo>
                    <a:pt x="1" y="5810"/>
                    <a:pt x="465" y="6275"/>
                    <a:pt x="1037" y="6275"/>
                  </a:cubicBezTo>
                  <a:lnTo>
                    <a:pt x="5025" y="6275"/>
                  </a:lnTo>
                  <a:lnTo>
                    <a:pt x="5775" y="7049"/>
                  </a:lnTo>
                  <a:cubicBezTo>
                    <a:pt x="5831" y="7110"/>
                    <a:pt x="5908" y="7140"/>
                    <a:pt x="5984" y="7140"/>
                  </a:cubicBezTo>
                  <a:cubicBezTo>
                    <a:pt x="6071" y="7140"/>
                    <a:pt x="6159" y="7101"/>
                    <a:pt x="6216" y="7025"/>
                  </a:cubicBezTo>
                  <a:lnTo>
                    <a:pt x="6811" y="6275"/>
                  </a:lnTo>
                  <a:lnTo>
                    <a:pt x="7299" y="6275"/>
                  </a:lnTo>
                  <a:cubicBezTo>
                    <a:pt x="7859" y="6275"/>
                    <a:pt x="8323" y="5810"/>
                    <a:pt x="8323" y="5239"/>
                  </a:cubicBezTo>
                  <a:lnTo>
                    <a:pt x="8323" y="1036"/>
                  </a:lnTo>
                  <a:cubicBezTo>
                    <a:pt x="8323" y="464"/>
                    <a:pt x="7859" y="0"/>
                    <a:pt x="7299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141"/>
            <p:cNvSpPr/>
            <p:nvPr/>
          </p:nvSpPr>
          <p:spPr>
            <a:xfrm>
              <a:off x="6326293" y="3665166"/>
              <a:ext cx="200503" cy="204345"/>
            </a:xfrm>
            <a:custGeom>
              <a:rect b="b" l="l" r="r" t="t"/>
              <a:pathLst>
                <a:path extrusionOk="0" h="6275" w="6157">
                  <a:moveTo>
                    <a:pt x="1" y="0"/>
                  </a:moveTo>
                  <a:lnTo>
                    <a:pt x="1" y="5239"/>
                  </a:lnTo>
                  <a:cubicBezTo>
                    <a:pt x="1" y="5810"/>
                    <a:pt x="465" y="6275"/>
                    <a:pt x="1037" y="6275"/>
                  </a:cubicBezTo>
                  <a:lnTo>
                    <a:pt x="2263" y="6275"/>
                  </a:lnTo>
                  <a:cubicBezTo>
                    <a:pt x="2084" y="6096"/>
                    <a:pt x="1977" y="5834"/>
                    <a:pt x="1977" y="5560"/>
                  </a:cubicBezTo>
                  <a:cubicBezTo>
                    <a:pt x="1977" y="5167"/>
                    <a:pt x="2299" y="4846"/>
                    <a:pt x="2692" y="4846"/>
                  </a:cubicBezTo>
                  <a:lnTo>
                    <a:pt x="4525" y="4846"/>
                  </a:lnTo>
                  <a:cubicBezTo>
                    <a:pt x="5418" y="4846"/>
                    <a:pt x="6156" y="4108"/>
                    <a:pt x="6156" y="3215"/>
                  </a:cubicBezTo>
                  <a:lnTo>
                    <a:pt x="6156" y="0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141"/>
            <p:cNvSpPr/>
            <p:nvPr/>
          </p:nvSpPr>
          <p:spPr>
            <a:xfrm>
              <a:off x="6204175" y="3599254"/>
              <a:ext cx="302073" cy="232514"/>
            </a:xfrm>
            <a:custGeom>
              <a:rect b="b" l="l" r="r" t="t"/>
              <a:pathLst>
                <a:path extrusionOk="0" h="7140" w="9276">
                  <a:moveTo>
                    <a:pt x="1036" y="0"/>
                  </a:moveTo>
                  <a:cubicBezTo>
                    <a:pt x="465" y="0"/>
                    <a:pt x="0" y="464"/>
                    <a:pt x="0" y="1036"/>
                  </a:cubicBezTo>
                  <a:lnTo>
                    <a:pt x="0" y="5239"/>
                  </a:lnTo>
                  <a:cubicBezTo>
                    <a:pt x="0" y="5810"/>
                    <a:pt x="465" y="6275"/>
                    <a:pt x="1036" y="6275"/>
                  </a:cubicBezTo>
                  <a:lnTo>
                    <a:pt x="1524" y="6275"/>
                  </a:lnTo>
                  <a:lnTo>
                    <a:pt x="2120" y="7025"/>
                  </a:lnTo>
                  <a:cubicBezTo>
                    <a:pt x="2177" y="7101"/>
                    <a:pt x="2261" y="7140"/>
                    <a:pt x="2345" y="7140"/>
                  </a:cubicBezTo>
                  <a:cubicBezTo>
                    <a:pt x="2419" y="7140"/>
                    <a:pt x="2493" y="7110"/>
                    <a:pt x="2548" y="7049"/>
                  </a:cubicBezTo>
                  <a:lnTo>
                    <a:pt x="3310" y="6275"/>
                  </a:lnTo>
                  <a:lnTo>
                    <a:pt x="8228" y="6275"/>
                  </a:lnTo>
                  <a:cubicBezTo>
                    <a:pt x="8799" y="6275"/>
                    <a:pt x="9263" y="5810"/>
                    <a:pt x="9263" y="5239"/>
                  </a:cubicBezTo>
                  <a:lnTo>
                    <a:pt x="9263" y="1036"/>
                  </a:lnTo>
                  <a:cubicBezTo>
                    <a:pt x="9275" y="464"/>
                    <a:pt x="8811" y="0"/>
                    <a:pt x="8251" y="0"/>
                  </a:cubicBez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141"/>
            <p:cNvSpPr/>
            <p:nvPr/>
          </p:nvSpPr>
          <p:spPr>
            <a:xfrm>
              <a:off x="6204956" y="3599254"/>
              <a:ext cx="107432" cy="232514"/>
            </a:xfrm>
            <a:custGeom>
              <a:rect b="b" l="l" r="r" t="t"/>
              <a:pathLst>
                <a:path extrusionOk="0" h="7140" w="3299">
                  <a:moveTo>
                    <a:pt x="1024" y="0"/>
                  </a:moveTo>
                  <a:cubicBezTo>
                    <a:pt x="453" y="0"/>
                    <a:pt x="0" y="464"/>
                    <a:pt x="0" y="1036"/>
                  </a:cubicBezTo>
                  <a:lnTo>
                    <a:pt x="0" y="5239"/>
                  </a:lnTo>
                  <a:cubicBezTo>
                    <a:pt x="0" y="5810"/>
                    <a:pt x="453" y="6275"/>
                    <a:pt x="1024" y="6275"/>
                  </a:cubicBezTo>
                  <a:lnTo>
                    <a:pt x="1512" y="6275"/>
                  </a:lnTo>
                  <a:lnTo>
                    <a:pt x="2108" y="7025"/>
                  </a:lnTo>
                  <a:cubicBezTo>
                    <a:pt x="2165" y="7101"/>
                    <a:pt x="2249" y="7140"/>
                    <a:pt x="2333" y="7140"/>
                  </a:cubicBezTo>
                  <a:cubicBezTo>
                    <a:pt x="2407" y="7140"/>
                    <a:pt x="2481" y="7110"/>
                    <a:pt x="2536" y="7049"/>
                  </a:cubicBezTo>
                  <a:lnTo>
                    <a:pt x="3298" y="6275"/>
                  </a:lnTo>
                  <a:lnTo>
                    <a:pt x="3227" y="6275"/>
                  </a:lnTo>
                  <a:cubicBezTo>
                    <a:pt x="2679" y="6251"/>
                    <a:pt x="2215" y="5798"/>
                    <a:pt x="2215" y="5239"/>
                  </a:cubicBezTo>
                  <a:lnTo>
                    <a:pt x="2215" y="1036"/>
                  </a:lnTo>
                  <a:cubicBezTo>
                    <a:pt x="2215" y="464"/>
                    <a:pt x="2679" y="0"/>
                    <a:pt x="3239" y="0"/>
                  </a:cubicBez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141"/>
            <p:cNvSpPr/>
            <p:nvPr/>
          </p:nvSpPr>
          <p:spPr>
            <a:xfrm>
              <a:off x="6341436" y="3689980"/>
              <a:ext cx="27941" cy="28332"/>
            </a:xfrm>
            <a:custGeom>
              <a:rect b="b" l="l" r="r" t="t"/>
              <a:pathLst>
                <a:path extrusionOk="0" h="870" w="858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67"/>
                    <a:pt x="191" y="869"/>
                    <a:pt x="429" y="869"/>
                  </a:cubicBezTo>
                  <a:cubicBezTo>
                    <a:pt x="667" y="869"/>
                    <a:pt x="857" y="667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141"/>
            <p:cNvSpPr/>
            <p:nvPr/>
          </p:nvSpPr>
          <p:spPr>
            <a:xfrm>
              <a:off x="6255367" y="3689980"/>
              <a:ext cx="27941" cy="28332"/>
            </a:xfrm>
            <a:custGeom>
              <a:rect b="b" l="l" r="r" t="t"/>
              <a:pathLst>
                <a:path extrusionOk="0" h="870" w="858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67"/>
                    <a:pt x="191" y="869"/>
                    <a:pt x="429" y="869"/>
                  </a:cubicBezTo>
                  <a:cubicBezTo>
                    <a:pt x="667" y="869"/>
                    <a:pt x="857" y="667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141"/>
            <p:cNvSpPr/>
            <p:nvPr/>
          </p:nvSpPr>
          <p:spPr>
            <a:xfrm>
              <a:off x="6427896" y="3689980"/>
              <a:ext cx="27941" cy="28332"/>
            </a:xfrm>
            <a:custGeom>
              <a:rect b="b" l="l" r="r" t="t"/>
              <a:pathLst>
                <a:path extrusionOk="0" h="870" w="858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67"/>
                    <a:pt x="191" y="869"/>
                    <a:pt x="429" y="869"/>
                  </a:cubicBezTo>
                  <a:cubicBezTo>
                    <a:pt x="667" y="869"/>
                    <a:pt x="858" y="667"/>
                    <a:pt x="858" y="429"/>
                  </a:cubicBezTo>
                  <a:cubicBezTo>
                    <a:pt x="858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rgbClr val="EDE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141"/>
            <p:cNvSpPr/>
            <p:nvPr/>
          </p:nvSpPr>
          <p:spPr>
            <a:xfrm>
              <a:off x="6198345" y="3593425"/>
              <a:ext cx="313699" cy="243912"/>
            </a:xfrm>
            <a:custGeom>
              <a:rect b="b" l="l" r="r" t="t"/>
              <a:pathLst>
                <a:path extrusionOk="0" h="7490" w="9633">
                  <a:moveTo>
                    <a:pt x="1215" y="0"/>
                  </a:moveTo>
                  <a:cubicBezTo>
                    <a:pt x="537" y="0"/>
                    <a:pt x="1" y="536"/>
                    <a:pt x="1" y="1215"/>
                  </a:cubicBezTo>
                  <a:lnTo>
                    <a:pt x="1" y="5418"/>
                  </a:lnTo>
                  <a:cubicBezTo>
                    <a:pt x="1" y="6096"/>
                    <a:pt x="537" y="6632"/>
                    <a:pt x="1215" y="6632"/>
                  </a:cubicBezTo>
                  <a:lnTo>
                    <a:pt x="1608" y="6632"/>
                  </a:lnTo>
                  <a:lnTo>
                    <a:pt x="2168" y="7311"/>
                  </a:lnTo>
                  <a:cubicBezTo>
                    <a:pt x="2251" y="7418"/>
                    <a:pt x="2370" y="7478"/>
                    <a:pt x="2501" y="7490"/>
                  </a:cubicBezTo>
                  <a:lnTo>
                    <a:pt x="2537" y="7490"/>
                  </a:lnTo>
                  <a:cubicBezTo>
                    <a:pt x="2668" y="7490"/>
                    <a:pt x="2787" y="7442"/>
                    <a:pt x="2882" y="7347"/>
                  </a:cubicBezTo>
                  <a:lnTo>
                    <a:pt x="3573" y="6632"/>
                  </a:lnTo>
                  <a:lnTo>
                    <a:pt x="5359" y="6632"/>
                  </a:lnTo>
                  <a:cubicBezTo>
                    <a:pt x="5466" y="6608"/>
                    <a:pt x="5537" y="6537"/>
                    <a:pt x="5537" y="6430"/>
                  </a:cubicBezTo>
                  <a:cubicBezTo>
                    <a:pt x="5537" y="6335"/>
                    <a:pt x="5466" y="6251"/>
                    <a:pt x="5359" y="6251"/>
                  </a:cubicBezTo>
                  <a:lnTo>
                    <a:pt x="3501" y="6251"/>
                  </a:lnTo>
                  <a:cubicBezTo>
                    <a:pt x="3454" y="6251"/>
                    <a:pt x="3418" y="6275"/>
                    <a:pt x="3370" y="6311"/>
                  </a:cubicBezTo>
                  <a:lnTo>
                    <a:pt x="2608" y="7085"/>
                  </a:lnTo>
                  <a:cubicBezTo>
                    <a:pt x="2584" y="7120"/>
                    <a:pt x="2549" y="7120"/>
                    <a:pt x="2525" y="7120"/>
                  </a:cubicBezTo>
                  <a:cubicBezTo>
                    <a:pt x="2501" y="7120"/>
                    <a:pt x="2465" y="7109"/>
                    <a:pt x="2442" y="7073"/>
                  </a:cubicBezTo>
                  <a:lnTo>
                    <a:pt x="1846" y="6311"/>
                  </a:lnTo>
                  <a:cubicBezTo>
                    <a:pt x="1822" y="6275"/>
                    <a:pt x="1763" y="6239"/>
                    <a:pt x="1703" y="6239"/>
                  </a:cubicBezTo>
                  <a:lnTo>
                    <a:pt x="1215" y="6239"/>
                  </a:lnTo>
                  <a:cubicBezTo>
                    <a:pt x="751" y="6239"/>
                    <a:pt x="382" y="5870"/>
                    <a:pt x="382" y="5406"/>
                  </a:cubicBezTo>
                  <a:lnTo>
                    <a:pt x="382" y="1215"/>
                  </a:lnTo>
                  <a:cubicBezTo>
                    <a:pt x="382" y="751"/>
                    <a:pt x="751" y="381"/>
                    <a:pt x="1215" y="381"/>
                  </a:cubicBezTo>
                  <a:lnTo>
                    <a:pt x="8430" y="381"/>
                  </a:lnTo>
                  <a:cubicBezTo>
                    <a:pt x="8895" y="381"/>
                    <a:pt x="9264" y="751"/>
                    <a:pt x="9264" y="1215"/>
                  </a:cubicBezTo>
                  <a:lnTo>
                    <a:pt x="9264" y="5418"/>
                  </a:lnTo>
                  <a:cubicBezTo>
                    <a:pt x="9264" y="5882"/>
                    <a:pt x="8895" y="6251"/>
                    <a:pt x="8430" y="6251"/>
                  </a:cubicBezTo>
                  <a:lnTo>
                    <a:pt x="6133" y="6251"/>
                  </a:lnTo>
                  <a:cubicBezTo>
                    <a:pt x="6037" y="6251"/>
                    <a:pt x="5954" y="6335"/>
                    <a:pt x="5954" y="6430"/>
                  </a:cubicBezTo>
                  <a:cubicBezTo>
                    <a:pt x="5954" y="6537"/>
                    <a:pt x="6037" y="6608"/>
                    <a:pt x="6133" y="6608"/>
                  </a:cubicBezTo>
                  <a:lnTo>
                    <a:pt x="8430" y="6608"/>
                  </a:lnTo>
                  <a:cubicBezTo>
                    <a:pt x="9097" y="6608"/>
                    <a:pt x="9633" y="6073"/>
                    <a:pt x="9633" y="5406"/>
                  </a:cubicBezTo>
                  <a:lnTo>
                    <a:pt x="9633" y="1215"/>
                  </a:lnTo>
                  <a:cubicBezTo>
                    <a:pt x="9633" y="536"/>
                    <a:pt x="9097" y="0"/>
                    <a:pt x="8430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141"/>
            <p:cNvSpPr/>
            <p:nvPr/>
          </p:nvSpPr>
          <p:spPr>
            <a:xfrm>
              <a:off x="6321278" y="3727951"/>
              <a:ext cx="283055" cy="175297"/>
            </a:xfrm>
            <a:custGeom>
              <a:rect b="b" l="l" r="r" t="t"/>
              <a:pathLst>
                <a:path extrusionOk="0" h="5383" w="8692">
                  <a:moveTo>
                    <a:pt x="8477" y="1"/>
                  </a:moveTo>
                  <a:cubicBezTo>
                    <a:pt x="8370" y="1"/>
                    <a:pt x="8299" y="72"/>
                    <a:pt x="8299" y="180"/>
                  </a:cubicBezTo>
                  <a:lnTo>
                    <a:pt x="8299" y="3311"/>
                  </a:lnTo>
                  <a:cubicBezTo>
                    <a:pt x="8299" y="3775"/>
                    <a:pt x="7930" y="4144"/>
                    <a:pt x="7465" y="4144"/>
                  </a:cubicBezTo>
                  <a:lnTo>
                    <a:pt x="6977" y="4144"/>
                  </a:lnTo>
                  <a:cubicBezTo>
                    <a:pt x="6918" y="4144"/>
                    <a:pt x="6870" y="4180"/>
                    <a:pt x="6822" y="4228"/>
                  </a:cubicBezTo>
                  <a:lnTo>
                    <a:pt x="6227" y="4978"/>
                  </a:lnTo>
                  <a:cubicBezTo>
                    <a:pt x="6203" y="5013"/>
                    <a:pt x="6168" y="5025"/>
                    <a:pt x="6156" y="5025"/>
                  </a:cubicBezTo>
                  <a:cubicBezTo>
                    <a:pt x="6144" y="5025"/>
                    <a:pt x="6096" y="5025"/>
                    <a:pt x="6072" y="5002"/>
                  </a:cubicBezTo>
                  <a:lnTo>
                    <a:pt x="5310" y="4228"/>
                  </a:lnTo>
                  <a:cubicBezTo>
                    <a:pt x="5275" y="4192"/>
                    <a:pt x="5239" y="4168"/>
                    <a:pt x="5179" y="4168"/>
                  </a:cubicBezTo>
                  <a:lnTo>
                    <a:pt x="1191" y="4168"/>
                  </a:lnTo>
                  <a:cubicBezTo>
                    <a:pt x="726" y="4168"/>
                    <a:pt x="357" y="3787"/>
                    <a:pt x="357" y="3335"/>
                  </a:cubicBezTo>
                  <a:lnTo>
                    <a:pt x="357" y="3037"/>
                  </a:lnTo>
                  <a:cubicBezTo>
                    <a:pt x="357" y="2930"/>
                    <a:pt x="274" y="2858"/>
                    <a:pt x="179" y="2858"/>
                  </a:cubicBezTo>
                  <a:cubicBezTo>
                    <a:pt x="72" y="2858"/>
                    <a:pt x="0" y="2930"/>
                    <a:pt x="0" y="3037"/>
                  </a:cubicBezTo>
                  <a:lnTo>
                    <a:pt x="0" y="3311"/>
                  </a:lnTo>
                  <a:cubicBezTo>
                    <a:pt x="0" y="3990"/>
                    <a:pt x="524" y="4525"/>
                    <a:pt x="1203" y="4525"/>
                  </a:cubicBezTo>
                  <a:lnTo>
                    <a:pt x="5120" y="4525"/>
                  </a:lnTo>
                  <a:lnTo>
                    <a:pt x="5810" y="5240"/>
                  </a:lnTo>
                  <a:cubicBezTo>
                    <a:pt x="5906" y="5323"/>
                    <a:pt x="6025" y="5383"/>
                    <a:pt x="6156" y="5383"/>
                  </a:cubicBezTo>
                  <a:lnTo>
                    <a:pt x="6191" y="5383"/>
                  </a:lnTo>
                  <a:cubicBezTo>
                    <a:pt x="6322" y="5383"/>
                    <a:pt x="6453" y="5311"/>
                    <a:pt x="6525" y="5204"/>
                  </a:cubicBezTo>
                  <a:lnTo>
                    <a:pt x="7084" y="4513"/>
                  </a:lnTo>
                  <a:lnTo>
                    <a:pt x="7477" y="4513"/>
                  </a:lnTo>
                  <a:cubicBezTo>
                    <a:pt x="8156" y="4513"/>
                    <a:pt x="8692" y="3978"/>
                    <a:pt x="8692" y="3311"/>
                  </a:cubicBezTo>
                  <a:lnTo>
                    <a:pt x="8692" y="168"/>
                  </a:lnTo>
                  <a:cubicBezTo>
                    <a:pt x="8656" y="72"/>
                    <a:pt x="8573" y="1"/>
                    <a:pt x="8477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141"/>
            <p:cNvSpPr/>
            <p:nvPr/>
          </p:nvSpPr>
          <p:spPr>
            <a:xfrm>
              <a:off x="6524061" y="3659337"/>
              <a:ext cx="79100" cy="54318"/>
            </a:xfrm>
            <a:custGeom>
              <a:rect b="b" l="l" r="r" t="t"/>
              <a:pathLst>
                <a:path extrusionOk="0" h="1668" w="2429">
                  <a:moveTo>
                    <a:pt x="179" y="1"/>
                  </a:moveTo>
                  <a:cubicBezTo>
                    <a:pt x="83" y="1"/>
                    <a:pt x="0" y="84"/>
                    <a:pt x="0" y="179"/>
                  </a:cubicBezTo>
                  <a:cubicBezTo>
                    <a:pt x="0" y="286"/>
                    <a:pt x="83" y="358"/>
                    <a:pt x="179" y="358"/>
                  </a:cubicBezTo>
                  <a:lnTo>
                    <a:pt x="1226" y="358"/>
                  </a:lnTo>
                  <a:cubicBezTo>
                    <a:pt x="1679" y="358"/>
                    <a:pt x="2060" y="739"/>
                    <a:pt x="2060" y="1191"/>
                  </a:cubicBezTo>
                  <a:lnTo>
                    <a:pt x="2060" y="1489"/>
                  </a:lnTo>
                  <a:cubicBezTo>
                    <a:pt x="2060" y="1596"/>
                    <a:pt x="2131" y="1667"/>
                    <a:pt x="2238" y="1667"/>
                  </a:cubicBezTo>
                  <a:cubicBezTo>
                    <a:pt x="2346" y="1667"/>
                    <a:pt x="2417" y="1596"/>
                    <a:pt x="2417" y="1489"/>
                  </a:cubicBezTo>
                  <a:lnTo>
                    <a:pt x="2417" y="1191"/>
                  </a:lnTo>
                  <a:cubicBezTo>
                    <a:pt x="2429" y="536"/>
                    <a:pt x="1893" y="1"/>
                    <a:pt x="122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141"/>
            <p:cNvSpPr/>
            <p:nvPr/>
          </p:nvSpPr>
          <p:spPr>
            <a:xfrm>
              <a:off x="6335607" y="3684151"/>
              <a:ext cx="39599" cy="39957"/>
            </a:xfrm>
            <a:custGeom>
              <a:rect b="b" l="l" r="r" t="t"/>
              <a:pathLst>
                <a:path extrusionOk="0" h="1227" w="1216">
                  <a:moveTo>
                    <a:pt x="608" y="358"/>
                  </a:moveTo>
                  <a:cubicBezTo>
                    <a:pt x="751" y="358"/>
                    <a:pt x="870" y="477"/>
                    <a:pt x="870" y="608"/>
                  </a:cubicBezTo>
                  <a:cubicBezTo>
                    <a:pt x="870" y="751"/>
                    <a:pt x="751" y="870"/>
                    <a:pt x="608" y="870"/>
                  </a:cubicBezTo>
                  <a:cubicBezTo>
                    <a:pt x="477" y="870"/>
                    <a:pt x="358" y="751"/>
                    <a:pt x="358" y="608"/>
                  </a:cubicBezTo>
                  <a:cubicBezTo>
                    <a:pt x="358" y="477"/>
                    <a:pt x="477" y="358"/>
                    <a:pt x="608" y="358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53"/>
                    <a:pt x="286" y="1227"/>
                    <a:pt x="608" y="1227"/>
                  </a:cubicBezTo>
                  <a:cubicBezTo>
                    <a:pt x="941" y="1227"/>
                    <a:pt x="1215" y="941"/>
                    <a:pt x="1215" y="608"/>
                  </a:cubicBezTo>
                  <a:cubicBezTo>
                    <a:pt x="1215" y="286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141"/>
            <p:cNvSpPr/>
            <p:nvPr/>
          </p:nvSpPr>
          <p:spPr>
            <a:xfrm>
              <a:off x="6249538" y="3684151"/>
              <a:ext cx="39566" cy="39957"/>
            </a:xfrm>
            <a:custGeom>
              <a:rect b="b" l="l" r="r" t="t"/>
              <a:pathLst>
                <a:path extrusionOk="0" h="1227" w="1215">
                  <a:moveTo>
                    <a:pt x="608" y="358"/>
                  </a:moveTo>
                  <a:cubicBezTo>
                    <a:pt x="739" y="358"/>
                    <a:pt x="858" y="477"/>
                    <a:pt x="858" y="608"/>
                  </a:cubicBezTo>
                  <a:cubicBezTo>
                    <a:pt x="858" y="751"/>
                    <a:pt x="739" y="870"/>
                    <a:pt x="608" y="870"/>
                  </a:cubicBezTo>
                  <a:cubicBezTo>
                    <a:pt x="465" y="870"/>
                    <a:pt x="346" y="751"/>
                    <a:pt x="346" y="608"/>
                  </a:cubicBezTo>
                  <a:cubicBezTo>
                    <a:pt x="346" y="477"/>
                    <a:pt x="465" y="358"/>
                    <a:pt x="608" y="358"/>
                  </a:cubicBezTo>
                  <a:close/>
                  <a:moveTo>
                    <a:pt x="608" y="1"/>
                  </a:moveTo>
                  <a:cubicBezTo>
                    <a:pt x="262" y="1"/>
                    <a:pt x="0" y="274"/>
                    <a:pt x="0" y="608"/>
                  </a:cubicBezTo>
                  <a:cubicBezTo>
                    <a:pt x="0" y="953"/>
                    <a:pt x="274" y="1227"/>
                    <a:pt x="608" y="1227"/>
                  </a:cubicBezTo>
                  <a:cubicBezTo>
                    <a:pt x="929" y="1227"/>
                    <a:pt x="1215" y="941"/>
                    <a:pt x="1215" y="608"/>
                  </a:cubicBezTo>
                  <a:cubicBezTo>
                    <a:pt x="1215" y="286"/>
                    <a:pt x="929" y="1"/>
                    <a:pt x="608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141"/>
            <p:cNvSpPr/>
            <p:nvPr/>
          </p:nvSpPr>
          <p:spPr>
            <a:xfrm>
              <a:off x="6422067" y="3684151"/>
              <a:ext cx="39599" cy="39957"/>
            </a:xfrm>
            <a:custGeom>
              <a:rect b="b" l="l" r="r" t="t"/>
              <a:pathLst>
                <a:path extrusionOk="0" h="1227" w="1216">
                  <a:moveTo>
                    <a:pt x="608" y="358"/>
                  </a:moveTo>
                  <a:cubicBezTo>
                    <a:pt x="739" y="358"/>
                    <a:pt x="858" y="477"/>
                    <a:pt x="858" y="608"/>
                  </a:cubicBezTo>
                  <a:cubicBezTo>
                    <a:pt x="858" y="751"/>
                    <a:pt x="739" y="870"/>
                    <a:pt x="608" y="870"/>
                  </a:cubicBezTo>
                  <a:cubicBezTo>
                    <a:pt x="477" y="870"/>
                    <a:pt x="358" y="763"/>
                    <a:pt x="358" y="608"/>
                  </a:cubicBezTo>
                  <a:cubicBezTo>
                    <a:pt x="358" y="477"/>
                    <a:pt x="477" y="358"/>
                    <a:pt x="608" y="358"/>
                  </a:cubicBezTo>
                  <a:close/>
                  <a:moveTo>
                    <a:pt x="608" y="1"/>
                  </a:moveTo>
                  <a:cubicBezTo>
                    <a:pt x="275" y="1"/>
                    <a:pt x="1" y="286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29" y="1227"/>
                    <a:pt x="1215" y="953"/>
                    <a:pt x="1215" y="608"/>
                  </a:cubicBezTo>
                  <a:cubicBezTo>
                    <a:pt x="1215" y="274"/>
                    <a:pt x="929" y="1"/>
                    <a:pt x="608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0" name="Google Shape;4240;p141"/>
          <p:cNvGrpSpPr/>
          <p:nvPr/>
        </p:nvGrpSpPr>
        <p:grpSpPr>
          <a:xfrm>
            <a:off x="1887984" y="3829054"/>
            <a:ext cx="546011" cy="548643"/>
            <a:chOff x="4650563" y="2280600"/>
            <a:chExt cx="404034" cy="404425"/>
          </a:xfrm>
        </p:grpSpPr>
        <p:sp>
          <p:nvSpPr>
            <p:cNvPr id="4241" name="Google Shape;4241;p141"/>
            <p:cNvSpPr/>
            <p:nvPr/>
          </p:nvSpPr>
          <p:spPr>
            <a:xfrm>
              <a:off x="4871940" y="2557435"/>
              <a:ext cx="55100" cy="120979"/>
            </a:xfrm>
            <a:custGeom>
              <a:rect b="b" l="l" r="r" t="t"/>
              <a:pathLst>
                <a:path extrusionOk="0" h="3715" w="1692">
                  <a:moveTo>
                    <a:pt x="1" y="0"/>
                  </a:moveTo>
                  <a:lnTo>
                    <a:pt x="1" y="1381"/>
                  </a:lnTo>
                  <a:lnTo>
                    <a:pt x="1" y="3465"/>
                  </a:lnTo>
                  <a:cubicBezTo>
                    <a:pt x="1" y="3620"/>
                    <a:pt x="120" y="3715"/>
                    <a:pt x="251" y="3715"/>
                  </a:cubicBezTo>
                  <a:lnTo>
                    <a:pt x="655" y="3715"/>
                  </a:lnTo>
                  <a:cubicBezTo>
                    <a:pt x="763" y="3715"/>
                    <a:pt x="870" y="3643"/>
                    <a:pt x="894" y="3524"/>
                  </a:cubicBezTo>
                  <a:lnTo>
                    <a:pt x="1322" y="1738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141"/>
            <p:cNvSpPr/>
            <p:nvPr/>
          </p:nvSpPr>
          <p:spPr>
            <a:xfrm>
              <a:off x="4656360" y="2286396"/>
              <a:ext cx="336983" cy="62460"/>
            </a:xfrm>
            <a:custGeom>
              <a:rect b="b" l="l" r="r" t="t"/>
              <a:pathLst>
                <a:path extrusionOk="0" h="1918" w="10348">
                  <a:moveTo>
                    <a:pt x="465" y="1"/>
                  </a:moveTo>
                  <a:cubicBezTo>
                    <a:pt x="203" y="1"/>
                    <a:pt x="1" y="215"/>
                    <a:pt x="1" y="465"/>
                  </a:cubicBezTo>
                  <a:lnTo>
                    <a:pt x="1" y="905"/>
                  </a:lnTo>
                  <a:lnTo>
                    <a:pt x="441" y="1918"/>
                  </a:lnTo>
                  <a:lnTo>
                    <a:pt x="9645" y="1918"/>
                  </a:lnTo>
                  <a:lnTo>
                    <a:pt x="10347" y="905"/>
                  </a:lnTo>
                  <a:lnTo>
                    <a:pt x="10347" y="465"/>
                  </a:lnTo>
                  <a:cubicBezTo>
                    <a:pt x="10347" y="215"/>
                    <a:pt x="10133" y="1"/>
                    <a:pt x="9883" y="1"/>
                  </a:cubicBez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141"/>
            <p:cNvSpPr/>
            <p:nvPr/>
          </p:nvSpPr>
          <p:spPr>
            <a:xfrm>
              <a:off x="4656360" y="2286396"/>
              <a:ext cx="77570" cy="62460"/>
            </a:xfrm>
            <a:custGeom>
              <a:rect b="b" l="l" r="r" t="t"/>
              <a:pathLst>
                <a:path extrusionOk="0" h="1918" w="2382">
                  <a:moveTo>
                    <a:pt x="465" y="1"/>
                  </a:moveTo>
                  <a:cubicBezTo>
                    <a:pt x="203" y="1"/>
                    <a:pt x="1" y="215"/>
                    <a:pt x="1" y="465"/>
                  </a:cubicBezTo>
                  <a:lnTo>
                    <a:pt x="1" y="905"/>
                  </a:lnTo>
                  <a:lnTo>
                    <a:pt x="441" y="1918"/>
                  </a:lnTo>
                  <a:lnTo>
                    <a:pt x="1965" y="1918"/>
                  </a:lnTo>
                  <a:lnTo>
                    <a:pt x="1918" y="465"/>
                  </a:lnTo>
                  <a:cubicBezTo>
                    <a:pt x="1918" y="215"/>
                    <a:pt x="2132" y="1"/>
                    <a:pt x="2382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141"/>
            <p:cNvSpPr/>
            <p:nvPr/>
          </p:nvSpPr>
          <p:spPr>
            <a:xfrm>
              <a:off x="4656360" y="2315867"/>
              <a:ext cx="336983" cy="262506"/>
            </a:xfrm>
            <a:custGeom>
              <a:rect b="b" l="l" r="r" t="t"/>
              <a:pathLst>
                <a:path extrusionOk="0" h="8061" w="10348">
                  <a:moveTo>
                    <a:pt x="1" y="0"/>
                  </a:moveTo>
                  <a:lnTo>
                    <a:pt x="1" y="7597"/>
                  </a:lnTo>
                  <a:cubicBezTo>
                    <a:pt x="1" y="7847"/>
                    <a:pt x="203" y="8061"/>
                    <a:pt x="465" y="8061"/>
                  </a:cubicBezTo>
                  <a:lnTo>
                    <a:pt x="9930" y="8061"/>
                  </a:lnTo>
                  <a:cubicBezTo>
                    <a:pt x="10145" y="8061"/>
                    <a:pt x="10347" y="7882"/>
                    <a:pt x="10347" y="7644"/>
                  </a:cubicBezTo>
                  <a:lnTo>
                    <a:pt x="10347" y="0"/>
                  </a:ln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141"/>
            <p:cNvSpPr/>
            <p:nvPr/>
          </p:nvSpPr>
          <p:spPr>
            <a:xfrm>
              <a:off x="4656360" y="2315867"/>
              <a:ext cx="77961" cy="262506"/>
            </a:xfrm>
            <a:custGeom>
              <a:rect b="b" l="l" r="r" t="t"/>
              <a:pathLst>
                <a:path extrusionOk="0" h="8061" w="2394">
                  <a:moveTo>
                    <a:pt x="1" y="0"/>
                  </a:moveTo>
                  <a:lnTo>
                    <a:pt x="1" y="7597"/>
                  </a:lnTo>
                  <a:cubicBezTo>
                    <a:pt x="1" y="7847"/>
                    <a:pt x="203" y="8061"/>
                    <a:pt x="465" y="8061"/>
                  </a:cubicBezTo>
                  <a:lnTo>
                    <a:pt x="2394" y="8061"/>
                  </a:lnTo>
                  <a:cubicBezTo>
                    <a:pt x="2144" y="8061"/>
                    <a:pt x="1929" y="7847"/>
                    <a:pt x="1929" y="7597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141"/>
            <p:cNvSpPr/>
            <p:nvPr/>
          </p:nvSpPr>
          <p:spPr>
            <a:xfrm>
              <a:off x="4685050" y="2353871"/>
              <a:ext cx="168687" cy="41520"/>
            </a:xfrm>
            <a:custGeom>
              <a:rect b="b" l="l" r="r" t="t"/>
              <a:pathLst>
                <a:path extrusionOk="0" h="1275" w="5180"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lnTo>
                    <a:pt x="1" y="977"/>
                  </a:lnTo>
                  <a:cubicBezTo>
                    <a:pt x="1" y="1143"/>
                    <a:pt x="132" y="1274"/>
                    <a:pt x="298" y="1274"/>
                  </a:cubicBezTo>
                  <a:lnTo>
                    <a:pt x="4882" y="1274"/>
                  </a:lnTo>
                  <a:cubicBezTo>
                    <a:pt x="5037" y="1274"/>
                    <a:pt x="5180" y="1143"/>
                    <a:pt x="5180" y="977"/>
                  </a:cubicBezTo>
                  <a:lnTo>
                    <a:pt x="5180" y="298"/>
                  </a:lnTo>
                  <a:cubicBezTo>
                    <a:pt x="5180" y="131"/>
                    <a:pt x="5037" y="0"/>
                    <a:pt x="4882" y="0"/>
                  </a:cubicBez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141"/>
            <p:cNvSpPr/>
            <p:nvPr/>
          </p:nvSpPr>
          <p:spPr>
            <a:xfrm>
              <a:off x="4684268" y="2353871"/>
              <a:ext cx="34942" cy="41520"/>
            </a:xfrm>
            <a:custGeom>
              <a:rect b="b" l="l" r="r" t="t"/>
              <a:pathLst>
                <a:path extrusionOk="0" h="1275" w="1073">
                  <a:moveTo>
                    <a:pt x="299" y="0"/>
                  </a:moveTo>
                  <a:cubicBezTo>
                    <a:pt x="144" y="0"/>
                    <a:pt x="1" y="131"/>
                    <a:pt x="1" y="298"/>
                  </a:cubicBezTo>
                  <a:lnTo>
                    <a:pt x="1" y="977"/>
                  </a:lnTo>
                  <a:cubicBezTo>
                    <a:pt x="1" y="1143"/>
                    <a:pt x="144" y="1274"/>
                    <a:pt x="299" y="1274"/>
                  </a:cubicBezTo>
                  <a:lnTo>
                    <a:pt x="1072" y="1274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E2D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141"/>
            <p:cNvSpPr/>
            <p:nvPr/>
          </p:nvSpPr>
          <p:spPr>
            <a:xfrm>
              <a:off x="4872331" y="2557435"/>
              <a:ext cx="55491" cy="120979"/>
            </a:xfrm>
            <a:custGeom>
              <a:rect b="b" l="l" r="r" t="t"/>
              <a:pathLst>
                <a:path extrusionOk="0" h="3715" w="1704">
                  <a:moveTo>
                    <a:pt x="0" y="0"/>
                  </a:moveTo>
                  <a:lnTo>
                    <a:pt x="0" y="1381"/>
                  </a:lnTo>
                  <a:lnTo>
                    <a:pt x="0" y="3465"/>
                  </a:lnTo>
                  <a:cubicBezTo>
                    <a:pt x="0" y="3596"/>
                    <a:pt x="108" y="3715"/>
                    <a:pt x="262" y="3715"/>
                  </a:cubicBezTo>
                  <a:lnTo>
                    <a:pt x="560" y="3715"/>
                  </a:lnTo>
                  <a:cubicBezTo>
                    <a:pt x="536" y="3691"/>
                    <a:pt x="536" y="3655"/>
                    <a:pt x="536" y="3643"/>
                  </a:cubicBezTo>
                  <a:lnTo>
                    <a:pt x="536" y="2584"/>
                  </a:lnTo>
                  <a:cubicBezTo>
                    <a:pt x="536" y="2341"/>
                    <a:pt x="751" y="2145"/>
                    <a:pt x="999" y="2145"/>
                  </a:cubicBezTo>
                  <a:cubicBezTo>
                    <a:pt x="1031" y="2145"/>
                    <a:pt x="1063" y="2148"/>
                    <a:pt x="1096" y="2155"/>
                  </a:cubicBezTo>
                  <a:lnTo>
                    <a:pt x="1215" y="2191"/>
                  </a:lnTo>
                  <a:lnTo>
                    <a:pt x="1310" y="1738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141"/>
            <p:cNvSpPr/>
            <p:nvPr/>
          </p:nvSpPr>
          <p:spPr>
            <a:xfrm>
              <a:off x="4811858" y="2477943"/>
              <a:ext cx="181485" cy="100821"/>
            </a:xfrm>
            <a:custGeom>
              <a:rect b="b" l="l" r="r" t="t"/>
              <a:pathLst>
                <a:path extrusionOk="0" h="3096" w="5573">
                  <a:moveTo>
                    <a:pt x="5572" y="0"/>
                  </a:moveTo>
                  <a:lnTo>
                    <a:pt x="1679" y="965"/>
                  </a:lnTo>
                  <a:cubicBezTo>
                    <a:pt x="1653" y="969"/>
                    <a:pt x="1625" y="972"/>
                    <a:pt x="1596" y="972"/>
                  </a:cubicBezTo>
                  <a:cubicBezTo>
                    <a:pt x="1546" y="972"/>
                    <a:pt x="1494" y="964"/>
                    <a:pt x="1441" y="941"/>
                  </a:cubicBezTo>
                  <a:cubicBezTo>
                    <a:pt x="1334" y="881"/>
                    <a:pt x="1238" y="846"/>
                    <a:pt x="1119" y="846"/>
                  </a:cubicBezTo>
                  <a:lnTo>
                    <a:pt x="703" y="846"/>
                  </a:lnTo>
                  <a:cubicBezTo>
                    <a:pt x="310" y="846"/>
                    <a:pt x="0" y="1155"/>
                    <a:pt x="0" y="1548"/>
                  </a:cubicBezTo>
                  <a:lnTo>
                    <a:pt x="0" y="3096"/>
                  </a:lnTo>
                  <a:lnTo>
                    <a:pt x="5155" y="3096"/>
                  </a:lnTo>
                  <a:lnTo>
                    <a:pt x="5155" y="3084"/>
                  </a:lnTo>
                  <a:cubicBezTo>
                    <a:pt x="5394" y="3084"/>
                    <a:pt x="5572" y="2882"/>
                    <a:pt x="5572" y="2667"/>
                  </a:cubicBezTo>
                  <a:lnTo>
                    <a:pt x="5572" y="0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141"/>
            <p:cNvSpPr/>
            <p:nvPr/>
          </p:nvSpPr>
          <p:spPr>
            <a:xfrm>
              <a:off x="4839375" y="2482209"/>
              <a:ext cx="197376" cy="160936"/>
            </a:xfrm>
            <a:custGeom>
              <a:rect b="b" l="l" r="r" t="t"/>
              <a:pathLst>
                <a:path extrusionOk="0" h="4942" w="6061">
                  <a:moveTo>
                    <a:pt x="6061" y="0"/>
                  </a:moveTo>
                  <a:lnTo>
                    <a:pt x="5584" y="131"/>
                  </a:lnTo>
                  <a:lnTo>
                    <a:pt x="512" y="1405"/>
                  </a:lnTo>
                  <a:lnTo>
                    <a:pt x="0" y="1500"/>
                  </a:lnTo>
                  <a:lnTo>
                    <a:pt x="0" y="3465"/>
                  </a:lnTo>
                  <a:lnTo>
                    <a:pt x="512" y="3560"/>
                  </a:lnTo>
                  <a:lnTo>
                    <a:pt x="5584" y="4822"/>
                  </a:lnTo>
                  <a:lnTo>
                    <a:pt x="6061" y="4941"/>
                  </a:lnTo>
                  <a:lnTo>
                    <a:pt x="6061" y="0"/>
                  </a:lnTo>
                  <a:close/>
                </a:path>
              </a:pathLst>
            </a:custGeom>
            <a:solidFill>
              <a:srgbClr val="E2DE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141"/>
            <p:cNvSpPr/>
            <p:nvPr/>
          </p:nvSpPr>
          <p:spPr>
            <a:xfrm>
              <a:off x="4839375" y="2524088"/>
              <a:ext cx="197376" cy="120230"/>
            </a:xfrm>
            <a:custGeom>
              <a:rect b="b" l="l" r="r" t="t"/>
              <a:pathLst>
                <a:path extrusionOk="0" h="3692" w="6061">
                  <a:moveTo>
                    <a:pt x="989" y="0"/>
                  </a:moveTo>
                  <a:lnTo>
                    <a:pt x="512" y="119"/>
                  </a:lnTo>
                  <a:lnTo>
                    <a:pt x="0" y="214"/>
                  </a:lnTo>
                  <a:lnTo>
                    <a:pt x="0" y="2203"/>
                  </a:lnTo>
                  <a:lnTo>
                    <a:pt x="512" y="2286"/>
                  </a:lnTo>
                  <a:lnTo>
                    <a:pt x="989" y="2405"/>
                  </a:lnTo>
                  <a:lnTo>
                    <a:pt x="5584" y="3548"/>
                  </a:lnTo>
                  <a:lnTo>
                    <a:pt x="6061" y="3691"/>
                  </a:lnTo>
                  <a:lnTo>
                    <a:pt x="6061" y="2798"/>
                  </a:lnTo>
                  <a:lnTo>
                    <a:pt x="5942" y="2750"/>
                  </a:lnTo>
                  <a:lnTo>
                    <a:pt x="2084" y="1798"/>
                  </a:lnTo>
                  <a:cubicBezTo>
                    <a:pt x="1453" y="1631"/>
                    <a:pt x="989" y="1072"/>
                    <a:pt x="989" y="393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141"/>
            <p:cNvSpPr/>
            <p:nvPr/>
          </p:nvSpPr>
          <p:spPr>
            <a:xfrm>
              <a:off x="4828531" y="2520962"/>
              <a:ext cx="27159" cy="84571"/>
            </a:xfrm>
            <a:custGeom>
              <a:rect b="b" l="l" r="r" t="t"/>
              <a:pathLst>
                <a:path extrusionOk="0" h="2597" w="834">
                  <a:moveTo>
                    <a:pt x="202" y="1"/>
                  </a:moveTo>
                  <a:cubicBezTo>
                    <a:pt x="83" y="1"/>
                    <a:pt x="0" y="96"/>
                    <a:pt x="0" y="215"/>
                  </a:cubicBezTo>
                  <a:lnTo>
                    <a:pt x="0" y="2382"/>
                  </a:lnTo>
                  <a:cubicBezTo>
                    <a:pt x="0" y="2501"/>
                    <a:pt x="83" y="2596"/>
                    <a:pt x="202" y="2596"/>
                  </a:cubicBezTo>
                  <a:lnTo>
                    <a:pt x="619" y="2596"/>
                  </a:lnTo>
                  <a:cubicBezTo>
                    <a:pt x="738" y="2596"/>
                    <a:pt x="833" y="2501"/>
                    <a:pt x="833" y="2370"/>
                  </a:cubicBezTo>
                  <a:lnTo>
                    <a:pt x="833" y="215"/>
                  </a:lnTo>
                  <a:cubicBezTo>
                    <a:pt x="833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141"/>
            <p:cNvSpPr/>
            <p:nvPr/>
          </p:nvSpPr>
          <p:spPr>
            <a:xfrm>
              <a:off x="4828531" y="2577202"/>
              <a:ext cx="27159" cy="28332"/>
            </a:xfrm>
            <a:custGeom>
              <a:rect b="b" l="l" r="r" t="t"/>
              <a:pathLst>
                <a:path extrusionOk="0" h="870" w="834">
                  <a:moveTo>
                    <a:pt x="0" y="0"/>
                  </a:moveTo>
                  <a:lnTo>
                    <a:pt x="0" y="655"/>
                  </a:lnTo>
                  <a:cubicBezTo>
                    <a:pt x="0" y="774"/>
                    <a:pt x="83" y="869"/>
                    <a:pt x="202" y="869"/>
                  </a:cubicBezTo>
                  <a:lnTo>
                    <a:pt x="619" y="869"/>
                  </a:lnTo>
                  <a:cubicBezTo>
                    <a:pt x="738" y="869"/>
                    <a:pt x="833" y="774"/>
                    <a:pt x="833" y="655"/>
                  </a:cubicBezTo>
                  <a:lnTo>
                    <a:pt x="833" y="0"/>
                  </a:lnTo>
                  <a:cubicBezTo>
                    <a:pt x="833" y="107"/>
                    <a:pt x="738" y="215"/>
                    <a:pt x="619" y="215"/>
                  </a:cubicBezTo>
                  <a:lnTo>
                    <a:pt x="202" y="215"/>
                  </a:lnTo>
                  <a:cubicBezTo>
                    <a:pt x="83" y="215"/>
                    <a:pt x="0" y="119"/>
                    <a:pt x="0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141"/>
            <p:cNvSpPr/>
            <p:nvPr/>
          </p:nvSpPr>
          <p:spPr>
            <a:xfrm>
              <a:off x="5021218" y="2475990"/>
              <a:ext cx="27159" cy="174125"/>
            </a:xfrm>
            <a:custGeom>
              <a:rect b="b" l="l" r="r" t="t"/>
              <a:pathLst>
                <a:path extrusionOk="0" h="5347" w="834">
                  <a:moveTo>
                    <a:pt x="334" y="1"/>
                  </a:moveTo>
                  <a:cubicBezTo>
                    <a:pt x="155" y="1"/>
                    <a:pt x="0" y="144"/>
                    <a:pt x="0" y="322"/>
                  </a:cubicBezTo>
                  <a:lnTo>
                    <a:pt x="0" y="5013"/>
                  </a:lnTo>
                  <a:cubicBezTo>
                    <a:pt x="0" y="5192"/>
                    <a:pt x="155" y="5347"/>
                    <a:pt x="334" y="5347"/>
                  </a:cubicBezTo>
                  <a:lnTo>
                    <a:pt x="512" y="5347"/>
                  </a:lnTo>
                  <a:cubicBezTo>
                    <a:pt x="691" y="5347"/>
                    <a:pt x="834" y="5204"/>
                    <a:pt x="834" y="5013"/>
                  </a:cubicBezTo>
                  <a:lnTo>
                    <a:pt x="834" y="322"/>
                  </a:lnTo>
                  <a:cubicBezTo>
                    <a:pt x="834" y="144"/>
                    <a:pt x="691" y="1"/>
                    <a:pt x="512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141"/>
            <p:cNvSpPr/>
            <p:nvPr/>
          </p:nvSpPr>
          <p:spPr>
            <a:xfrm>
              <a:off x="5021218" y="2610157"/>
              <a:ext cx="27159" cy="39957"/>
            </a:xfrm>
            <a:custGeom>
              <a:rect b="b" l="l" r="r" t="t"/>
              <a:pathLst>
                <a:path extrusionOk="0" h="1227" w="834">
                  <a:moveTo>
                    <a:pt x="0" y="0"/>
                  </a:moveTo>
                  <a:lnTo>
                    <a:pt x="0" y="893"/>
                  </a:lnTo>
                  <a:cubicBezTo>
                    <a:pt x="0" y="1072"/>
                    <a:pt x="155" y="1227"/>
                    <a:pt x="334" y="1227"/>
                  </a:cubicBezTo>
                  <a:lnTo>
                    <a:pt x="512" y="1227"/>
                  </a:lnTo>
                  <a:cubicBezTo>
                    <a:pt x="691" y="1227"/>
                    <a:pt x="834" y="1072"/>
                    <a:pt x="834" y="893"/>
                  </a:cubicBezTo>
                  <a:lnTo>
                    <a:pt x="834" y="0"/>
                  </a:lnTo>
                  <a:cubicBezTo>
                    <a:pt x="834" y="179"/>
                    <a:pt x="691" y="334"/>
                    <a:pt x="512" y="334"/>
                  </a:cubicBezTo>
                  <a:lnTo>
                    <a:pt x="334" y="334"/>
                  </a:lnTo>
                  <a:cubicBezTo>
                    <a:pt x="155" y="334"/>
                    <a:pt x="0" y="179"/>
                    <a:pt x="0" y="0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141"/>
            <p:cNvSpPr/>
            <p:nvPr/>
          </p:nvSpPr>
          <p:spPr>
            <a:xfrm>
              <a:off x="4650563" y="2280600"/>
              <a:ext cx="348576" cy="303603"/>
            </a:xfrm>
            <a:custGeom>
              <a:rect b="b" l="l" r="r" t="t"/>
              <a:pathLst>
                <a:path extrusionOk="0" h="9323" w="10704">
                  <a:moveTo>
                    <a:pt x="10061" y="357"/>
                  </a:moveTo>
                  <a:cubicBezTo>
                    <a:pt x="10204" y="357"/>
                    <a:pt x="10347" y="476"/>
                    <a:pt x="10347" y="643"/>
                  </a:cubicBezTo>
                  <a:lnTo>
                    <a:pt x="10347" y="905"/>
                  </a:lnTo>
                  <a:lnTo>
                    <a:pt x="357" y="905"/>
                  </a:lnTo>
                  <a:lnTo>
                    <a:pt x="357" y="643"/>
                  </a:lnTo>
                  <a:cubicBezTo>
                    <a:pt x="357" y="488"/>
                    <a:pt x="488" y="357"/>
                    <a:pt x="643" y="357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8680"/>
                  </a:lnTo>
                  <a:cubicBezTo>
                    <a:pt x="0" y="9037"/>
                    <a:pt x="286" y="9323"/>
                    <a:pt x="643" y="9323"/>
                  </a:cubicBezTo>
                  <a:lnTo>
                    <a:pt x="4727" y="9323"/>
                  </a:lnTo>
                  <a:cubicBezTo>
                    <a:pt x="4834" y="9323"/>
                    <a:pt x="4905" y="9239"/>
                    <a:pt x="4905" y="9144"/>
                  </a:cubicBezTo>
                  <a:cubicBezTo>
                    <a:pt x="4905" y="9037"/>
                    <a:pt x="4834" y="8965"/>
                    <a:pt x="4727" y="8965"/>
                  </a:cubicBezTo>
                  <a:lnTo>
                    <a:pt x="643" y="8965"/>
                  </a:lnTo>
                  <a:cubicBezTo>
                    <a:pt x="488" y="8965"/>
                    <a:pt x="357" y="8846"/>
                    <a:pt x="357" y="8680"/>
                  </a:cubicBezTo>
                  <a:lnTo>
                    <a:pt x="357" y="1262"/>
                  </a:lnTo>
                  <a:lnTo>
                    <a:pt x="10347" y="1262"/>
                  </a:lnTo>
                  <a:lnTo>
                    <a:pt x="10347" y="5810"/>
                  </a:lnTo>
                  <a:cubicBezTo>
                    <a:pt x="10347" y="5906"/>
                    <a:pt x="10418" y="5989"/>
                    <a:pt x="10525" y="5989"/>
                  </a:cubicBezTo>
                  <a:cubicBezTo>
                    <a:pt x="10620" y="5989"/>
                    <a:pt x="10704" y="5906"/>
                    <a:pt x="10704" y="5810"/>
                  </a:cubicBezTo>
                  <a:lnTo>
                    <a:pt x="10704" y="643"/>
                  </a:lnTo>
                  <a:cubicBezTo>
                    <a:pt x="10704" y="286"/>
                    <a:pt x="10418" y="0"/>
                    <a:pt x="10061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141"/>
            <p:cNvSpPr/>
            <p:nvPr/>
          </p:nvSpPr>
          <p:spPr>
            <a:xfrm>
              <a:off x="4679253" y="2348042"/>
              <a:ext cx="180312" cy="53146"/>
            </a:xfrm>
            <a:custGeom>
              <a:rect b="b" l="l" r="r" t="t"/>
              <a:pathLst>
                <a:path extrusionOk="0" h="1632" w="5537">
                  <a:moveTo>
                    <a:pt x="476" y="1"/>
                  </a:moveTo>
                  <a:cubicBezTo>
                    <a:pt x="203" y="1"/>
                    <a:pt x="0" y="203"/>
                    <a:pt x="0" y="477"/>
                  </a:cubicBezTo>
                  <a:lnTo>
                    <a:pt x="0" y="1156"/>
                  </a:lnTo>
                  <a:cubicBezTo>
                    <a:pt x="0" y="1429"/>
                    <a:pt x="203" y="1632"/>
                    <a:pt x="476" y="1632"/>
                  </a:cubicBezTo>
                  <a:lnTo>
                    <a:pt x="3572" y="1632"/>
                  </a:lnTo>
                  <a:cubicBezTo>
                    <a:pt x="3667" y="1632"/>
                    <a:pt x="3751" y="1560"/>
                    <a:pt x="3751" y="1453"/>
                  </a:cubicBezTo>
                  <a:cubicBezTo>
                    <a:pt x="3751" y="1358"/>
                    <a:pt x="3667" y="1275"/>
                    <a:pt x="3572" y="1275"/>
                  </a:cubicBezTo>
                  <a:lnTo>
                    <a:pt x="476" y="1275"/>
                  </a:lnTo>
                  <a:cubicBezTo>
                    <a:pt x="417" y="1275"/>
                    <a:pt x="357" y="1239"/>
                    <a:pt x="357" y="1156"/>
                  </a:cubicBezTo>
                  <a:lnTo>
                    <a:pt x="357" y="477"/>
                  </a:lnTo>
                  <a:cubicBezTo>
                    <a:pt x="357" y="417"/>
                    <a:pt x="393" y="358"/>
                    <a:pt x="476" y="358"/>
                  </a:cubicBezTo>
                  <a:lnTo>
                    <a:pt x="5060" y="358"/>
                  </a:lnTo>
                  <a:cubicBezTo>
                    <a:pt x="5120" y="358"/>
                    <a:pt x="5179" y="406"/>
                    <a:pt x="5179" y="477"/>
                  </a:cubicBezTo>
                  <a:lnTo>
                    <a:pt x="5179" y="1156"/>
                  </a:lnTo>
                  <a:cubicBezTo>
                    <a:pt x="5156" y="1215"/>
                    <a:pt x="5120" y="1275"/>
                    <a:pt x="5060" y="1275"/>
                  </a:cubicBezTo>
                  <a:lnTo>
                    <a:pt x="4346" y="1275"/>
                  </a:lnTo>
                  <a:cubicBezTo>
                    <a:pt x="4239" y="1275"/>
                    <a:pt x="4167" y="1358"/>
                    <a:pt x="4167" y="1453"/>
                  </a:cubicBezTo>
                  <a:cubicBezTo>
                    <a:pt x="4167" y="1560"/>
                    <a:pt x="4239" y="1632"/>
                    <a:pt x="4346" y="1632"/>
                  </a:cubicBezTo>
                  <a:lnTo>
                    <a:pt x="5060" y="1632"/>
                  </a:lnTo>
                  <a:cubicBezTo>
                    <a:pt x="5322" y="1632"/>
                    <a:pt x="5537" y="1429"/>
                    <a:pt x="5537" y="1156"/>
                  </a:cubicBezTo>
                  <a:lnTo>
                    <a:pt x="5537" y="477"/>
                  </a:lnTo>
                  <a:cubicBezTo>
                    <a:pt x="5537" y="203"/>
                    <a:pt x="5322" y="1"/>
                    <a:pt x="5060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141"/>
            <p:cNvSpPr/>
            <p:nvPr/>
          </p:nvSpPr>
          <p:spPr>
            <a:xfrm>
              <a:off x="4879691" y="2368981"/>
              <a:ext cx="90368" cy="11658"/>
            </a:xfrm>
            <a:custGeom>
              <a:rect b="b" l="l" r="r" t="t"/>
              <a:pathLst>
                <a:path extrusionOk="0" h="358" w="2775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572" y="358"/>
                  </a:lnTo>
                  <a:cubicBezTo>
                    <a:pt x="2680" y="358"/>
                    <a:pt x="2751" y="274"/>
                    <a:pt x="2751" y="179"/>
                  </a:cubicBezTo>
                  <a:cubicBezTo>
                    <a:pt x="2775" y="72"/>
                    <a:pt x="2680" y="1"/>
                    <a:pt x="2572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141"/>
            <p:cNvSpPr/>
            <p:nvPr/>
          </p:nvSpPr>
          <p:spPr>
            <a:xfrm>
              <a:off x="4678472" y="2429487"/>
              <a:ext cx="291587" cy="11658"/>
            </a:xfrm>
            <a:custGeom>
              <a:rect b="b" l="l" r="r" t="t"/>
              <a:pathLst>
                <a:path extrusionOk="0" h="358" w="895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8751" y="357"/>
                  </a:lnTo>
                  <a:cubicBezTo>
                    <a:pt x="8859" y="357"/>
                    <a:pt x="8930" y="286"/>
                    <a:pt x="8930" y="179"/>
                  </a:cubicBezTo>
                  <a:cubicBezTo>
                    <a:pt x="8954" y="71"/>
                    <a:pt x="8859" y="0"/>
                    <a:pt x="8751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141"/>
            <p:cNvSpPr/>
            <p:nvPr/>
          </p:nvSpPr>
          <p:spPr>
            <a:xfrm>
              <a:off x="4678472" y="2477553"/>
              <a:ext cx="129153" cy="11658"/>
            </a:xfrm>
            <a:custGeom>
              <a:rect b="b" l="l" r="r" t="t"/>
              <a:pathLst>
                <a:path extrusionOk="0" h="358" w="3966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lnTo>
                    <a:pt x="3787" y="358"/>
                  </a:lnTo>
                  <a:cubicBezTo>
                    <a:pt x="3894" y="358"/>
                    <a:pt x="3965" y="274"/>
                    <a:pt x="3965" y="179"/>
                  </a:cubicBezTo>
                  <a:cubicBezTo>
                    <a:pt x="3965" y="84"/>
                    <a:pt x="3870" y="0"/>
                    <a:pt x="3787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141"/>
            <p:cNvSpPr/>
            <p:nvPr/>
          </p:nvSpPr>
          <p:spPr>
            <a:xfrm>
              <a:off x="4678472" y="2525228"/>
              <a:ext cx="129153" cy="11691"/>
            </a:xfrm>
            <a:custGeom>
              <a:rect b="b" l="l" r="r" t="t"/>
              <a:pathLst>
                <a:path extrusionOk="0" h="359" w="3966">
                  <a:moveTo>
                    <a:pt x="179" y="1"/>
                  </a:moveTo>
                  <a:cubicBezTo>
                    <a:pt x="72" y="1"/>
                    <a:pt x="0" y="84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3787" y="358"/>
                  </a:lnTo>
                  <a:cubicBezTo>
                    <a:pt x="3894" y="358"/>
                    <a:pt x="3965" y="287"/>
                    <a:pt x="3965" y="179"/>
                  </a:cubicBezTo>
                  <a:cubicBezTo>
                    <a:pt x="3965" y="96"/>
                    <a:pt x="3870" y="1"/>
                    <a:pt x="3787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141"/>
            <p:cNvSpPr/>
            <p:nvPr/>
          </p:nvSpPr>
          <p:spPr>
            <a:xfrm>
              <a:off x="4821921" y="2470584"/>
              <a:ext cx="232677" cy="214441"/>
            </a:xfrm>
            <a:custGeom>
              <a:rect b="b" l="l" r="r" t="t"/>
              <a:pathLst>
                <a:path extrusionOk="0" h="6585" w="7145">
                  <a:moveTo>
                    <a:pt x="822" y="1726"/>
                  </a:moveTo>
                  <a:cubicBezTo>
                    <a:pt x="834" y="1726"/>
                    <a:pt x="858" y="1738"/>
                    <a:pt x="858" y="1762"/>
                  </a:cubicBezTo>
                  <a:lnTo>
                    <a:pt x="858" y="3929"/>
                  </a:lnTo>
                  <a:cubicBezTo>
                    <a:pt x="858" y="3941"/>
                    <a:pt x="834" y="3965"/>
                    <a:pt x="822" y="3965"/>
                  </a:cubicBezTo>
                  <a:lnTo>
                    <a:pt x="405" y="3965"/>
                  </a:lnTo>
                  <a:cubicBezTo>
                    <a:pt x="394" y="3965"/>
                    <a:pt x="382" y="3941"/>
                    <a:pt x="382" y="3929"/>
                  </a:cubicBezTo>
                  <a:lnTo>
                    <a:pt x="382" y="1762"/>
                  </a:lnTo>
                  <a:cubicBezTo>
                    <a:pt x="382" y="1738"/>
                    <a:pt x="394" y="1726"/>
                    <a:pt x="405" y="1726"/>
                  </a:cubicBezTo>
                  <a:close/>
                  <a:moveTo>
                    <a:pt x="6632" y="357"/>
                  </a:moveTo>
                  <a:cubicBezTo>
                    <a:pt x="6704" y="357"/>
                    <a:pt x="6775" y="417"/>
                    <a:pt x="6775" y="512"/>
                  </a:cubicBezTo>
                  <a:lnTo>
                    <a:pt x="6775" y="5179"/>
                  </a:lnTo>
                  <a:cubicBezTo>
                    <a:pt x="6775" y="5251"/>
                    <a:pt x="6716" y="5334"/>
                    <a:pt x="6632" y="5334"/>
                  </a:cubicBezTo>
                  <a:lnTo>
                    <a:pt x="6454" y="5334"/>
                  </a:lnTo>
                  <a:cubicBezTo>
                    <a:pt x="6370" y="5334"/>
                    <a:pt x="6299" y="5275"/>
                    <a:pt x="6299" y="5179"/>
                  </a:cubicBezTo>
                  <a:lnTo>
                    <a:pt x="6299" y="3739"/>
                  </a:lnTo>
                  <a:cubicBezTo>
                    <a:pt x="6299" y="3631"/>
                    <a:pt x="6228" y="3560"/>
                    <a:pt x="6120" y="3560"/>
                  </a:cubicBezTo>
                  <a:cubicBezTo>
                    <a:pt x="6013" y="3560"/>
                    <a:pt x="5942" y="3631"/>
                    <a:pt x="5942" y="3739"/>
                  </a:cubicBezTo>
                  <a:lnTo>
                    <a:pt x="5942" y="4941"/>
                  </a:lnTo>
                  <a:lnTo>
                    <a:pt x="1227" y="3762"/>
                  </a:lnTo>
                  <a:lnTo>
                    <a:pt x="1227" y="1905"/>
                  </a:lnTo>
                  <a:lnTo>
                    <a:pt x="5942" y="726"/>
                  </a:lnTo>
                  <a:lnTo>
                    <a:pt x="5942" y="2965"/>
                  </a:lnTo>
                  <a:cubicBezTo>
                    <a:pt x="5942" y="3072"/>
                    <a:pt x="6013" y="3143"/>
                    <a:pt x="6120" y="3143"/>
                  </a:cubicBezTo>
                  <a:cubicBezTo>
                    <a:pt x="6228" y="3143"/>
                    <a:pt x="6299" y="3072"/>
                    <a:pt x="6299" y="2965"/>
                  </a:cubicBezTo>
                  <a:lnTo>
                    <a:pt x="6299" y="512"/>
                  </a:lnTo>
                  <a:cubicBezTo>
                    <a:pt x="6299" y="429"/>
                    <a:pt x="6359" y="357"/>
                    <a:pt x="6454" y="357"/>
                  </a:cubicBezTo>
                  <a:close/>
                  <a:moveTo>
                    <a:pt x="6454" y="0"/>
                  </a:moveTo>
                  <a:cubicBezTo>
                    <a:pt x="6228" y="0"/>
                    <a:pt x="6037" y="155"/>
                    <a:pt x="5954" y="357"/>
                  </a:cubicBezTo>
                  <a:lnTo>
                    <a:pt x="1156" y="1548"/>
                  </a:lnTo>
                  <a:cubicBezTo>
                    <a:pt x="1072" y="1441"/>
                    <a:pt x="953" y="1369"/>
                    <a:pt x="822" y="1369"/>
                  </a:cubicBezTo>
                  <a:lnTo>
                    <a:pt x="405" y="1369"/>
                  </a:lnTo>
                  <a:cubicBezTo>
                    <a:pt x="179" y="1369"/>
                    <a:pt x="1" y="1548"/>
                    <a:pt x="1" y="1774"/>
                  </a:cubicBezTo>
                  <a:lnTo>
                    <a:pt x="1" y="3929"/>
                  </a:lnTo>
                  <a:cubicBezTo>
                    <a:pt x="1" y="4155"/>
                    <a:pt x="179" y="4334"/>
                    <a:pt x="405" y="4334"/>
                  </a:cubicBezTo>
                  <a:lnTo>
                    <a:pt x="822" y="4334"/>
                  </a:lnTo>
                  <a:cubicBezTo>
                    <a:pt x="953" y="4334"/>
                    <a:pt x="1096" y="4251"/>
                    <a:pt x="1156" y="4155"/>
                  </a:cubicBezTo>
                  <a:lnTo>
                    <a:pt x="1370" y="4215"/>
                  </a:lnTo>
                  <a:lnTo>
                    <a:pt x="1370" y="4715"/>
                  </a:lnTo>
                  <a:cubicBezTo>
                    <a:pt x="1370" y="4822"/>
                    <a:pt x="1453" y="4894"/>
                    <a:pt x="1548" y="4894"/>
                  </a:cubicBezTo>
                  <a:cubicBezTo>
                    <a:pt x="1656" y="4894"/>
                    <a:pt x="1727" y="4822"/>
                    <a:pt x="1727" y="4715"/>
                  </a:cubicBezTo>
                  <a:lnTo>
                    <a:pt x="1727" y="4286"/>
                  </a:lnTo>
                  <a:lnTo>
                    <a:pt x="2656" y="4513"/>
                  </a:lnTo>
                  <a:lnTo>
                    <a:pt x="2263" y="6167"/>
                  </a:lnTo>
                  <a:cubicBezTo>
                    <a:pt x="2263" y="6191"/>
                    <a:pt x="2239" y="6203"/>
                    <a:pt x="2203" y="6203"/>
                  </a:cubicBezTo>
                  <a:lnTo>
                    <a:pt x="1810" y="6203"/>
                  </a:lnTo>
                  <a:cubicBezTo>
                    <a:pt x="1775" y="6203"/>
                    <a:pt x="1751" y="6179"/>
                    <a:pt x="1751" y="6144"/>
                  </a:cubicBezTo>
                  <a:lnTo>
                    <a:pt x="1751" y="5477"/>
                  </a:lnTo>
                  <a:cubicBezTo>
                    <a:pt x="1751" y="5370"/>
                    <a:pt x="1668" y="5298"/>
                    <a:pt x="1572" y="5298"/>
                  </a:cubicBezTo>
                  <a:cubicBezTo>
                    <a:pt x="1465" y="5298"/>
                    <a:pt x="1394" y="5370"/>
                    <a:pt x="1394" y="5477"/>
                  </a:cubicBezTo>
                  <a:lnTo>
                    <a:pt x="1394" y="6144"/>
                  </a:lnTo>
                  <a:cubicBezTo>
                    <a:pt x="1394" y="6382"/>
                    <a:pt x="1584" y="6584"/>
                    <a:pt x="1822" y="6584"/>
                  </a:cubicBezTo>
                  <a:lnTo>
                    <a:pt x="2227" y="6584"/>
                  </a:lnTo>
                  <a:cubicBezTo>
                    <a:pt x="2418" y="6584"/>
                    <a:pt x="2596" y="6441"/>
                    <a:pt x="2644" y="6251"/>
                  </a:cubicBezTo>
                  <a:lnTo>
                    <a:pt x="3025" y="4620"/>
                  </a:lnTo>
                  <a:lnTo>
                    <a:pt x="5978" y="5346"/>
                  </a:lnTo>
                  <a:cubicBezTo>
                    <a:pt x="6037" y="5548"/>
                    <a:pt x="6228" y="5703"/>
                    <a:pt x="6466" y="5703"/>
                  </a:cubicBezTo>
                  <a:lnTo>
                    <a:pt x="6644" y="5703"/>
                  </a:lnTo>
                  <a:cubicBezTo>
                    <a:pt x="6930" y="5703"/>
                    <a:pt x="7144" y="5477"/>
                    <a:pt x="7144" y="5191"/>
                  </a:cubicBezTo>
                  <a:lnTo>
                    <a:pt x="7144" y="512"/>
                  </a:lnTo>
                  <a:cubicBezTo>
                    <a:pt x="7132" y="226"/>
                    <a:pt x="6906" y="0"/>
                    <a:pt x="6632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3" name="Google Shape;4263;p141"/>
          <p:cNvGrpSpPr/>
          <p:nvPr/>
        </p:nvGrpSpPr>
        <p:grpSpPr>
          <a:xfrm>
            <a:off x="1887698" y="2637446"/>
            <a:ext cx="546584" cy="496557"/>
            <a:chOff x="2248178" y="3565908"/>
            <a:chExt cx="404457" cy="366031"/>
          </a:xfrm>
        </p:grpSpPr>
        <p:sp>
          <p:nvSpPr>
            <p:cNvPr id="4264" name="Google Shape;4264;p141"/>
            <p:cNvSpPr/>
            <p:nvPr/>
          </p:nvSpPr>
          <p:spPr>
            <a:xfrm>
              <a:off x="2254398" y="3608144"/>
              <a:ext cx="392408" cy="112480"/>
            </a:xfrm>
            <a:custGeom>
              <a:rect b="b" l="l" r="r" t="t"/>
              <a:pathLst>
                <a:path extrusionOk="0" h="3454" w="12050">
                  <a:moveTo>
                    <a:pt x="310" y="1"/>
                  </a:moveTo>
                  <a:cubicBezTo>
                    <a:pt x="131" y="1"/>
                    <a:pt x="0" y="144"/>
                    <a:pt x="0" y="310"/>
                  </a:cubicBezTo>
                  <a:lnTo>
                    <a:pt x="0" y="1061"/>
                  </a:lnTo>
                  <a:lnTo>
                    <a:pt x="1203" y="3454"/>
                  </a:lnTo>
                  <a:lnTo>
                    <a:pt x="11419" y="3454"/>
                  </a:lnTo>
                  <a:lnTo>
                    <a:pt x="12038" y="1061"/>
                  </a:lnTo>
                  <a:lnTo>
                    <a:pt x="12038" y="310"/>
                  </a:lnTo>
                  <a:cubicBezTo>
                    <a:pt x="12050" y="144"/>
                    <a:pt x="11907" y="1"/>
                    <a:pt x="11728" y="1"/>
                  </a:cubicBezTo>
                  <a:close/>
                </a:path>
              </a:pathLst>
            </a:custGeom>
            <a:solidFill>
              <a:srgbClr val="E2AB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141"/>
            <p:cNvSpPr/>
            <p:nvPr/>
          </p:nvSpPr>
          <p:spPr>
            <a:xfrm>
              <a:off x="2304809" y="3608144"/>
              <a:ext cx="291587" cy="112480"/>
            </a:xfrm>
            <a:custGeom>
              <a:rect b="b" l="l" r="r" t="t"/>
              <a:pathLst>
                <a:path extrusionOk="0" h="3454" w="8954">
                  <a:moveTo>
                    <a:pt x="0" y="1"/>
                  </a:moveTo>
                  <a:lnTo>
                    <a:pt x="0" y="3454"/>
                  </a:lnTo>
                  <a:lnTo>
                    <a:pt x="8954" y="3454"/>
                  </a:lnTo>
                  <a:lnTo>
                    <a:pt x="8954" y="1"/>
                  </a:ln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141"/>
            <p:cNvSpPr/>
            <p:nvPr/>
          </p:nvSpPr>
          <p:spPr>
            <a:xfrm>
              <a:off x="2254398" y="3608535"/>
              <a:ext cx="71382" cy="112480"/>
            </a:xfrm>
            <a:custGeom>
              <a:rect b="b" l="l" r="r" t="t"/>
              <a:pathLst>
                <a:path extrusionOk="0" h="3454" w="2192">
                  <a:moveTo>
                    <a:pt x="310" y="1"/>
                  </a:moveTo>
                  <a:cubicBezTo>
                    <a:pt x="131" y="1"/>
                    <a:pt x="0" y="156"/>
                    <a:pt x="0" y="310"/>
                  </a:cubicBezTo>
                  <a:lnTo>
                    <a:pt x="0" y="1060"/>
                  </a:lnTo>
                  <a:lnTo>
                    <a:pt x="1203" y="3454"/>
                  </a:lnTo>
                  <a:lnTo>
                    <a:pt x="1858" y="3454"/>
                  </a:lnTo>
                  <a:lnTo>
                    <a:pt x="1870" y="310"/>
                  </a:lnTo>
                  <a:cubicBezTo>
                    <a:pt x="1870" y="132"/>
                    <a:pt x="2025" y="1"/>
                    <a:pt x="2191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141"/>
            <p:cNvSpPr/>
            <p:nvPr/>
          </p:nvSpPr>
          <p:spPr>
            <a:xfrm>
              <a:off x="2254398" y="3642663"/>
              <a:ext cx="392408" cy="281915"/>
            </a:xfrm>
            <a:custGeom>
              <a:rect b="b" l="l" r="r" t="t"/>
              <a:pathLst>
                <a:path extrusionOk="0" h="8657" w="12050">
                  <a:moveTo>
                    <a:pt x="0" y="1"/>
                  </a:moveTo>
                  <a:lnTo>
                    <a:pt x="0" y="8347"/>
                  </a:lnTo>
                  <a:cubicBezTo>
                    <a:pt x="0" y="8514"/>
                    <a:pt x="131" y="8656"/>
                    <a:pt x="310" y="8656"/>
                  </a:cubicBezTo>
                  <a:lnTo>
                    <a:pt x="11740" y="8656"/>
                  </a:lnTo>
                  <a:cubicBezTo>
                    <a:pt x="11907" y="8656"/>
                    <a:pt x="12050" y="8525"/>
                    <a:pt x="12050" y="8347"/>
                  </a:cubicBezTo>
                  <a:lnTo>
                    <a:pt x="12050" y="1"/>
                  </a:lnTo>
                  <a:close/>
                </a:path>
              </a:pathLst>
            </a:custGeom>
            <a:solidFill>
              <a:srgbClr val="68AA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141"/>
            <p:cNvSpPr/>
            <p:nvPr/>
          </p:nvSpPr>
          <p:spPr>
            <a:xfrm>
              <a:off x="2254398" y="3642663"/>
              <a:ext cx="341998" cy="281915"/>
            </a:xfrm>
            <a:custGeom>
              <a:rect b="b" l="l" r="r" t="t"/>
              <a:pathLst>
                <a:path extrusionOk="0" h="8657" w="10502">
                  <a:moveTo>
                    <a:pt x="0" y="1"/>
                  </a:moveTo>
                  <a:lnTo>
                    <a:pt x="0" y="8347"/>
                  </a:lnTo>
                  <a:cubicBezTo>
                    <a:pt x="0" y="8525"/>
                    <a:pt x="143" y="8656"/>
                    <a:pt x="310" y="8656"/>
                  </a:cubicBezTo>
                  <a:lnTo>
                    <a:pt x="2191" y="8656"/>
                  </a:lnTo>
                  <a:cubicBezTo>
                    <a:pt x="2013" y="8656"/>
                    <a:pt x="1870" y="8514"/>
                    <a:pt x="1870" y="8347"/>
                  </a:cubicBezTo>
                  <a:lnTo>
                    <a:pt x="1870" y="4227"/>
                  </a:lnTo>
                  <a:cubicBezTo>
                    <a:pt x="1870" y="3922"/>
                    <a:pt x="2116" y="3714"/>
                    <a:pt x="2406" y="3714"/>
                  </a:cubicBezTo>
                  <a:cubicBezTo>
                    <a:pt x="2422" y="3714"/>
                    <a:pt x="2437" y="3714"/>
                    <a:pt x="2453" y="3715"/>
                  </a:cubicBezTo>
                  <a:cubicBezTo>
                    <a:pt x="2501" y="3715"/>
                    <a:pt x="2548" y="3727"/>
                    <a:pt x="2584" y="3727"/>
                  </a:cubicBezTo>
                  <a:lnTo>
                    <a:pt x="9466" y="3727"/>
                  </a:lnTo>
                  <a:cubicBezTo>
                    <a:pt x="10049" y="3727"/>
                    <a:pt x="10502" y="3275"/>
                    <a:pt x="10502" y="2691"/>
                  </a:cubicBezTo>
                  <a:lnTo>
                    <a:pt x="10502" y="12"/>
                  </a:lnTo>
                  <a:lnTo>
                    <a:pt x="24" y="1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316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141"/>
            <p:cNvSpPr/>
            <p:nvPr/>
          </p:nvSpPr>
          <p:spPr>
            <a:xfrm>
              <a:off x="2320701" y="3571704"/>
              <a:ext cx="259804" cy="176470"/>
            </a:xfrm>
            <a:custGeom>
              <a:rect b="b" l="l" r="r" t="t"/>
              <a:pathLst>
                <a:path extrusionOk="0" h="5419" w="7978">
                  <a:moveTo>
                    <a:pt x="548" y="1"/>
                  </a:moveTo>
                  <a:cubicBezTo>
                    <a:pt x="250" y="1"/>
                    <a:pt x="0" y="239"/>
                    <a:pt x="0" y="548"/>
                  </a:cubicBezTo>
                  <a:lnTo>
                    <a:pt x="0" y="4870"/>
                  </a:lnTo>
                  <a:cubicBezTo>
                    <a:pt x="0" y="5168"/>
                    <a:pt x="239" y="5418"/>
                    <a:pt x="548" y="5418"/>
                  </a:cubicBezTo>
                  <a:lnTo>
                    <a:pt x="7430" y="5418"/>
                  </a:lnTo>
                  <a:cubicBezTo>
                    <a:pt x="7739" y="5418"/>
                    <a:pt x="7978" y="5168"/>
                    <a:pt x="7978" y="4870"/>
                  </a:cubicBezTo>
                  <a:lnTo>
                    <a:pt x="7978" y="548"/>
                  </a:lnTo>
                  <a:cubicBezTo>
                    <a:pt x="7978" y="251"/>
                    <a:pt x="7739" y="1"/>
                    <a:pt x="7430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141"/>
            <p:cNvSpPr/>
            <p:nvPr/>
          </p:nvSpPr>
          <p:spPr>
            <a:xfrm>
              <a:off x="2320310" y="3571704"/>
              <a:ext cx="67898" cy="176470"/>
            </a:xfrm>
            <a:custGeom>
              <a:rect b="b" l="l" r="r" t="t"/>
              <a:pathLst>
                <a:path extrusionOk="0" h="5419" w="2085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lnTo>
                    <a:pt x="1" y="4870"/>
                  </a:lnTo>
                  <a:cubicBezTo>
                    <a:pt x="1" y="5180"/>
                    <a:pt x="251" y="5418"/>
                    <a:pt x="548" y="5418"/>
                  </a:cubicBezTo>
                  <a:lnTo>
                    <a:pt x="2084" y="5418"/>
                  </a:lnTo>
                  <a:cubicBezTo>
                    <a:pt x="1786" y="5418"/>
                    <a:pt x="1536" y="5168"/>
                    <a:pt x="1536" y="4870"/>
                  </a:cubicBezTo>
                  <a:lnTo>
                    <a:pt x="1536" y="548"/>
                  </a:lnTo>
                  <a:cubicBezTo>
                    <a:pt x="1536" y="239"/>
                    <a:pt x="1786" y="1"/>
                    <a:pt x="2084" y="1"/>
                  </a:cubicBezTo>
                  <a:close/>
                </a:path>
              </a:pathLst>
            </a:custGeom>
            <a:solidFill>
              <a:srgbClr val="C44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141"/>
            <p:cNvSpPr/>
            <p:nvPr/>
          </p:nvSpPr>
          <p:spPr>
            <a:xfrm>
              <a:off x="2425006" y="3627781"/>
              <a:ext cx="54677" cy="63990"/>
            </a:xfrm>
            <a:custGeom>
              <a:rect b="b" l="l" r="r" t="t"/>
              <a:pathLst>
                <a:path extrusionOk="0" h="1965" w="1679">
                  <a:moveTo>
                    <a:pt x="350" y="0"/>
                  </a:moveTo>
                  <a:cubicBezTo>
                    <a:pt x="167" y="0"/>
                    <a:pt x="0" y="153"/>
                    <a:pt x="0" y="362"/>
                  </a:cubicBezTo>
                  <a:lnTo>
                    <a:pt x="0" y="1612"/>
                  </a:lnTo>
                  <a:cubicBezTo>
                    <a:pt x="0" y="1824"/>
                    <a:pt x="177" y="1964"/>
                    <a:pt x="360" y="1964"/>
                  </a:cubicBezTo>
                  <a:cubicBezTo>
                    <a:pt x="424" y="1964"/>
                    <a:pt x="489" y="1947"/>
                    <a:pt x="548" y="1910"/>
                  </a:cubicBezTo>
                  <a:lnTo>
                    <a:pt x="1477" y="1291"/>
                  </a:lnTo>
                  <a:cubicBezTo>
                    <a:pt x="1679" y="1136"/>
                    <a:pt x="1679" y="839"/>
                    <a:pt x="1477" y="696"/>
                  </a:cubicBezTo>
                  <a:lnTo>
                    <a:pt x="548" y="65"/>
                  </a:lnTo>
                  <a:cubicBezTo>
                    <a:pt x="485" y="20"/>
                    <a:pt x="416" y="0"/>
                    <a:pt x="350" y="0"/>
                  </a:cubicBezTo>
                  <a:close/>
                </a:path>
              </a:pathLst>
            </a:custGeom>
            <a:solidFill>
              <a:srgbClr val="F3F0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141"/>
            <p:cNvSpPr/>
            <p:nvPr/>
          </p:nvSpPr>
          <p:spPr>
            <a:xfrm>
              <a:off x="2345906" y="3831866"/>
              <a:ext cx="61287" cy="61287"/>
            </a:xfrm>
            <a:custGeom>
              <a:rect b="b" l="l" r="r" t="t"/>
              <a:pathLst>
                <a:path extrusionOk="0" h="1882" w="1882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CF72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141"/>
            <p:cNvSpPr/>
            <p:nvPr/>
          </p:nvSpPr>
          <p:spPr>
            <a:xfrm>
              <a:off x="2248178" y="3603129"/>
              <a:ext cx="404457" cy="328809"/>
            </a:xfrm>
            <a:custGeom>
              <a:rect b="b" l="l" r="r" t="t"/>
              <a:pathLst>
                <a:path extrusionOk="0" h="10097" w="12420">
                  <a:moveTo>
                    <a:pt x="501" y="0"/>
                  </a:moveTo>
                  <a:cubicBezTo>
                    <a:pt x="239" y="0"/>
                    <a:pt x="1" y="226"/>
                    <a:pt x="1" y="512"/>
                  </a:cubicBezTo>
                  <a:lnTo>
                    <a:pt x="1" y="9585"/>
                  </a:lnTo>
                  <a:cubicBezTo>
                    <a:pt x="1" y="9859"/>
                    <a:pt x="215" y="10097"/>
                    <a:pt x="501" y="10097"/>
                  </a:cubicBezTo>
                  <a:lnTo>
                    <a:pt x="11919" y="10097"/>
                  </a:lnTo>
                  <a:cubicBezTo>
                    <a:pt x="12181" y="10097"/>
                    <a:pt x="12419" y="9870"/>
                    <a:pt x="12419" y="9585"/>
                  </a:cubicBezTo>
                  <a:lnTo>
                    <a:pt x="12419" y="8763"/>
                  </a:lnTo>
                  <a:cubicBezTo>
                    <a:pt x="12419" y="8632"/>
                    <a:pt x="12348" y="8561"/>
                    <a:pt x="12241" y="8561"/>
                  </a:cubicBezTo>
                  <a:cubicBezTo>
                    <a:pt x="12133" y="8561"/>
                    <a:pt x="12062" y="8632"/>
                    <a:pt x="12062" y="8739"/>
                  </a:cubicBezTo>
                  <a:lnTo>
                    <a:pt x="12062" y="9561"/>
                  </a:lnTo>
                  <a:cubicBezTo>
                    <a:pt x="12062" y="9632"/>
                    <a:pt x="12002" y="9692"/>
                    <a:pt x="11931" y="9692"/>
                  </a:cubicBezTo>
                  <a:lnTo>
                    <a:pt x="501" y="9692"/>
                  </a:lnTo>
                  <a:cubicBezTo>
                    <a:pt x="430" y="9692"/>
                    <a:pt x="370" y="9632"/>
                    <a:pt x="370" y="9561"/>
                  </a:cubicBezTo>
                  <a:lnTo>
                    <a:pt x="370" y="1405"/>
                  </a:lnTo>
                  <a:lnTo>
                    <a:pt x="1489" y="1405"/>
                  </a:lnTo>
                  <a:cubicBezTo>
                    <a:pt x="1584" y="1405"/>
                    <a:pt x="1668" y="1334"/>
                    <a:pt x="1668" y="1226"/>
                  </a:cubicBezTo>
                  <a:cubicBezTo>
                    <a:pt x="1668" y="1119"/>
                    <a:pt x="1584" y="1048"/>
                    <a:pt x="1489" y="1048"/>
                  </a:cubicBezTo>
                  <a:lnTo>
                    <a:pt x="370" y="1048"/>
                  </a:lnTo>
                  <a:lnTo>
                    <a:pt x="370" y="488"/>
                  </a:lnTo>
                  <a:cubicBezTo>
                    <a:pt x="370" y="417"/>
                    <a:pt x="430" y="357"/>
                    <a:pt x="501" y="357"/>
                  </a:cubicBezTo>
                  <a:lnTo>
                    <a:pt x="1489" y="357"/>
                  </a:lnTo>
                  <a:cubicBezTo>
                    <a:pt x="1584" y="357"/>
                    <a:pt x="1668" y="286"/>
                    <a:pt x="1668" y="179"/>
                  </a:cubicBezTo>
                  <a:cubicBezTo>
                    <a:pt x="1668" y="72"/>
                    <a:pt x="1584" y="0"/>
                    <a:pt x="1489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141"/>
            <p:cNvSpPr/>
            <p:nvPr/>
          </p:nvSpPr>
          <p:spPr>
            <a:xfrm>
              <a:off x="2598317" y="3602348"/>
              <a:ext cx="54318" cy="265633"/>
            </a:xfrm>
            <a:custGeom>
              <a:rect b="b" l="l" r="r" t="t"/>
              <a:pathLst>
                <a:path extrusionOk="0" h="8157" w="1668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cubicBezTo>
                    <a:pt x="0" y="286"/>
                    <a:pt x="84" y="358"/>
                    <a:pt x="179" y="358"/>
                  </a:cubicBezTo>
                  <a:lnTo>
                    <a:pt x="1167" y="358"/>
                  </a:lnTo>
                  <a:cubicBezTo>
                    <a:pt x="1239" y="358"/>
                    <a:pt x="1298" y="417"/>
                    <a:pt x="1298" y="488"/>
                  </a:cubicBezTo>
                  <a:lnTo>
                    <a:pt x="1298" y="1036"/>
                  </a:lnTo>
                  <a:lnTo>
                    <a:pt x="179" y="1036"/>
                  </a:lnTo>
                  <a:cubicBezTo>
                    <a:pt x="84" y="1036"/>
                    <a:pt x="0" y="1120"/>
                    <a:pt x="0" y="1215"/>
                  </a:cubicBezTo>
                  <a:cubicBezTo>
                    <a:pt x="0" y="1322"/>
                    <a:pt x="84" y="1393"/>
                    <a:pt x="179" y="1393"/>
                  </a:cubicBezTo>
                  <a:lnTo>
                    <a:pt x="1298" y="1393"/>
                  </a:lnTo>
                  <a:lnTo>
                    <a:pt x="1298" y="7978"/>
                  </a:lnTo>
                  <a:cubicBezTo>
                    <a:pt x="1298" y="8085"/>
                    <a:pt x="1370" y="8156"/>
                    <a:pt x="1477" y="8156"/>
                  </a:cubicBezTo>
                  <a:cubicBezTo>
                    <a:pt x="1584" y="8156"/>
                    <a:pt x="1655" y="8085"/>
                    <a:pt x="1655" y="7978"/>
                  </a:cubicBezTo>
                  <a:lnTo>
                    <a:pt x="1655" y="488"/>
                  </a:lnTo>
                  <a:cubicBezTo>
                    <a:pt x="1667" y="227"/>
                    <a:pt x="1453" y="0"/>
                    <a:pt x="1167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141"/>
            <p:cNvSpPr/>
            <p:nvPr/>
          </p:nvSpPr>
          <p:spPr>
            <a:xfrm>
              <a:off x="2314481" y="3565908"/>
              <a:ext cx="271853" cy="188063"/>
            </a:xfrm>
            <a:custGeom>
              <a:rect b="b" l="l" r="r" t="t"/>
              <a:pathLst>
                <a:path extrusionOk="0" h="5775" w="8348">
                  <a:moveTo>
                    <a:pt x="739" y="0"/>
                  </a:moveTo>
                  <a:cubicBezTo>
                    <a:pt x="346" y="0"/>
                    <a:pt x="13" y="334"/>
                    <a:pt x="13" y="726"/>
                  </a:cubicBezTo>
                  <a:lnTo>
                    <a:pt x="13" y="3679"/>
                  </a:lnTo>
                  <a:cubicBezTo>
                    <a:pt x="13" y="3786"/>
                    <a:pt x="84" y="3858"/>
                    <a:pt x="191" y="3858"/>
                  </a:cubicBezTo>
                  <a:cubicBezTo>
                    <a:pt x="299" y="3858"/>
                    <a:pt x="370" y="3786"/>
                    <a:pt x="370" y="3679"/>
                  </a:cubicBezTo>
                  <a:lnTo>
                    <a:pt x="370" y="726"/>
                  </a:lnTo>
                  <a:cubicBezTo>
                    <a:pt x="370" y="524"/>
                    <a:pt x="537" y="357"/>
                    <a:pt x="739" y="357"/>
                  </a:cubicBezTo>
                  <a:lnTo>
                    <a:pt x="7621" y="357"/>
                  </a:lnTo>
                  <a:cubicBezTo>
                    <a:pt x="7823" y="357"/>
                    <a:pt x="7990" y="524"/>
                    <a:pt x="7990" y="726"/>
                  </a:cubicBezTo>
                  <a:lnTo>
                    <a:pt x="7990" y="5048"/>
                  </a:lnTo>
                  <a:cubicBezTo>
                    <a:pt x="7990" y="5251"/>
                    <a:pt x="7823" y="5417"/>
                    <a:pt x="7621" y="5417"/>
                  </a:cubicBezTo>
                  <a:lnTo>
                    <a:pt x="739" y="5417"/>
                  </a:lnTo>
                  <a:cubicBezTo>
                    <a:pt x="537" y="5417"/>
                    <a:pt x="370" y="5251"/>
                    <a:pt x="370" y="5048"/>
                  </a:cubicBezTo>
                  <a:lnTo>
                    <a:pt x="370" y="4453"/>
                  </a:lnTo>
                  <a:cubicBezTo>
                    <a:pt x="370" y="4346"/>
                    <a:pt x="299" y="4274"/>
                    <a:pt x="191" y="4274"/>
                  </a:cubicBezTo>
                  <a:cubicBezTo>
                    <a:pt x="84" y="4274"/>
                    <a:pt x="13" y="4346"/>
                    <a:pt x="13" y="4453"/>
                  </a:cubicBezTo>
                  <a:lnTo>
                    <a:pt x="13" y="5048"/>
                  </a:lnTo>
                  <a:cubicBezTo>
                    <a:pt x="1" y="5453"/>
                    <a:pt x="346" y="5775"/>
                    <a:pt x="739" y="5775"/>
                  </a:cubicBezTo>
                  <a:lnTo>
                    <a:pt x="7621" y="5775"/>
                  </a:lnTo>
                  <a:cubicBezTo>
                    <a:pt x="8026" y="5775"/>
                    <a:pt x="8347" y="5453"/>
                    <a:pt x="8347" y="5048"/>
                  </a:cubicBezTo>
                  <a:lnTo>
                    <a:pt x="8347" y="726"/>
                  </a:lnTo>
                  <a:cubicBezTo>
                    <a:pt x="8347" y="334"/>
                    <a:pt x="8014" y="0"/>
                    <a:pt x="7621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141"/>
            <p:cNvSpPr/>
            <p:nvPr/>
          </p:nvSpPr>
          <p:spPr>
            <a:xfrm>
              <a:off x="2419568" y="3622147"/>
              <a:ext cx="65163" cy="75616"/>
            </a:xfrm>
            <a:custGeom>
              <a:rect b="b" l="l" r="r" t="t"/>
              <a:pathLst>
                <a:path extrusionOk="0" h="2322" w="2001">
                  <a:moveTo>
                    <a:pt x="540" y="0"/>
                  </a:moveTo>
                  <a:cubicBezTo>
                    <a:pt x="454" y="0"/>
                    <a:pt x="368" y="21"/>
                    <a:pt x="286" y="59"/>
                  </a:cubicBezTo>
                  <a:cubicBezTo>
                    <a:pt x="108" y="142"/>
                    <a:pt x="1" y="345"/>
                    <a:pt x="1" y="535"/>
                  </a:cubicBezTo>
                  <a:lnTo>
                    <a:pt x="1" y="1785"/>
                  </a:lnTo>
                  <a:cubicBezTo>
                    <a:pt x="1" y="1976"/>
                    <a:pt x="108" y="2178"/>
                    <a:pt x="286" y="2262"/>
                  </a:cubicBezTo>
                  <a:cubicBezTo>
                    <a:pt x="358" y="2309"/>
                    <a:pt x="453" y="2321"/>
                    <a:pt x="536" y="2321"/>
                  </a:cubicBezTo>
                  <a:cubicBezTo>
                    <a:pt x="643" y="2321"/>
                    <a:pt x="739" y="2286"/>
                    <a:pt x="834" y="2226"/>
                  </a:cubicBezTo>
                  <a:lnTo>
                    <a:pt x="1751" y="1607"/>
                  </a:lnTo>
                  <a:cubicBezTo>
                    <a:pt x="1906" y="1500"/>
                    <a:pt x="2001" y="1333"/>
                    <a:pt x="2001" y="1154"/>
                  </a:cubicBezTo>
                  <a:cubicBezTo>
                    <a:pt x="2001" y="976"/>
                    <a:pt x="1906" y="821"/>
                    <a:pt x="1751" y="714"/>
                  </a:cubicBezTo>
                  <a:lnTo>
                    <a:pt x="1620" y="619"/>
                  </a:lnTo>
                  <a:cubicBezTo>
                    <a:pt x="1591" y="598"/>
                    <a:pt x="1558" y="589"/>
                    <a:pt x="1526" y="589"/>
                  </a:cubicBezTo>
                  <a:cubicBezTo>
                    <a:pt x="1467" y="589"/>
                    <a:pt x="1408" y="620"/>
                    <a:pt x="1370" y="666"/>
                  </a:cubicBezTo>
                  <a:cubicBezTo>
                    <a:pt x="1310" y="738"/>
                    <a:pt x="1346" y="857"/>
                    <a:pt x="1417" y="916"/>
                  </a:cubicBezTo>
                  <a:lnTo>
                    <a:pt x="1548" y="1012"/>
                  </a:lnTo>
                  <a:cubicBezTo>
                    <a:pt x="1596" y="1035"/>
                    <a:pt x="1620" y="1095"/>
                    <a:pt x="1620" y="1154"/>
                  </a:cubicBezTo>
                  <a:cubicBezTo>
                    <a:pt x="1620" y="1214"/>
                    <a:pt x="1596" y="1274"/>
                    <a:pt x="1548" y="1309"/>
                  </a:cubicBezTo>
                  <a:lnTo>
                    <a:pt x="632" y="1928"/>
                  </a:lnTo>
                  <a:cubicBezTo>
                    <a:pt x="590" y="1958"/>
                    <a:pt x="551" y="1967"/>
                    <a:pt x="520" y="1967"/>
                  </a:cubicBezTo>
                  <a:cubicBezTo>
                    <a:pt x="489" y="1967"/>
                    <a:pt x="465" y="1958"/>
                    <a:pt x="453" y="1952"/>
                  </a:cubicBezTo>
                  <a:cubicBezTo>
                    <a:pt x="417" y="1928"/>
                    <a:pt x="358" y="1893"/>
                    <a:pt x="358" y="1797"/>
                  </a:cubicBezTo>
                  <a:lnTo>
                    <a:pt x="358" y="547"/>
                  </a:lnTo>
                  <a:cubicBezTo>
                    <a:pt x="346" y="428"/>
                    <a:pt x="417" y="392"/>
                    <a:pt x="453" y="369"/>
                  </a:cubicBezTo>
                  <a:cubicBezTo>
                    <a:pt x="465" y="363"/>
                    <a:pt x="489" y="354"/>
                    <a:pt x="520" y="354"/>
                  </a:cubicBezTo>
                  <a:cubicBezTo>
                    <a:pt x="551" y="354"/>
                    <a:pt x="590" y="363"/>
                    <a:pt x="632" y="392"/>
                  </a:cubicBezTo>
                  <a:lnTo>
                    <a:pt x="774" y="488"/>
                  </a:lnTo>
                  <a:cubicBezTo>
                    <a:pt x="812" y="511"/>
                    <a:pt x="849" y="521"/>
                    <a:pt x="884" y="521"/>
                  </a:cubicBezTo>
                  <a:cubicBezTo>
                    <a:pt x="938" y="521"/>
                    <a:pt x="988" y="496"/>
                    <a:pt x="1024" y="452"/>
                  </a:cubicBezTo>
                  <a:cubicBezTo>
                    <a:pt x="1084" y="357"/>
                    <a:pt x="1060" y="250"/>
                    <a:pt x="989" y="190"/>
                  </a:cubicBezTo>
                  <a:lnTo>
                    <a:pt x="834" y="95"/>
                  </a:lnTo>
                  <a:cubicBezTo>
                    <a:pt x="743" y="30"/>
                    <a:pt x="642" y="0"/>
                    <a:pt x="540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141"/>
            <p:cNvSpPr/>
            <p:nvPr/>
          </p:nvSpPr>
          <p:spPr>
            <a:xfrm>
              <a:off x="2291229" y="3787284"/>
              <a:ext cx="21363" cy="11658"/>
            </a:xfrm>
            <a:custGeom>
              <a:rect b="b" l="l" r="r" t="t"/>
              <a:pathLst>
                <a:path extrusionOk="0" h="358" w="656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77" y="358"/>
                  </a:lnTo>
                  <a:cubicBezTo>
                    <a:pt x="584" y="358"/>
                    <a:pt x="655" y="286"/>
                    <a:pt x="655" y="179"/>
                  </a:cubicBezTo>
                  <a:cubicBezTo>
                    <a:pt x="655" y="84"/>
                    <a:pt x="584" y="1"/>
                    <a:pt x="477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141"/>
            <p:cNvSpPr/>
            <p:nvPr/>
          </p:nvSpPr>
          <p:spPr>
            <a:xfrm>
              <a:off x="2588222" y="3787284"/>
              <a:ext cx="21363" cy="11658"/>
            </a:xfrm>
            <a:custGeom>
              <a:rect b="b" l="l" r="r" t="t"/>
              <a:pathLst>
                <a:path extrusionOk="0" h="358" w="656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77" y="358"/>
                  </a:lnTo>
                  <a:cubicBezTo>
                    <a:pt x="584" y="358"/>
                    <a:pt x="656" y="286"/>
                    <a:pt x="656" y="179"/>
                  </a:cubicBezTo>
                  <a:cubicBezTo>
                    <a:pt x="656" y="72"/>
                    <a:pt x="584" y="1"/>
                    <a:pt x="477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141"/>
            <p:cNvSpPr/>
            <p:nvPr/>
          </p:nvSpPr>
          <p:spPr>
            <a:xfrm>
              <a:off x="2326888" y="3787284"/>
              <a:ext cx="247038" cy="11658"/>
            </a:xfrm>
            <a:custGeom>
              <a:rect b="b" l="l" r="r" t="t"/>
              <a:pathLst>
                <a:path extrusionOk="0" h="358" w="7586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7407" y="358"/>
                  </a:lnTo>
                  <a:cubicBezTo>
                    <a:pt x="7502" y="358"/>
                    <a:pt x="7585" y="286"/>
                    <a:pt x="7585" y="179"/>
                  </a:cubicBezTo>
                  <a:cubicBezTo>
                    <a:pt x="7585" y="84"/>
                    <a:pt x="7502" y="1"/>
                    <a:pt x="7407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141"/>
            <p:cNvSpPr/>
            <p:nvPr/>
          </p:nvSpPr>
          <p:spPr>
            <a:xfrm>
              <a:off x="2340077" y="3826069"/>
              <a:ext cx="72946" cy="72913"/>
            </a:xfrm>
            <a:custGeom>
              <a:rect b="b" l="l" r="r" t="t"/>
              <a:pathLst>
                <a:path extrusionOk="0" h="2239" w="2240">
                  <a:moveTo>
                    <a:pt x="1120" y="357"/>
                  </a:moveTo>
                  <a:cubicBezTo>
                    <a:pt x="1537" y="357"/>
                    <a:pt x="1882" y="703"/>
                    <a:pt x="1882" y="1119"/>
                  </a:cubicBezTo>
                  <a:cubicBezTo>
                    <a:pt x="1882" y="1536"/>
                    <a:pt x="1537" y="1881"/>
                    <a:pt x="1120" y="1881"/>
                  </a:cubicBezTo>
                  <a:cubicBezTo>
                    <a:pt x="703" y="1881"/>
                    <a:pt x="358" y="1536"/>
                    <a:pt x="358" y="1119"/>
                  </a:cubicBezTo>
                  <a:cubicBezTo>
                    <a:pt x="358" y="703"/>
                    <a:pt x="703" y="357"/>
                    <a:pt x="1120" y="357"/>
                  </a:cubicBezTo>
                  <a:close/>
                  <a:moveTo>
                    <a:pt x="1120" y="0"/>
                  </a:moveTo>
                  <a:cubicBezTo>
                    <a:pt x="513" y="0"/>
                    <a:pt x="1" y="500"/>
                    <a:pt x="1" y="1119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19"/>
                  </a:cubicBezTo>
                  <a:cubicBezTo>
                    <a:pt x="2239" y="512"/>
                    <a:pt x="1727" y="0"/>
                    <a:pt x="1120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141"/>
            <p:cNvSpPr/>
            <p:nvPr/>
          </p:nvSpPr>
          <p:spPr>
            <a:xfrm>
              <a:off x="2370720" y="3855931"/>
              <a:ext cx="11658" cy="14361"/>
            </a:xfrm>
            <a:custGeom>
              <a:rect b="b" l="l" r="r" t="t"/>
              <a:pathLst>
                <a:path extrusionOk="0" h="441" w="358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262"/>
                  </a:lnTo>
                  <a:cubicBezTo>
                    <a:pt x="0" y="369"/>
                    <a:pt x="72" y="441"/>
                    <a:pt x="179" y="441"/>
                  </a:cubicBezTo>
                  <a:cubicBezTo>
                    <a:pt x="274" y="441"/>
                    <a:pt x="358" y="369"/>
                    <a:pt x="358" y="262"/>
                  </a:cubicBezTo>
                  <a:lnTo>
                    <a:pt x="358" y="179"/>
                  </a:lnTo>
                  <a:cubicBezTo>
                    <a:pt x="358" y="71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141"/>
            <p:cNvSpPr/>
            <p:nvPr/>
          </p:nvSpPr>
          <p:spPr>
            <a:xfrm>
              <a:off x="2291620" y="3852805"/>
              <a:ext cx="39176" cy="11658"/>
            </a:xfrm>
            <a:custGeom>
              <a:rect b="b" l="l" r="r" t="t"/>
              <a:pathLst>
                <a:path extrusionOk="0" h="358" w="1203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024" y="358"/>
                  </a:lnTo>
                  <a:cubicBezTo>
                    <a:pt x="1132" y="358"/>
                    <a:pt x="1203" y="287"/>
                    <a:pt x="1203" y="179"/>
                  </a:cubicBezTo>
                  <a:cubicBezTo>
                    <a:pt x="1203" y="72"/>
                    <a:pt x="1132" y="1"/>
                    <a:pt x="1024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141"/>
            <p:cNvSpPr/>
            <p:nvPr/>
          </p:nvSpPr>
          <p:spPr>
            <a:xfrm>
              <a:off x="2425788" y="3852805"/>
              <a:ext cx="183797" cy="11658"/>
            </a:xfrm>
            <a:custGeom>
              <a:rect b="b" l="l" r="r" t="t"/>
              <a:pathLst>
                <a:path extrusionOk="0" h="358" w="5644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5465" y="358"/>
                  </a:lnTo>
                  <a:cubicBezTo>
                    <a:pt x="5572" y="358"/>
                    <a:pt x="5644" y="287"/>
                    <a:pt x="5644" y="179"/>
                  </a:cubicBezTo>
                  <a:cubicBezTo>
                    <a:pt x="5644" y="72"/>
                    <a:pt x="5572" y="1"/>
                    <a:pt x="5465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4" name="Google Shape;4284;p141"/>
          <p:cNvSpPr/>
          <p:nvPr/>
        </p:nvSpPr>
        <p:spPr>
          <a:xfrm>
            <a:off x="7985700" y="4528513"/>
            <a:ext cx="245475" cy="285825"/>
          </a:xfrm>
          <a:custGeom>
            <a:rect b="b" l="l" r="r" t="t"/>
            <a:pathLst>
              <a:path extrusionOk="0" h="11433" w="9819">
                <a:moveTo>
                  <a:pt x="4909" y="1"/>
                </a:moveTo>
                <a:cubicBezTo>
                  <a:pt x="4225" y="4472"/>
                  <a:pt x="3840" y="5015"/>
                  <a:pt x="0" y="5717"/>
                </a:cubicBezTo>
                <a:cubicBezTo>
                  <a:pt x="3840" y="6418"/>
                  <a:pt x="4208" y="6961"/>
                  <a:pt x="4909" y="11432"/>
                </a:cubicBezTo>
                <a:cubicBezTo>
                  <a:pt x="5593" y="6961"/>
                  <a:pt x="5979" y="6418"/>
                  <a:pt x="9818" y="5717"/>
                </a:cubicBezTo>
                <a:cubicBezTo>
                  <a:pt x="5979" y="5033"/>
                  <a:pt x="5593" y="4472"/>
                  <a:pt x="4909" y="1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5" name="Google Shape;4285;p141"/>
          <p:cNvGrpSpPr/>
          <p:nvPr/>
        </p:nvGrpSpPr>
        <p:grpSpPr>
          <a:xfrm>
            <a:off x="8231163" y="1273113"/>
            <a:ext cx="245481" cy="245481"/>
            <a:chOff x="1951050" y="2586375"/>
            <a:chExt cx="167575" cy="167575"/>
          </a:xfrm>
        </p:grpSpPr>
        <p:sp>
          <p:nvSpPr>
            <p:cNvPr id="4286" name="Google Shape;4286;p141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141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141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141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0" name="Google Shape;4290;p141"/>
          <p:cNvSpPr/>
          <p:nvPr/>
        </p:nvSpPr>
        <p:spPr>
          <a:xfrm>
            <a:off x="8298513" y="741700"/>
            <a:ext cx="236275" cy="313400"/>
          </a:xfrm>
          <a:custGeom>
            <a:rect b="b" l="l" r="r" t="t"/>
            <a:pathLst>
              <a:path extrusionOk="0" h="12536" w="9451">
                <a:moveTo>
                  <a:pt x="0" y="0"/>
                </a:moveTo>
                <a:lnTo>
                  <a:pt x="0" y="12536"/>
                </a:lnTo>
                <a:lnTo>
                  <a:pt x="4717" y="8661"/>
                </a:lnTo>
                <a:lnTo>
                  <a:pt x="9450" y="12536"/>
                </a:lnTo>
                <a:lnTo>
                  <a:pt x="9450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1" name="Google Shape;4291;p141"/>
          <p:cNvGrpSpPr/>
          <p:nvPr/>
        </p:nvGrpSpPr>
        <p:grpSpPr>
          <a:xfrm>
            <a:off x="8529468" y="935839"/>
            <a:ext cx="411272" cy="431290"/>
            <a:chOff x="6650622" y="3023207"/>
            <a:chExt cx="262508" cy="275268"/>
          </a:xfrm>
        </p:grpSpPr>
        <p:sp>
          <p:nvSpPr>
            <p:cNvPr id="4292" name="Google Shape;4292;p141"/>
            <p:cNvSpPr/>
            <p:nvPr/>
          </p:nvSpPr>
          <p:spPr>
            <a:xfrm>
              <a:off x="6706952" y="3023207"/>
              <a:ext cx="23881" cy="241362"/>
            </a:xfrm>
            <a:custGeom>
              <a:rect b="b" l="l" r="r" t="t"/>
              <a:pathLst>
                <a:path extrusionOk="0" h="1324" w="131">
                  <a:moveTo>
                    <a:pt x="0" y="0"/>
                  </a:moveTo>
                  <a:lnTo>
                    <a:pt x="0" y="1323"/>
                  </a:lnTo>
                  <a:lnTo>
                    <a:pt x="130" y="132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8AAA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141"/>
            <p:cNvSpPr/>
            <p:nvPr/>
          </p:nvSpPr>
          <p:spPr>
            <a:xfrm>
              <a:off x="6650622" y="3256182"/>
              <a:ext cx="137088" cy="42293"/>
            </a:xfrm>
            <a:custGeom>
              <a:rect b="b" l="l" r="r" t="t"/>
              <a:pathLst>
                <a:path extrusionOk="0" h="232" w="752">
                  <a:moveTo>
                    <a:pt x="171" y="1"/>
                  </a:moveTo>
                  <a:cubicBezTo>
                    <a:pt x="79" y="1"/>
                    <a:pt x="0" y="79"/>
                    <a:pt x="0" y="172"/>
                  </a:cubicBezTo>
                  <a:lnTo>
                    <a:pt x="0" y="231"/>
                  </a:lnTo>
                  <a:lnTo>
                    <a:pt x="751" y="231"/>
                  </a:lnTo>
                  <a:lnTo>
                    <a:pt x="751" y="172"/>
                  </a:lnTo>
                  <a:cubicBezTo>
                    <a:pt x="751" y="79"/>
                    <a:pt x="67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141"/>
            <p:cNvSpPr/>
            <p:nvPr/>
          </p:nvSpPr>
          <p:spPr>
            <a:xfrm>
              <a:off x="6730651" y="3040708"/>
              <a:ext cx="182480" cy="128884"/>
            </a:xfrm>
            <a:custGeom>
              <a:rect b="b" l="l" r="r" t="t"/>
              <a:pathLst>
                <a:path extrusionOk="0" h="707" w="1001">
                  <a:moveTo>
                    <a:pt x="0" y="1"/>
                  </a:moveTo>
                  <a:lnTo>
                    <a:pt x="0" y="707"/>
                  </a:lnTo>
                  <a:lnTo>
                    <a:pt x="1000" y="3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5" name="Google Shape;4295;p141"/>
          <p:cNvGrpSpPr/>
          <p:nvPr/>
        </p:nvGrpSpPr>
        <p:grpSpPr>
          <a:xfrm>
            <a:off x="8231169" y="4345787"/>
            <a:ext cx="561651" cy="127986"/>
            <a:chOff x="2160019" y="3798062"/>
            <a:chExt cx="561651" cy="127986"/>
          </a:xfrm>
        </p:grpSpPr>
        <p:sp>
          <p:nvSpPr>
            <p:cNvPr id="4296" name="Google Shape;4296;p141"/>
            <p:cNvSpPr/>
            <p:nvPr/>
          </p:nvSpPr>
          <p:spPr>
            <a:xfrm>
              <a:off x="2160019" y="3798062"/>
              <a:ext cx="127513" cy="127986"/>
            </a:xfrm>
            <a:custGeom>
              <a:rect b="b" l="l" r="r" t="t"/>
              <a:pathLst>
                <a:path extrusionOk="0" h="811" w="808">
                  <a:moveTo>
                    <a:pt x="402" y="0"/>
                  </a:moveTo>
                  <a:cubicBezTo>
                    <a:pt x="179" y="0"/>
                    <a:pt x="1" y="182"/>
                    <a:pt x="1" y="405"/>
                  </a:cubicBezTo>
                  <a:cubicBezTo>
                    <a:pt x="1" y="628"/>
                    <a:pt x="179" y="810"/>
                    <a:pt x="402" y="810"/>
                  </a:cubicBezTo>
                  <a:cubicBezTo>
                    <a:pt x="625" y="810"/>
                    <a:pt x="807" y="628"/>
                    <a:pt x="807" y="405"/>
                  </a:cubicBezTo>
                  <a:cubicBezTo>
                    <a:pt x="807" y="182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141"/>
            <p:cNvSpPr/>
            <p:nvPr/>
          </p:nvSpPr>
          <p:spPr>
            <a:xfrm>
              <a:off x="2376536" y="3798062"/>
              <a:ext cx="127986" cy="127986"/>
            </a:xfrm>
            <a:custGeom>
              <a:rect b="b" l="l" r="r" t="t"/>
              <a:pathLst>
                <a:path extrusionOk="0" h="811" w="811">
                  <a:moveTo>
                    <a:pt x="406" y="0"/>
                  </a:moveTo>
                  <a:cubicBezTo>
                    <a:pt x="183" y="0"/>
                    <a:pt x="0" y="182"/>
                    <a:pt x="0" y="405"/>
                  </a:cubicBezTo>
                  <a:cubicBezTo>
                    <a:pt x="0" y="628"/>
                    <a:pt x="183" y="810"/>
                    <a:pt x="406" y="810"/>
                  </a:cubicBezTo>
                  <a:cubicBezTo>
                    <a:pt x="629" y="810"/>
                    <a:pt x="811" y="628"/>
                    <a:pt x="811" y="405"/>
                  </a:cubicBezTo>
                  <a:cubicBezTo>
                    <a:pt x="811" y="182"/>
                    <a:pt x="629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141"/>
            <p:cNvSpPr/>
            <p:nvPr/>
          </p:nvSpPr>
          <p:spPr>
            <a:xfrm>
              <a:off x="2594158" y="3798062"/>
              <a:ext cx="127513" cy="127986"/>
            </a:xfrm>
            <a:custGeom>
              <a:rect b="b" l="l" r="r" t="t"/>
              <a:pathLst>
                <a:path extrusionOk="0" h="811" w="808">
                  <a:moveTo>
                    <a:pt x="402" y="0"/>
                  </a:moveTo>
                  <a:cubicBezTo>
                    <a:pt x="179" y="0"/>
                    <a:pt x="1" y="182"/>
                    <a:pt x="1" y="405"/>
                  </a:cubicBezTo>
                  <a:cubicBezTo>
                    <a:pt x="1" y="628"/>
                    <a:pt x="179" y="810"/>
                    <a:pt x="402" y="810"/>
                  </a:cubicBezTo>
                  <a:cubicBezTo>
                    <a:pt x="625" y="810"/>
                    <a:pt x="807" y="628"/>
                    <a:pt x="807" y="405"/>
                  </a:cubicBezTo>
                  <a:cubicBezTo>
                    <a:pt x="807" y="182"/>
                    <a:pt x="62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9" name="Google Shape;4299;p141"/>
          <p:cNvGrpSpPr/>
          <p:nvPr/>
        </p:nvGrpSpPr>
        <p:grpSpPr>
          <a:xfrm>
            <a:off x="8268163" y="4625638"/>
            <a:ext cx="245481" cy="245481"/>
            <a:chOff x="1951050" y="2586375"/>
            <a:chExt cx="167575" cy="167575"/>
          </a:xfrm>
        </p:grpSpPr>
        <p:sp>
          <p:nvSpPr>
            <p:cNvPr id="4300" name="Google Shape;4300;p141"/>
            <p:cNvSpPr/>
            <p:nvPr/>
          </p:nvSpPr>
          <p:spPr>
            <a:xfrm>
              <a:off x="2034825" y="2706900"/>
              <a:ext cx="25" cy="47050"/>
            </a:xfrm>
            <a:custGeom>
              <a:rect b="b" l="l" r="r" t="t"/>
              <a:pathLst>
                <a:path extrusionOk="0" fill="none" h="1882" w="1">
                  <a:moveTo>
                    <a:pt x="1" y="0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141"/>
            <p:cNvSpPr/>
            <p:nvPr/>
          </p:nvSpPr>
          <p:spPr>
            <a:xfrm>
              <a:off x="2034825" y="2586375"/>
              <a:ext cx="25" cy="47075"/>
            </a:xfrm>
            <a:custGeom>
              <a:rect b="b" l="l" r="r" t="t"/>
              <a:pathLst>
                <a:path extrusionOk="0" fill="none" h="1883" w="1">
                  <a:moveTo>
                    <a:pt x="1" y="1"/>
                  </a:moveTo>
                  <a:lnTo>
                    <a:pt x="1" y="1882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141"/>
            <p:cNvSpPr/>
            <p:nvPr/>
          </p:nvSpPr>
          <p:spPr>
            <a:xfrm>
              <a:off x="1951050" y="2670150"/>
              <a:ext cx="47075" cy="25"/>
            </a:xfrm>
            <a:custGeom>
              <a:rect b="b" l="l" r="r" t="t"/>
              <a:pathLst>
                <a:path extrusionOk="0" fill="none" h="1" w="1883">
                  <a:moveTo>
                    <a:pt x="188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141"/>
            <p:cNvSpPr/>
            <p:nvPr/>
          </p:nvSpPr>
          <p:spPr>
            <a:xfrm>
              <a:off x="2071575" y="2670150"/>
              <a:ext cx="47050" cy="25"/>
            </a:xfrm>
            <a:custGeom>
              <a:rect b="b" l="l" r="r" t="t"/>
              <a:pathLst>
                <a:path extrusionOk="0" fill="none" h="1" w="1882">
                  <a:moveTo>
                    <a:pt x="1882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717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edia Agency Pitch Deck by Slidesgo">
  <a:themeElements>
    <a:clrScheme name="Simple Light">
      <a:dk1>
        <a:srgbClr val="272727"/>
      </a:dk1>
      <a:lt1>
        <a:srgbClr val="EDE7E0"/>
      </a:lt1>
      <a:dk2>
        <a:srgbClr val="C44937"/>
      </a:dk2>
      <a:lt2>
        <a:srgbClr val="CF724B"/>
      </a:lt2>
      <a:accent1>
        <a:srgbClr val="E2AB58"/>
      </a:accent1>
      <a:accent2>
        <a:srgbClr val="68AAA6"/>
      </a:accent2>
      <a:accent3>
        <a:srgbClr val="316584"/>
      </a:accent3>
      <a:accent4>
        <a:srgbClr val="152345"/>
      </a:accent4>
      <a:accent5>
        <a:srgbClr val="C5C5C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Agency Pitch Deck by Slidesgo">
  <a:themeElements>
    <a:clrScheme name="Simple Light">
      <a:dk1>
        <a:srgbClr val="272727"/>
      </a:dk1>
      <a:lt1>
        <a:srgbClr val="EDE7E0"/>
      </a:lt1>
      <a:dk2>
        <a:srgbClr val="C44937"/>
      </a:dk2>
      <a:lt2>
        <a:srgbClr val="CF724B"/>
      </a:lt2>
      <a:accent1>
        <a:srgbClr val="E2AB58"/>
      </a:accent1>
      <a:accent2>
        <a:srgbClr val="68AAA6"/>
      </a:accent2>
      <a:accent3>
        <a:srgbClr val="316584"/>
      </a:accent3>
      <a:accent4>
        <a:srgbClr val="152345"/>
      </a:accent4>
      <a:accent5>
        <a:srgbClr val="C5C5C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cial Media Agency Pitch Deck by Slidesgo">
  <a:themeElements>
    <a:clrScheme name="Simple Light">
      <a:dk1>
        <a:srgbClr val="272727"/>
      </a:dk1>
      <a:lt1>
        <a:srgbClr val="EDE7E0"/>
      </a:lt1>
      <a:dk2>
        <a:srgbClr val="C44937"/>
      </a:dk2>
      <a:lt2>
        <a:srgbClr val="CF724B"/>
      </a:lt2>
      <a:accent1>
        <a:srgbClr val="E2AB58"/>
      </a:accent1>
      <a:accent2>
        <a:srgbClr val="68AAA6"/>
      </a:accent2>
      <a:accent3>
        <a:srgbClr val="316584"/>
      </a:accent3>
      <a:accent4>
        <a:srgbClr val="152345"/>
      </a:accent4>
      <a:accent5>
        <a:srgbClr val="C5C5C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cial Media Agency Pitch Deck by Slidesgo">
  <a:themeElements>
    <a:clrScheme name="Simple Light">
      <a:dk1>
        <a:srgbClr val="272727"/>
      </a:dk1>
      <a:lt1>
        <a:srgbClr val="EDE7E0"/>
      </a:lt1>
      <a:dk2>
        <a:srgbClr val="C44937"/>
      </a:dk2>
      <a:lt2>
        <a:srgbClr val="CF724B"/>
      </a:lt2>
      <a:accent1>
        <a:srgbClr val="E2AB58"/>
      </a:accent1>
      <a:accent2>
        <a:srgbClr val="68AAA6"/>
      </a:accent2>
      <a:accent3>
        <a:srgbClr val="316584"/>
      </a:accent3>
      <a:accent4>
        <a:srgbClr val="152345"/>
      </a:accent4>
      <a:accent5>
        <a:srgbClr val="C5C5C5"/>
      </a:accent5>
      <a:accent6>
        <a:srgbClr val="FFFFFF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