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967dd5dd6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967dd5dd6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967dd5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967dd5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967dd5d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967dd5d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967dd5dd6_1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967dd5dd6_1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967dd5dd6_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967dd5dd6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967dd5dd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967dd5dd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634600"/>
            <a:ext cx="76881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80" u="sng"/>
              <a:t>Projet image M2 </a:t>
            </a:r>
            <a:endParaRPr sz="30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4222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Chateauneuf Arthur et Beldjilali Maxime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350" y="778500"/>
            <a:ext cx="685200" cy="6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729625" y="1574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Choix 1 :</a:t>
            </a:r>
            <a:r>
              <a:rPr lang="fr"/>
              <a:t> </a:t>
            </a:r>
            <a:r>
              <a:rPr lang="fr" sz="4191"/>
              <a:t>Evaluation de la sécurité visuelle</a:t>
            </a:r>
            <a:endParaRPr sz="419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fr" sz="4191"/>
              <a:t>d’images obscures par CNN</a:t>
            </a:r>
            <a:endParaRPr sz="5311"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ce sujet nous intéresse 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Une approche plus axés algorithmique classique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Comprendre comment les humains et les CNN reconnaissent les images.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Interaction utilisateur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Entrée dans le domaine innovatif et nouveau de l'empoisonnement et de l’antidote pour les CNN et réseaux générateurs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La créativité de recherche donnée par les très nombreuses options de filtres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Divers développement possible : maximisation de la reconnaissance ? Empoisonnement le plus discret possible ? Système de captcha ? etc…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notre groupe ?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250275"/>
            <a:ext cx="7688700" cy="20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 sujet nous intéresse (cf les 5 dernières minutes)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Expérience avec les techniques d’</a:t>
            </a:r>
            <a:r>
              <a:rPr lang="fr"/>
              <a:t>obscurations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Expérience avec l’implémentation efficace d’algorithmes de </a:t>
            </a:r>
            <a:r>
              <a:rPr lang="fr"/>
              <a:t>manipulation</a:t>
            </a:r>
            <a:r>
              <a:rPr lang="fr"/>
              <a:t> d’image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Ressemble théorique le sujet </a:t>
            </a:r>
            <a:r>
              <a:rPr lang="fr"/>
              <a:t>mosaïque</a:t>
            </a:r>
            <a:r>
              <a:rPr lang="fr"/>
              <a:t> de M1, sur lequel nous avons aimé travaillé. 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729625" y="1574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Choix 2 :</a:t>
            </a:r>
            <a:r>
              <a:rPr lang="fr"/>
              <a:t> </a:t>
            </a:r>
            <a:r>
              <a:rPr lang="fr" sz="4191"/>
              <a:t>Débruitage ou restauration</a:t>
            </a:r>
            <a:endParaRPr sz="419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191"/>
              <a:t>d’images par CNN</a:t>
            </a:r>
            <a:endParaRPr sz="4191"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il s’agit de notre second choix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7650" y="2450600"/>
            <a:ext cx="7688700" cy="18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Quelques similarités avec le premier choix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Appliquons très </a:t>
            </a:r>
            <a:r>
              <a:rPr lang="fr"/>
              <a:t>intéressantes</a:t>
            </a:r>
            <a:r>
              <a:rPr lang="fr"/>
              <a:t> pour l’image et la 3D (ray tracing)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Liens avec l’aspect visuel des images</a:t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pour votre attention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351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++[----------&gt;+&lt;]&gt;.&gt;--[-----&gt;+&lt;]&gt;-.+++++++++++++.++++[-&gt;+++&lt;]&gt;+.++++++.[---&gt;+&lt;]&gt;---.[--&gt;+++++++&lt;]&gt;.-.++++++.---.[--&gt;+++++&lt;]&gt;+++.--[-&gt;++++&lt;]&gt;--.-------.+++++.--.-------------.--[---&gt;+&lt;]&gt;-.[-&gt;+++&lt;]&gt;+.--[---&gt;+&lt;]&gt;-..+++[-&gt;+++&lt;]&gt;.+++++++++.++++++.-----------.++++++.-.</a:t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489" y="2010788"/>
            <a:ext cx="4112676" cy="23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4211375" y="4512850"/>
            <a:ext cx="436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only 0.001%of CNN can recognize this image, can you ?</a:t>
            </a:r>
            <a:endParaRPr i="1"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