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62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theme" Target="theme/theme1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viewProps" Target="viewProps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presProps" Target="presProps.xml" /><Relationship Id="rId5" Type="http://schemas.openxmlformats.org/officeDocument/2006/relationships/slide" Target="slides/slide1.xml" /><Relationship Id="rId10" Type="http://schemas.openxmlformats.org/officeDocument/2006/relationships/handoutMaster" Target="handoutMasters/handoutMaster1.xml" /><Relationship Id="rId4" Type="http://schemas.openxmlformats.org/officeDocument/2006/relationships/slideMaster" Target="slideMasters/slideMaster1.xml" /><Relationship Id="rId9" Type="http://schemas.openxmlformats.org/officeDocument/2006/relationships/notesMaster" Target="notesMasters/notesMaster1.xml" /><Relationship Id="rId14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 /><Relationship Id="rId2" Type="http://schemas.openxmlformats.org/officeDocument/2006/relationships/image" Target="../media/image1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 /><Relationship Id="rId2" Type="http://schemas.openxmlformats.org/officeDocument/2006/relationships/image" Target="../media/image15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 /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 /><Relationship Id="rId2" Type="http://schemas.openxmlformats.org/officeDocument/2006/relationships/image" Target="../media/image9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12.svg" /><Relationship Id="rId4" Type="http://schemas.openxmlformats.org/officeDocument/2006/relationships/image" Target="../media/image11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animelist.net/" TargetMode="Externa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ANIME RECCOMANDATION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Matteo Pasqualetti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923276"/>
            <a:ext cx="3742585" cy="630501"/>
          </a:xfrm>
        </p:spPr>
        <p:txBody>
          <a:bodyPr>
            <a:no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116060"/>
            <a:ext cx="5793327" cy="3467994"/>
          </a:xfrm>
        </p:spPr>
        <p:txBody>
          <a:bodyPr>
            <a:normAutofit/>
          </a:bodyPr>
          <a:lstStyle/>
          <a:p>
            <a:r>
              <a:rPr lang="en-US" sz="1600" dirty="0"/>
              <a:t>Project idea developed as a solution to a problem of mine.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Common recommendations are based on others indication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wanted for an automatic solution based on anime already seen by similar users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710658"/>
            <a:ext cx="4179570" cy="638748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2944" y="1742585"/>
            <a:ext cx="4707976" cy="272646"/>
          </a:xfrm>
        </p:spPr>
        <p:txBody>
          <a:bodyPr>
            <a:normAutofit fontScale="77500" lnSpcReduction="20000"/>
          </a:bodyPr>
          <a:lstStyle/>
          <a:p>
            <a:r>
              <a:rPr lang="en-US" sz="2100" dirty="0"/>
              <a:t>Retrieved from </a:t>
            </a:r>
            <a:r>
              <a:rPr lang="en-US" sz="2100" dirty="0">
                <a:hlinkClick r:id="rId2"/>
              </a:rPr>
              <a:t>www.MyAnimeList.net</a:t>
            </a:r>
            <a:endParaRPr lang="en-US" sz="21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BE1A00-0C88-4456-A6DC-705B4AE91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64764"/>
              </p:ext>
            </p:extLst>
          </p:nvPr>
        </p:nvGraphicFramePr>
        <p:xfrm>
          <a:off x="6096000" y="2106729"/>
          <a:ext cx="5823751" cy="43709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5234">
                  <a:extLst>
                    <a:ext uri="{9D8B030D-6E8A-4147-A177-3AD203B41FA5}">
                      <a16:colId xmlns:a16="http://schemas.microsoft.com/office/drawing/2014/main" val="1380641564"/>
                    </a:ext>
                  </a:extLst>
                </a:gridCol>
                <a:gridCol w="1665683">
                  <a:extLst>
                    <a:ext uri="{9D8B030D-6E8A-4147-A177-3AD203B41FA5}">
                      <a16:colId xmlns:a16="http://schemas.microsoft.com/office/drawing/2014/main" val="3341765218"/>
                    </a:ext>
                  </a:extLst>
                </a:gridCol>
                <a:gridCol w="2352834">
                  <a:extLst>
                    <a:ext uri="{9D8B030D-6E8A-4147-A177-3AD203B41FA5}">
                      <a16:colId xmlns:a16="http://schemas.microsoft.com/office/drawing/2014/main" val="2840798600"/>
                    </a:ext>
                  </a:extLst>
                </a:gridCol>
              </a:tblGrid>
              <a:tr h="8776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012501"/>
                  </a:ext>
                </a:extLst>
              </a:tr>
              <a:tr h="14722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Anime.csv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17’561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Available anime on the site with other information on them (Genre, Episodes, Popularity,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61534"/>
                  </a:ext>
                </a:extLst>
              </a:tr>
              <a:tr h="11540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Animelist.csv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109 Millions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Anime in list for each user (Completed, Planning, Currently Watching,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501216"/>
                  </a:ext>
                </a:extLst>
              </a:tr>
              <a:tr h="8670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Ratings.csv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57 Millions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Ratings of Completed anime only for each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445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19"/>
            <a:ext cx="10515600" cy="1002036"/>
          </a:xfrm>
        </p:spPr>
        <p:txBody>
          <a:bodyPr>
            <a:normAutofit/>
          </a:bodyPr>
          <a:lstStyle/>
          <a:p>
            <a:r>
              <a:rPr lang="en-US" sz="3600" dirty="0"/>
              <a:t>Expected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D2FB6-476D-DC3B-522A-D14D318E696C}"/>
              </a:ext>
            </a:extLst>
          </p:cNvPr>
          <p:cNvSpPr txBox="1"/>
          <p:nvPr/>
        </p:nvSpPr>
        <p:spPr>
          <a:xfrm>
            <a:off x="1191088" y="4931825"/>
            <a:ext cx="150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3AEFF-D1E3-4691-95E2-332EAB966A3D}"/>
              </a:ext>
            </a:extLst>
          </p:cNvPr>
          <p:cNvSpPr txBox="1"/>
          <p:nvPr/>
        </p:nvSpPr>
        <p:spPr>
          <a:xfrm>
            <a:off x="7618522" y="4931825"/>
            <a:ext cx="317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65A9B-36DC-5B82-5CC6-BFCF93F8209E}"/>
              </a:ext>
            </a:extLst>
          </p:cNvPr>
          <p:cNvSpPr txBox="1"/>
          <p:nvPr/>
        </p:nvSpPr>
        <p:spPr>
          <a:xfrm>
            <a:off x="1191088" y="5628443"/>
            <a:ext cx="3453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Previously listed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ID or Completed anime list provided by the user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72E625-4C5F-E397-0559-73BA9F9F5C4B}"/>
              </a:ext>
            </a:extLst>
          </p:cNvPr>
          <p:cNvSpPr txBox="1"/>
          <p:nvPr/>
        </p:nvSpPr>
        <p:spPr>
          <a:xfrm>
            <a:off x="7618522" y="5628443"/>
            <a:ext cx="3453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not yet seen anime for given User ID or related to the list provided by the 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307958-5B2A-34FD-F20E-AAC5693DDA77}"/>
              </a:ext>
            </a:extLst>
          </p:cNvPr>
          <p:cNvSpPr txBox="1"/>
          <p:nvPr/>
        </p:nvSpPr>
        <p:spPr>
          <a:xfrm>
            <a:off x="1482571" y="1944210"/>
            <a:ext cx="7677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Similarity between users on Completed AND Rated anime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major groups of user’s types, based on anime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best anime to recommend using differences on similar users’ list</a:t>
            </a: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{02D6F851-D69A-489B-9CE5-B2EF99383041}tf67328976_win32</Template>
  <TotalTime>89</TotalTime>
  <Words>560</Words>
  <Application>Microsoft Office PowerPoint</Application>
  <PresentationFormat>Widescreen</PresentationFormat>
  <Paragraphs>158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Office Theme</vt:lpstr>
      <vt:lpstr>ANIME RECCOMANDATION</vt:lpstr>
      <vt:lpstr>INTRODUCTION</vt:lpstr>
      <vt:lpstr>Datasets</vt:lpstr>
      <vt:lpstr>Expected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RECCOMANDATION</dc:title>
  <dc:creator>Matteo Pasqualetti</dc:creator>
  <cp:lastModifiedBy>Matteo Pasqualetti</cp:lastModifiedBy>
  <cp:revision>2</cp:revision>
  <dcterms:created xsi:type="dcterms:W3CDTF">2022-11-27T12:47:42Z</dcterms:created>
  <dcterms:modified xsi:type="dcterms:W3CDTF">2022-11-29T10:51:21Z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