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48"/>
  </p:notesMasterIdLst>
  <p:sldIdLst>
    <p:sldId id="287" r:id="rId5"/>
    <p:sldId id="288" r:id="rId6"/>
    <p:sldId id="295" r:id="rId7"/>
    <p:sldId id="297" r:id="rId8"/>
    <p:sldId id="296" r:id="rId9"/>
    <p:sldId id="256" r:id="rId10"/>
    <p:sldId id="280" r:id="rId11"/>
    <p:sldId id="300" r:id="rId12"/>
    <p:sldId id="301" r:id="rId13"/>
    <p:sldId id="258" r:id="rId14"/>
    <p:sldId id="289" r:id="rId15"/>
    <p:sldId id="284" r:id="rId16"/>
    <p:sldId id="282" r:id="rId17"/>
    <p:sldId id="290" r:id="rId18"/>
    <p:sldId id="285" r:id="rId19"/>
    <p:sldId id="291" r:id="rId20"/>
    <p:sldId id="281" r:id="rId21"/>
    <p:sldId id="293" r:id="rId22"/>
    <p:sldId id="292" r:id="rId23"/>
    <p:sldId id="283" r:id="rId24"/>
    <p:sldId id="302" r:id="rId25"/>
    <p:sldId id="299" r:id="rId26"/>
    <p:sldId id="286" r:id="rId27"/>
    <p:sldId id="294" r:id="rId28"/>
    <p:sldId id="298" r:id="rId29"/>
    <p:sldId id="259" r:id="rId30"/>
    <p:sldId id="260" r:id="rId31"/>
    <p:sldId id="278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  <p:sldId id="274" r:id="rId45"/>
    <p:sldId id="275" r:id="rId46"/>
    <p:sldId id="276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VSMUG" id="{F75C7B0A-0C63-4D81-A5D5-3982A35EF291}">
          <p14:sldIdLst>
            <p14:sldId id="287"/>
            <p14:sldId id="288"/>
            <p14:sldId id="295"/>
            <p14:sldId id="297"/>
            <p14:sldId id="296"/>
          </p14:sldIdLst>
        </p14:section>
        <p14:section name="Title and Introduction" id="{73FDD849-C47E-4517-B07A-5EEA8DCD8594}">
          <p14:sldIdLst>
            <p14:sldId id="256"/>
            <p14:sldId id="280"/>
          </p14:sldIdLst>
        </p14:section>
        <p14:section name="Presentation" id="{866A3E68-017F-4F94-A6C6-BFF303BC3121}">
          <p14:sldIdLst>
            <p14:sldId id="300"/>
            <p14:sldId id="301"/>
            <p14:sldId id="258"/>
            <p14:sldId id="289"/>
            <p14:sldId id="284"/>
            <p14:sldId id="282"/>
            <p14:sldId id="290"/>
            <p14:sldId id="285"/>
            <p14:sldId id="291"/>
            <p14:sldId id="281"/>
            <p14:sldId id="293"/>
            <p14:sldId id="292"/>
            <p14:sldId id="283"/>
            <p14:sldId id="302"/>
            <p14:sldId id="299"/>
            <p14:sldId id="286"/>
            <p14:sldId id="294"/>
            <p14:sldId id="298"/>
          </p14:sldIdLst>
        </p14:section>
        <p14:section name="Closing" id="{49CB15AC-FD56-4AAC-8B8A-68CF2CB85A39}">
          <p14:sldIdLst>
            <p14:sldId id="259"/>
          </p14:sldIdLst>
        </p14:section>
        <p14:section name="Example Slides" id="{D40DF97A-9355-449E-B0A8-867351E4EBAE}">
          <p14:sldIdLst>
            <p14:sldId id="260"/>
            <p14:sldId id="278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cons" id="{BBADCF96-8ECB-4307-BCAA-FF25B7E299E5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5755D4-494D-4D9C-B26C-888940CAFB45}" v="1047" dt="2021-12-14T15:53:45.420"/>
    <p1510:client id="{CBA342DE-163E-4877-B7BB-3C3DE6FEAA54}" v="2850" dt="2021-12-14T15:37:29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4" autoAdjust="0"/>
    <p:restoredTop sz="91943" autoAdjust="0"/>
  </p:normalViewPr>
  <p:slideViewPr>
    <p:cSldViewPr snapToGrid="0">
      <p:cViewPr varScale="1">
        <p:scale>
          <a:sx n="109" d="100"/>
          <a:sy n="109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dy Mathis" userId="358fe3d7-7379-43b9-b217-42d6ecdd1c52" providerId="ADAL" clId="{CBA342DE-163E-4877-B7BB-3C3DE6FEAA54}"/>
    <pc:docChg chg="undo redo custSel addSld delSld modSld sldOrd modSection">
      <pc:chgData name="Cody Mathis" userId="358fe3d7-7379-43b9-b217-42d6ecdd1c52" providerId="ADAL" clId="{CBA342DE-163E-4877-B7BB-3C3DE6FEAA54}" dt="2021-12-14T15:37:29.438" v="3282" actId="26606"/>
      <pc:docMkLst>
        <pc:docMk/>
      </pc:docMkLst>
      <pc:sldChg chg="modSp mod">
        <pc:chgData name="Cody Mathis" userId="358fe3d7-7379-43b9-b217-42d6ecdd1c52" providerId="ADAL" clId="{CBA342DE-163E-4877-B7BB-3C3DE6FEAA54}" dt="2021-12-14T11:32:05.381" v="9" actId="20577"/>
        <pc:sldMkLst>
          <pc:docMk/>
          <pc:sldMk cId="3595256070" sldId="256"/>
        </pc:sldMkLst>
        <pc:spChg chg="mod">
          <ac:chgData name="Cody Mathis" userId="358fe3d7-7379-43b9-b217-42d6ecdd1c52" providerId="ADAL" clId="{CBA342DE-163E-4877-B7BB-3C3DE6FEAA54}" dt="2021-12-14T11:32:05.381" v="9" actId="20577"/>
          <ac:spMkLst>
            <pc:docMk/>
            <pc:sldMk cId="3595256070" sldId="256"/>
            <ac:spMk id="4" creationId="{00000000-0000-0000-0000-000000000000}"/>
          </ac:spMkLst>
        </pc:spChg>
      </pc:sldChg>
      <pc:sldChg chg="addSp delSp modSp mod modShow modNotesTx">
        <pc:chgData name="Cody Mathis" userId="358fe3d7-7379-43b9-b217-42d6ecdd1c52" providerId="ADAL" clId="{CBA342DE-163E-4877-B7BB-3C3DE6FEAA54}" dt="2021-12-14T13:40:07.888" v="1816"/>
        <pc:sldMkLst>
          <pc:docMk/>
          <pc:sldMk cId="2333710554" sldId="258"/>
        </pc:sldMkLst>
        <pc:spChg chg="mod">
          <ac:chgData name="Cody Mathis" userId="358fe3d7-7379-43b9-b217-42d6ecdd1c52" providerId="ADAL" clId="{CBA342DE-163E-4877-B7BB-3C3DE6FEAA54}" dt="2021-12-14T12:36:25.523" v="66" actId="20577"/>
          <ac:spMkLst>
            <pc:docMk/>
            <pc:sldMk cId="2333710554" sldId="258"/>
            <ac:spMk id="12" creationId="{00000000-0000-0000-0000-000000000000}"/>
          </ac:spMkLst>
        </pc:spChg>
        <pc:spChg chg="mod">
          <ac:chgData name="Cody Mathis" userId="358fe3d7-7379-43b9-b217-42d6ecdd1c52" providerId="ADAL" clId="{CBA342DE-163E-4877-B7BB-3C3DE6FEAA54}" dt="2021-12-14T13:40:07.888" v="1816"/>
          <ac:spMkLst>
            <pc:docMk/>
            <pc:sldMk cId="2333710554" sldId="258"/>
            <ac:spMk id="13" creationId="{00000000-0000-0000-0000-000000000000}"/>
          </ac:spMkLst>
        </pc:spChg>
        <pc:picChg chg="add del mod">
          <ac:chgData name="Cody Mathis" userId="358fe3d7-7379-43b9-b217-42d6ecdd1c52" providerId="ADAL" clId="{CBA342DE-163E-4877-B7BB-3C3DE6FEAA54}" dt="2021-12-14T12:37:24.473" v="72" actId="478"/>
          <ac:picMkLst>
            <pc:docMk/>
            <pc:sldMk cId="2333710554" sldId="258"/>
            <ac:picMk id="1026" creationId="{7C55C568-C392-4CB5-AE5C-2454972F7830}"/>
          </ac:picMkLst>
        </pc:picChg>
      </pc:sldChg>
      <pc:sldChg chg="add del">
        <pc:chgData name="Cody Mathis" userId="358fe3d7-7379-43b9-b217-42d6ecdd1c52" providerId="ADAL" clId="{CBA342DE-163E-4877-B7BB-3C3DE6FEAA54}" dt="2021-12-14T13:40:31.493" v="1820" actId="2696"/>
        <pc:sldMkLst>
          <pc:docMk/>
          <pc:sldMk cId="1895725814" sldId="262"/>
        </pc:sldMkLst>
      </pc:sldChg>
      <pc:sldChg chg="del">
        <pc:chgData name="Cody Mathis" userId="358fe3d7-7379-43b9-b217-42d6ecdd1c52" providerId="ADAL" clId="{CBA342DE-163E-4877-B7BB-3C3DE6FEAA54}" dt="2021-12-14T12:32:55.188" v="54" actId="47"/>
        <pc:sldMkLst>
          <pc:docMk/>
          <pc:sldMk cId="2988893112" sldId="279"/>
        </pc:sldMkLst>
      </pc:sldChg>
      <pc:sldChg chg="addSp modSp add mod ord modShow">
        <pc:chgData name="Cody Mathis" userId="358fe3d7-7379-43b9-b217-42d6ecdd1c52" providerId="ADAL" clId="{CBA342DE-163E-4877-B7BB-3C3DE6FEAA54}" dt="2021-12-14T14:59:42.986" v="2930" actId="1076"/>
        <pc:sldMkLst>
          <pc:docMk/>
          <pc:sldMk cId="3606398513" sldId="280"/>
        </pc:sldMkLst>
        <pc:spChg chg="add mod">
          <ac:chgData name="Cody Mathis" userId="358fe3d7-7379-43b9-b217-42d6ecdd1c52" providerId="ADAL" clId="{CBA342DE-163E-4877-B7BB-3C3DE6FEAA54}" dt="2021-12-14T14:59:42.986" v="2930" actId="1076"/>
          <ac:spMkLst>
            <pc:docMk/>
            <pc:sldMk cId="3606398513" sldId="280"/>
            <ac:spMk id="2" creationId="{0E656406-BB39-4B52-BE58-0505DCDB3C91}"/>
          </ac:spMkLst>
        </pc:spChg>
        <pc:spChg chg="mod">
          <ac:chgData name="Cody Mathis" userId="358fe3d7-7379-43b9-b217-42d6ecdd1c52" providerId="ADAL" clId="{CBA342DE-163E-4877-B7BB-3C3DE6FEAA54}" dt="2021-12-14T12:31:51.792" v="20" actId="20577"/>
          <ac:spMkLst>
            <pc:docMk/>
            <pc:sldMk cId="3606398513" sldId="280"/>
            <ac:spMk id="4" creationId="{00000000-0000-0000-0000-000000000000}"/>
          </ac:spMkLst>
        </pc:spChg>
        <pc:spChg chg="mod">
          <ac:chgData name="Cody Mathis" userId="358fe3d7-7379-43b9-b217-42d6ecdd1c52" providerId="ADAL" clId="{CBA342DE-163E-4877-B7BB-3C3DE6FEAA54}" dt="2021-12-14T12:32:19.013" v="53" actId="20577"/>
          <ac:spMkLst>
            <pc:docMk/>
            <pc:sldMk cId="3606398513" sldId="280"/>
            <ac:spMk id="5" creationId="{00000000-0000-0000-0000-000000000000}"/>
          </ac:spMkLst>
        </pc:spChg>
      </pc:sldChg>
      <pc:sldChg chg="modSp add mod ord modShow modNotesTx">
        <pc:chgData name="Cody Mathis" userId="358fe3d7-7379-43b9-b217-42d6ecdd1c52" providerId="ADAL" clId="{CBA342DE-163E-4877-B7BB-3C3DE6FEAA54}" dt="2021-12-14T13:07:19.458" v="945" actId="20577"/>
        <pc:sldMkLst>
          <pc:docMk/>
          <pc:sldMk cId="411460368" sldId="281"/>
        </pc:sldMkLst>
        <pc:spChg chg="mod">
          <ac:chgData name="Cody Mathis" userId="358fe3d7-7379-43b9-b217-42d6ecdd1c52" providerId="ADAL" clId="{CBA342DE-163E-4877-B7BB-3C3DE6FEAA54}" dt="2021-12-14T13:02:57.484" v="476" actId="20577"/>
          <ac:spMkLst>
            <pc:docMk/>
            <pc:sldMk cId="411460368" sldId="281"/>
            <ac:spMk id="2" creationId="{00000000-0000-0000-0000-000000000000}"/>
          </ac:spMkLst>
        </pc:spChg>
        <pc:spChg chg="mod">
          <ac:chgData name="Cody Mathis" userId="358fe3d7-7379-43b9-b217-42d6ecdd1c52" providerId="ADAL" clId="{CBA342DE-163E-4877-B7BB-3C3DE6FEAA54}" dt="2021-12-14T13:07:19.458" v="945" actId="20577"/>
          <ac:spMkLst>
            <pc:docMk/>
            <pc:sldMk cId="411460368" sldId="281"/>
            <ac:spMk id="3" creationId="{00000000-0000-0000-0000-000000000000}"/>
          </ac:spMkLst>
        </pc:spChg>
      </pc:sldChg>
      <pc:sldChg chg="modSp mod ord modNotesTx">
        <pc:chgData name="Cody Mathis" userId="358fe3d7-7379-43b9-b217-42d6ecdd1c52" providerId="ADAL" clId="{CBA342DE-163E-4877-B7BB-3C3DE6FEAA54}" dt="2021-12-14T14:38:07.895" v="2865" actId="20577"/>
        <pc:sldMkLst>
          <pc:docMk/>
          <pc:sldMk cId="338233123" sldId="282"/>
        </pc:sldMkLst>
        <pc:spChg chg="mod">
          <ac:chgData name="Cody Mathis" userId="358fe3d7-7379-43b9-b217-42d6ecdd1c52" providerId="ADAL" clId="{CBA342DE-163E-4877-B7BB-3C3DE6FEAA54}" dt="2021-12-14T13:07:56.840" v="961" actId="20577"/>
          <ac:spMkLst>
            <pc:docMk/>
            <pc:sldMk cId="338233123" sldId="282"/>
            <ac:spMk id="12" creationId="{00000000-0000-0000-0000-000000000000}"/>
          </ac:spMkLst>
        </pc:spChg>
      </pc:sldChg>
      <pc:sldChg chg="addSp delSp modSp add mod modNotesTx">
        <pc:chgData name="Cody Mathis" userId="358fe3d7-7379-43b9-b217-42d6ecdd1c52" providerId="ADAL" clId="{CBA342DE-163E-4877-B7BB-3C3DE6FEAA54}" dt="2021-12-14T14:35:35.473" v="2864" actId="20577"/>
        <pc:sldMkLst>
          <pc:docMk/>
          <pc:sldMk cId="3118728726" sldId="284"/>
        </pc:sldMkLst>
        <pc:spChg chg="add del mod">
          <ac:chgData name="Cody Mathis" userId="358fe3d7-7379-43b9-b217-42d6ecdd1c52" providerId="ADAL" clId="{CBA342DE-163E-4877-B7BB-3C3DE6FEAA54}" dt="2021-12-14T13:09:52.400" v="987"/>
          <ac:spMkLst>
            <pc:docMk/>
            <pc:sldMk cId="3118728726" sldId="284"/>
            <ac:spMk id="4" creationId="{34012597-A5EB-4F4B-A823-89AA3420D17A}"/>
          </ac:spMkLst>
        </pc:spChg>
        <pc:spChg chg="add mod">
          <ac:chgData name="Cody Mathis" userId="358fe3d7-7379-43b9-b217-42d6ecdd1c52" providerId="ADAL" clId="{CBA342DE-163E-4877-B7BB-3C3DE6FEAA54}" dt="2021-12-14T14:35:35.473" v="2864" actId="20577"/>
          <ac:spMkLst>
            <pc:docMk/>
            <pc:sldMk cId="3118728726" sldId="284"/>
            <ac:spMk id="7" creationId="{C8FEEB31-A219-4BBA-B3D8-9899149E78E7}"/>
          </ac:spMkLst>
        </pc:spChg>
        <pc:spChg chg="mod">
          <ac:chgData name="Cody Mathis" userId="358fe3d7-7379-43b9-b217-42d6ecdd1c52" providerId="ADAL" clId="{CBA342DE-163E-4877-B7BB-3C3DE6FEAA54}" dt="2021-12-14T13:08:04.480" v="971" actId="20577"/>
          <ac:spMkLst>
            <pc:docMk/>
            <pc:sldMk cId="3118728726" sldId="284"/>
            <ac:spMk id="12" creationId="{00000000-0000-0000-0000-000000000000}"/>
          </ac:spMkLst>
        </pc:spChg>
        <pc:spChg chg="del mod">
          <ac:chgData name="Cody Mathis" userId="358fe3d7-7379-43b9-b217-42d6ecdd1c52" providerId="ADAL" clId="{CBA342DE-163E-4877-B7BB-3C3DE6FEAA54}" dt="2021-12-14T13:09:22.395" v="979" actId="22"/>
          <ac:spMkLst>
            <pc:docMk/>
            <pc:sldMk cId="3118728726" sldId="284"/>
            <ac:spMk id="13" creationId="{00000000-0000-0000-0000-000000000000}"/>
          </ac:spMkLst>
        </pc:spChg>
        <pc:picChg chg="add mod ord">
          <ac:chgData name="Cody Mathis" userId="358fe3d7-7379-43b9-b217-42d6ecdd1c52" providerId="ADAL" clId="{CBA342DE-163E-4877-B7BB-3C3DE6FEAA54}" dt="2021-12-14T13:09:25.484" v="980" actId="1076"/>
          <ac:picMkLst>
            <pc:docMk/>
            <pc:sldMk cId="3118728726" sldId="284"/>
            <ac:picMk id="3" creationId="{E10AE8F2-D1AE-4262-AF26-B4E6C1890ACB}"/>
          </ac:picMkLst>
        </pc:picChg>
      </pc:sldChg>
      <pc:sldChg chg="modSp add del mod ord">
        <pc:chgData name="Cody Mathis" userId="358fe3d7-7379-43b9-b217-42d6ecdd1c52" providerId="ADAL" clId="{CBA342DE-163E-4877-B7BB-3C3DE6FEAA54}" dt="2021-12-14T13:09:29.078" v="981" actId="47"/>
        <pc:sldMkLst>
          <pc:docMk/>
          <pc:sldMk cId="3874004038" sldId="285"/>
        </pc:sldMkLst>
        <pc:spChg chg="mod">
          <ac:chgData name="Cody Mathis" userId="358fe3d7-7379-43b9-b217-42d6ecdd1c52" providerId="ADAL" clId="{CBA342DE-163E-4877-B7BB-3C3DE6FEAA54}" dt="2021-12-14T13:08:36.959" v="977" actId="20577"/>
          <ac:spMkLst>
            <pc:docMk/>
            <pc:sldMk cId="3874004038" sldId="285"/>
            <ac:spMk id="12" creationId="{00000000-0000-0000-0000-000000000000}"/>
          </ac:spMkLst>
        </pc:spChg>
      </pc:sldChg>
      <pc:sldChg chg="modSp add mod ord modShow">
        <pc:chgData name="Cody Mathis" userId="358fe3d7-7379-43b9-b217-42d6ecdd1c52" providerId="ADAL" clId="{CBA342DE-163E-4877-B7BB-3C3DE6FEAA54}" dt="2021-12-14T13:54:28.682" v="2452" actId="20577"/>
        <pc:sldMkLst>
          <pc:docMk/>
          <pc:sldMk cId="3893783286" sldId="285"/>
        </pc:sldMkLst>
        <pc:spChg chg="mod">
          <ac:chgData name="Cody Mathis" userId="358fe3d7-7379-43b9-b217-42d6ecdd1c52" providerId="ADAL" clId="{CBA342DE-163E-4877-B7BB-3C3DE6FEAA54}" dt="2021-12-14T13:23:14.627" v="1318" actId="20577"/>
          <ac:spMkLst>
            <pc:docMk/>
            <pc:sldMk cId="3893783286" sldId="285"/>
            <ac:spMk id="4" creationId="{00000000-0000-0000-0000-000000000000}"/>
          </ac:spMkLst>
        </pc:spChg>
        <pc:spChg chg="mod">
          <ac:chgData name="Cody Mathis" userId="358fe3d7-7379-43b9-b217-42d6ecdd1c52" providerId="ADAL" clId="{CBA342DE-163E-4877-B7BB-3C3DE6FEAA54}" dt="2021-12-14T13:54:28.682" v="2452" actId="20577"/>
          <ac:spMkLst>
            <pc:docMk/>
            <pc:sldMk cId="3893783286" sldId="285"/>
            <ac:spMk id="5" creationId="{00000000-0000-0000-0000-000000000000}"/>
          </ac:spMkLst>
        </pc:spChg>
      </pc:sldChg>
      <pc:sldChg chg="add del">
        <pc:chgData name="Cody Mathis" userId="358fe3d7-7379-43b9-b217-42d6ecdd1c52" providerId="ADAL" clId="{CBA342DE-163E-4877-B7BB-3C3DE6FEAA54}" dt="2021-12-14T13:40:27.109" v="1818" actId="47"/>
        <pc:sldMkLst>
          <pc:docMk/>
          <pc:sldMk cId="814994071" sldId="286"/>
        </pc:sldMkLst>
      </pc:sldChg>
      <pc:sldChg chg="addSp modSp add mod ord modShow">
        <pc:chgData name="Cody Mathis" userId="358fe3d7-7379-43b9-b217-42d6ecdd1c52" providerId="ADAL" clId="{CBA342DE-163E-4877-B7BB-3C3DE6FEAA54}" dt="2021-12-14T14:32:24.392" v="2703" actId="20577"/>
        <pc:sldMkLst>
          <pc:docMk/>
          <pc:sldMk cId="3000987206" sldId="286"/>
        </pc:sldMkLst>
        <pc:spChg chg="mod">
          <ac:chgData name="Cody Mathis" userId="358fe3d7-7379-43b9-b217-42d6ecdd1c52" providerId="ADAL" clId="{CBA342DE-163E-4877-B7BB-3C3DE6FEAA54}" dt="2021-12-14T13:40:46.284" v="1843" actId="20577"/>
          <ac:spMkLst>
            <pc:docMk/>
            <pc:sldMk cId="3000987206" sldId="286"/>
            <ac:spMk id="4" creationId="{00000000-0000-0000-0000-000000000000}"/>
          </ac:spMkLst>
        </pc:spChg>
        <pc:spChg chg="mod">
          <ac:chgData name="Cody Mathis" userId="358fe3d7-7379-43b9-b217-42d6ecdd1c52" providerId="ADAL" clId="{CBA342DE-163E-4877-B7BB-3C3DE6FEAA54}" dt="2021-12-14T14:32:24.392" v="2703" actId="20577"/>
          <ac:spMkLst>
            <pc:docMk/>
            <pc:sldMk cId="3000987206" sldId="286"/>
            <ac:spMk id="5" creationId="{00000000-0000-0000-0000-000000000000}"/>
          </ac:spMkLst>
        </pc:spChg>
        <pc:picChg chg="add mod">
          <ac:chgData name="Cody Mathis" userId="358fe3d7-7379-43b9-b217-42d6ecdd1c52" providerId="ADAL" clId="{CBA342DE-163E-4877-B7BB-3C3DE6FEAA54}" dt="2021-12-14T13:42:32.770" v="1885" actId="1076"/>
          <ac:picMkLst>
            <pc:docMk/>
            <pc:sldMk cId="3000987206" sldId="286"/>
            <ac:picMk id="2050" creationId="{52679FDE-65A0-4AEC-B54E-F22C4AFD42C5}"/>
          </ac:picMkLst>
        </pc:picChg>
      </pc:sldChg>
      <pc:sldChg chg="modSp add mod ord modShow">
        <pc:chgData name="Cody Mathis" userId="358fe3d7-7379-43b9-b217-42d6ecdd1c52" providerId="ADAL" clId="{CBA342DE-163E-4877-B7BB-3C3DE6FEAA54}" dt="2021-12-14T14:30:09.460" v="2546" actId="20577"/>
        <pc:sldMkLst>
          <pc:docMk/>
          <pc:sldMk cId="2768360733" sldId="289"/>
        </pc:sldMkLst>
        <pc:spChg chg="mod">
          <ac:chgData name="Cody Mathis" userId="358fe3d7-7379-43b9-b217-42d6ecdd1c52" providerId="ADAL" clId="{CBA342DE-163E-4877-B7BB-3C3DE6FEAA54}" dt="2021-12-14T14:30:09.460" v="2546" actId="20577"/>
          <ac:spMkLst>
            <pc:docMk/>
            <pc:sldMk cId="2768360733" sldId="289"/>
            <ac:spMk id="7" creationId="{00000000-0000-0000-0000-000000000000}"/>
          </ac:spMkLst>
        </pc:spChg>
      </pc:sldChg>
      <pc:sldChg chg="modSp add mod ord modNotesTx">
        <pc:chgData name="Cody Mathis" userId="358fe3d7-7379-43b9-b217-42d6ecdd1c52" providerId="ADAL" clId="{CBA342DE-163E-4877-B7BB-3C3DE6FEAA54}" dt="2021-12-14T14:43:09.952" v="2871"/>
        <pc:sldMkLst>
          <pc:docMk/>
          <pc:sldMk cId="827896598" sldId="290"/>
        </pc:sldMkLst>
        <pc:spChg chg="mod">
          <ac:chgData name="Cody Mathis" userId="358fe3d7-7379-43b9-b217-42d6ecdd1c52" providerId="ADAL" clId="{CBA342DE-163E-4877-B7BB-3C3DE6FEAA54}" dt="2021-12-14T14:42:59.382" v="2870" actId="20577"/>
          <ac:spMkLst>
            <pc:docMk/>
            <pc:sldMk cId="827896598" sldId="290"/>
            <ac:spMk id="7" creationId="{00000000-0000-0000-0000-000000000000}"/>
          </ac:spMkLst>
        </pc:spChg>
      </pc:sldChg>
      <pc:sldChg chg="modSp add mod ord">
        <pc:chgData name="Cody Mathis" userId="358fe3d7-7379-43b9-b217-42d6ecdd1c52" providerId="ADAL" clId="{CBA342DE-163E-4877-B7BB-3C3DE6FEAA54}" dt="2021-12-14T14:43:45.251" v="2878" actId="20577"/>
        <pc:sldMkLst>
          <pc:docMk/>
          <pc:sldMk cId="309409379" sldId="291"/>
        </pc:sldMkLst>
        <pc:spChg chg="mod">
          <ac:chgData name="Cody Mathis" userId="358fe3d7-7379-43b9-b217-42d6ecdd1c52" providerId="ADAL" clId="{CBA342DE-163E-4877-B7BB-3C3DE6FEAA54}" dt="2021-12-14T14:43:45.251" v="2878" actId="20577"/>
          <ac:spMkLst>
            <pc:docMk/>
            <pc:sldMk cId="309409379" sldId="291"/>
            <ac:spMk id="7" creationId="{00000000-0000-0000-0000-000000000000}"/>
          </ac:spMkLst>
        </pc:spChg>
      </pc:sldChg>
      <pc:sldChg chg="modSp add mod ord">
        <pc:chgData name="Cody Mathis" userId="358fe3d7-7379-43b9-b217-42d6ecdd1c52" providerId="ADAL" clId="{CBA342DE-163E-4877-B7BB-3C3DE6FEAA54}" dt="2021-12-14T14:44:16.090" v="2885" actId="20577"/>
        <pc:sldMkLst>
          <pc:docMk/>
          <pc:sldMk cId="2072278639" sldId="292"/>
        </pc:sldMkLst>
        <pc:spChg chg="mod">
          <ac:chgData name="Cody Mathis" userId="358fe3d7-7379-43b9-b217-42d6ecdd1c52" providerId="ADAL" clId="{CBA342DE-163E-4877-B7BB-3C3DE6FEAA54}" dt="2021-12-14T14:44:16.090" v="2885" actId="20577"/>
          <ac:spMkLst>
            <pc:docMk/>
            <pc:sldMk cId="2072278639" sldId="292"/>
            <ac:spMk id="7" creationId="{00000000-0000-0000-0000-000000000000}"/>
          </ac:spMkLst>
        </pc:spChg>
      </pc:sldChg>
      <pc:sldChg chg="modSp add mod ord">
        <pc:chgData name="Cody Mathis" userId="358fe3d7-7379-43b9-b217-42d6ecdd1c52" providerId="ADAL" clId="{CBA342DE-163E-4877-B7BB-3C3DE6FEAA54}" dt="2021-12-14T14:31:36.361" v="2702" actId="20577"/>
        <pc:sldMkLst>
          <pc:docMk/>
          <pc:sldMk cId="3476847285" sldId="294"/>
        </pc:sldMkLst>
        <pc:spChg chg="mod">
          <ac:chgData name="Cody Mathis" userId="358fe3d7-7379-43b9-b217-42d6ecdd1c52" providerId="ADAL" clId="{CBA342DE-163E-4877-B7BB-3C3DE6FEAA54}" dt="2021-12-14T14:31:36.361" v="2702" actId="20577"/>
          <ac:spMkLst>
            <pc:docMk/>
            <pc:sldMk cId="3476847285" sldId="294"/>
            <ac:spMk id="7" creationId="{00000000-0000-0000-0000-000000000000}"/>
          </ac:spMkLst>
        </pc:spChg>
      </pc:sldChg>
      <pc:sldChg chg="modSp add mod">
        <pc:chgData name="Cody Mathis" userId="358fe3d7-7379-43b9-b217-42d6ecdd1c52" providerId="ADAL" clId="{CBA342DE-163E-4877-B7BB-3C3DE6FEAA54}" dt="2021-12-14T15:04:39.491" v="2938" actId="27636"/>
        <pc:sldMkLst>
          <pc:docMk/>
          <pc:sldMk cId="2131834310" sldId="298"/>
        </pc:sldMkLst>
        <pc:spChg chg="mod">
          <ac:chgData name="Cody Mathis" userId="358fe3d7-7379-43b9-b217-42d6ecdd1c52" providerId="ADAL" clId="{CBA342DE-163E-4877-B7BB-3C3DE6FEAA54}" dt="2021-12-14T15:04:39.491" v="2938" actId="27636"/>
          <ac:spMkLst>
            <pc:docMk/>
            <pc:sldMk cId="2131834310" sldId="298"/>
            <ac:spMk id="7" creationId="{00000000-0000-0000-0000-000000000000}"/>
          </ac:spMkLst>
        </pc:spChg>
      </pc:sldChg>
      <pc:sldChg chg="modSp add mod ord">
        <pc:chgData name="Cody Mathis" userId="358fe3d7-7379-43b9-b217-42d6ecdd1c52" providerId="ADAL" clId="{CBA342DE-163E-4877-B7BB-3C3DE6FEAA54}" dt="2021-12-14T15:05:02.585" v="2971" actId="20577"/>
        <pc:sldMkLst>
          <pc:docMk/>
          <pc:sldMk cId="3433298099" sldId="299"/>
        </pc:sldMkLst>
        <pc:spChg chg="mod">
          <ac:chgData name="Cody Mathis" userId="358fe3d7-7379-43b9-b217-42d6ecdd1c52" providerId="ADAL" clId="{CBA342DE-163E-4877-B7BB-3C3DE6FEAA54}" dt="2021-12-14T15:05:02.585" v="2971" actId="20577"/>
          <ac:spMkLst>
            <pc:docMk/>
            <pc:sldMk cId="3433298099" sldId="299"/>
            <ac:spMk id="7" creationId="{00000000-0000-0000-0000-000000000000}"/>
          </ac:spMkLst>
        </pc:spChg>
      </pc:sldChg>
      <pc:sldChg chg="addSp modSp add mod ord modClrScheme chgLayout">
        <pc:chgData name="Cody Mathis" userId="358fe3d7-7379-43b9-b217-42d6ecdd1c52" providerId="ADAL" clId="{CBA342DE-163E-4877-B7BB-3C3DE6FEAA54}" dt="2021-12-14T15:37:29.438" v="3282" actId="26606"/>
        <pc:sldMkLst>
          <pc:docMk/>
          <pc:sldMk cId="3597566110" sldId="300"/>
        </pc:sldMkLst>
        <pc:spChg chg="mod">
          <ac:chgData name="Cody Mathis" userId="358fe3d7-7379-43b9-b217-42d6ecdd1c52" providerId="ADAL" clId="{CBA342DE-163E-4877-B7BB-3C3DE6FEAA54}" dt="2021-12-14T15:37:29.438" v="3282" actId="26606"/>
          <ac:spMkLst>
            <pc:docMk/>
            <pc:sldMk cId="3597566110" sldId="300"/>
            <ac:spMk id="12" creationId="{00000000-0000-0000-0000-000000000000}"/>
          </ac:spMkLst>
        </pc:spChg>
        <pc:spChg chg="mod">
          <ac:chgData name="Cody Mathis" userId="358fe3d7-7379-43b9-b217-42d6ecdd1c52" providerId="ADAL" clId="{CBA342DE-163E-4877-B7BB-3C3DE6FEAA54}" dt="2021-12-14T15:37:29.438" v="3282" actId="26606"/>
          <ac:spMkLst>
            <pc:docMk/>
            <pc:sldMk cId="3597566110" sldId="300"/>
            <ac:spMk id="13" creationId="{00000000-0000-0000-0000-000000000000}"/>
          </ac:spMkLst>
        </pc:spChg>
        <pc:picChg chg="add mod">
          <ac:chgData name="Cody Mathis" userId="358fe3d7-7379-43b9-b217-42d6ecdd1c52" providerId="ADAL" clId="{CBA342DE-163E-4877-B7BB-3C3DE6FEAA54}" dt="2021-12-14T15:37:29.438" v="3282" actId="26606"/>
          <ac:picMkLst>
            <pc:docMk/>
            <pc:sldMk cId="3597566110" sldId="300"/>
            <ac:picMk id="4098" creationId="{50369629-0B0F-4D0D-AD1A-16B12F06216D}"/>
          </ac:picMkLst>
        </pc:picChg>
      </pc:sldChg>
      <pc:sldMasterChg chg="delSldLayout">
        <pc:chgData name="Cody Mathis" userId="358fe3d7-7379-43b9-b217-42d6ecdd1c52" providerId="ADAL" clId="{CBA342DE-163E-4877-B7BB-3C3DE6FEAA54}" dt="2021-12-14T12:32:55.188" v="54" actId="47"/>
        <pc:sldMasterMkLst>
          <pc:docMk/>
          <pc:sldMasterMk cId="0" sldId="2147483648"/>
        </pc:sldMasterMkLst>
        <pc:sldLayoutChg chg="del">
          <pc:chgData name="Cody Mathis" userId="358fe3d7-7379-43b9-b217-42d6ecdd1c52" providerId="ADAL" clId="{CBA342DE-163E-4877-B7BB-3C3DE6FEAA54}" dt="2021-12-14T12:32:55.188" v="54" actId="47"/>
          <pc:sldLayoutMkLst>
            <pc:docMk/>
            <pc:sldMasterMk cId="0" sldId="2147483648"/>
            <pc:sldLayoutMk cId="462609989" sldId="2147483669"/>
          </pc:sldLayoutMkLst>
        </pc:sldLayoutChg>
      </pc:sldMasterChg>
    </pc:docChg>
  </pc:docChgLst>
  <pc:docChgLst>
    <pc:chgData name="Justin Chalfant" userId="50ec0e3f-3c8c-40d6-b729-b52deacaac3c" providerId="ADAL" clId="{56861D19-F5BE-4A69-B04A-182897B2C55C}"/>
    <pc:docChg chg="undo modMainMaster">
      <pc:chgData name="Justin Chalfant" userId="50ec0e3f-3c8c-40d6-b729-b52deacaac3c" providerId="ADAL" clId="{56861D19-F5BE-4A69-B04A-182897B2C55C}" dt="2020-06-26T16:00:15.632" v="6" actId="931"/>
      <pc:docMkLst>
        <pc:docMk/>
      </pc:docMkLst>
      <pc:sldMasterChg chg="modSldLayout">
        <pc:chgData name="Justin Chalfant" userId="50ec0e3f-3c8c-40d6-b729-b52deacaac3c" providerId="ADAL" clId="{56861D19-F5BE-4A69-B04A-182897B2C55C}" dt="2020-06-26T16:00:15.632" v="6" actId="931"/>
        <pc:sldMasterMkLst>
          <pc:docMk/>
          <pc:sldMasterMk cId="0" sldId="2147483648"/>
        </pc:sldMasterMkLst>
        <pc:sldLayoutChg chg="addSp delSp modSp mod">
          <pc:chgData name="Justin Chalfant" userId="50ec0e3f-3c8c-40d6-b729-b52deacaac3c" providerId="ADAL" clId="{56861D19-F5BE-4A69-B04A-182897B2C55C}" dt="2020-06-26T16:00:15.632" v="6" actId="931"/>
          <pc:sldLayoutMkLst>
            <pc:docMk/>
            <pc:sldMasterMk cId="0" sldId="2147483648"/>
            <pc:sldLayoutMk cId="0" sldId="2147483654"/>
          </pc:sldLayoutMkLst>
          <pc:picChg chg="add del mod">
            <ac:chgData name="Justin Chalfant" userId="50ec0e3f-3c8c-40d6-b729-b52deacaac3c" providerId="ADAL" clId="{56861D19-F5BE-4A69-B04A-182897B2C55C}" dt="2020-06-26T16:00:15.632" v="6" actId="931"/>
            <ac:picMkLst>
              <pc:docMk/>
              <pc:sldMasterMk cId="0" sldId="2147483648"/>
              <pc:sldLayoutMk cId="0" sldId="2147483654"/>
              <ac:picMk id="4" creationId="{12F957CE-C371-4294-8547-BA490494BD99}"/>
            </ac:picMkLst>
          </pc:picChg>
        </pc:sldLayoutChg>
        <pc:sldLayoutChg chg="addSp modSp setBg">
          <pc:chgData name="Justin Chalfant" userId="50ec0e3f-3c8c-40d6-b729-b52deacaac3c" providerId="ADAL" clId="{56861D19-F5BE-4A69-B04A-182897B2C55C}" dt="2020-06-26T16:00:02.445" v="1" actId="931"/>
          <pc:sldLayoutMkLst>
            <pc:docMk/>
            <pc:sldMasterMk cId="0" sldId="2147483648"/>
            <pc:sldLayoutMk cId="0" sldId="2147483655"/>
          </pc:sldLayoutMkLst>
          <pc:picChg chg="add mod">
            <ac:chgData name="Justin Chalfant" userId="50ec0e3f-3c8c-40d6-b729-b52deacaac3c" providerId="ADAL" clId="{56861D19-F5BE-4A69-B04A-182897B2C55C}" dt="2020-06-26T16:00:02.445" v="1" actId="931"/>
            <ac:picMkLst>
              <pc:docMk/>
              <pc:sldMasterMk cId="0" sldId="2147483648"/>
              <pc:sldLayoutMk cId="0" sldId="2147483655"/>
              <ac:picMk id="3" creationId="{6277EE0E-D015-495C-8F40-B6144B164F25}"/>
            </ac:picMkLst>
          </pc:picChg>
        </pc:sldLayoutChg>
      </pc:sldMasterChg>
    </pc:docChg>
  </pc:docChgLst>
  <pc:docChgLst>
    <pc:chgData name="Justin Chalfant" userId="50ec0e3f-3c8c-40d6-b729-b52deacaac3c" providerId="ADAL" clId="{4975B63A-3125-4FD1-B901-D63E79ACADD8}"/>
    <pc:docChg chg="undo custSel addSld delSld modSld modMainMaster modSection">
      <pc:chgData name="Justin Chalfant" userId="50ec0e3f-3c8c-40d6-b729-b52deacaac3c" providerId="ADAL" clId="{4975B63A-3125-4FD1-B901-D63E79ACADD8}" dt="2020-06-27T00:10:31.124" v="308" actId="20577"/>
      <pc:docMkLst>
        <pc:docMk/>
      </pc:docMkLst>
      <pc:sldChg chg="addSp delSp modSp mod">
        <pc:chgData name="Justin Chalfant" userId="50ec0e3f-3c8c-40d6-b729-b52deacaac3c" providerId="ADAL" clId="{4975B63A-3125-4FD1-B901-D63E79ACADD8}" dt="2020-06-27T00:10:31.124" v="308" actId="20577"/>
        <pc:sldMkLst>
          <pc:docMk/>
          <pc:sldMk cId="3595256070" sldId="256"/>
        </pc:sldMkLst>
        <pc:spChg chg="mod">
          <ac:chgData name="Justin Chalfant" userId="50ec0e3f-3c8c-40d6-b729-b52deacaac3c" providerId="ADAL" clId="{4975B63A-3125-4FD1-B901-D63E79ACADD8}" dt="2020-06-26T21:57:31.475" v="272" actId="14100"/>
          <ac:spMkLst>
            <pc:docMk/>
            <pc:sldMk cId="3595256070" sldId="256"/>
            <ac:spMk id="6" creationId="{00000000-0000-0000-0000-000000000000}"/>
          </ac:spMkLst>
        </pc:spChg>
        <pc:spChg chg="mod">
          <ac:chgData name="Justin Chalfant" userId="50ec0e3f-3c8c-40d6-b729-b52deacaac3c" providerId="ADAL" clId="{4975B63A-3125-4FD1-B901-D63E79ACADD8}" dt="2020-06-27T00:10:31.124" v="308" actId="20577"/>
          <ac:spMkLst>
            <pc:docMk/>
            <pc:sldMk cId="3595256070" sldId="256"/>
            <ac:spMk id="7" creationId="{00000000-0000-0000-0000-000000000000}"/>
          </ac:spMkLst>
        </pc:spChg>
        <pc:spChg chg="add del mod">
          <ac:chgData name="Justin Chalfant" userId="50ec0e3f-3c8c-40d6-b729-b52deacaac3c" providerId="ADAL" clId="{4975B63A-3125-4FD1-B901-D63E79ACADD8}" dt="2020-06-26T21:53:30.895" v="153" actId="22"/>
          <ac:spMkLst>
            <pc:docMk/>
            <pc:sldMk cId="3595256070" sldId="256"/>
            <ac:spMk id="8" creationId="{D9B58DDF-64A6-407B-8668-5DB208B422E0}"/>
          </ac:spMkLst>
        </pc:spChg>
      </pc:sldChg>
      <pc:sldChg chg="modSp del mod">
        <pc:chgData name="Justin Chalfant" userId="50ec0e3f-3c8c-40d6-b729-b52deacaac3c" providerId="ADAL" clId="{4975B63A-3125-4FD1-B901-D63E79ACADD8}" dt="2020-06-26T16:22:43.742" v="143" actId="47"/>
        <pc:sldMkLst>
          <pc:docMk/>
          <pc:sldMk cId="1180817244" sldId="257"/>
        </pc:sldMkLst>
        <pc:spChg chg="mod">
          <ac:chgData name="Justin Chalfant" userId="50ec0e3f-3c8c-40d6-b729-b52deacaac3c" providerId="ADAL" clId="{4975B63A-3125-4FD1-B901-D63E79ACADD8}" dt="2020-06-26T16:17:23.605" v="83" actId="27636"/>
          <ac:spMkLst>
            <pc:docMk/>
            <pc:sldMk cId="1180817244" sldId="257"/>
            <ac:spMk id="13" creationId="{00000000-0000-0000-0000-000000000000}"/>
          </ac:spMkLst>
        </pc:spChg>
        <pc:spChg chg="mod">
          <ac:chgData name="Justin Chalfant" userId="50ec0e3f-3c8c-40d6-b729-b52deacaac3c" providerId="ADAL" clId="{4975B63A-3125-4FD1-B901-D63E79ACADD8}" dt="2020-06-26T16:17:23.604" v="82" actId="27636"/>
          <ac:spMkLst>
            <pc:docMk/>
            <pc:sldMk cId="1180817244" sldId="257"/>
            <ac:spMk id="14" creationId="{00000000-0000-0000-0000-000000000000}"/>
          </ac:spMkLst>
        </pc:spChg>
        <pc:spChg chg="mod">
          <ac:chgData name="Justin Chalfant" userId="50ec0e3f-3c8c-40d6-b729-b52deacaac3c" providerId="ADAL" clId="{4975B63A-3125-4FD1-B901-D63E79ACADD8}" dt="2020-06-26T16:17:23.608" v="84" actId="27636"/>
          <ac:spMkLst>
            <pc:docMk/>
            <pc:sldMk cId="1180817244" sldId="257"/>
            <ac:spMk id="15" creationId="{00000000-0000-0000-0000-000000000000}"/>
          </ac:spMkLst>
        </pc:spChg>
        <pc:spChg chg="mod">
          <ac:chgData name="Justin Chalfant" userId="50ec0e3f-3c8c-40d6-b729-b52deacaac3c" providerId="ADAL" clId="{4975B63A-3125-4FD1-B901-D63E79ACADD8}" dt="2020-06-26T16:17:23.613" v="87" actId="27636"/>
          <ac:spMkLst>
            <pc:docMk/>
            <pc:sldMk cId="1180817244" sldId="257"/>
            <ac:spMk id="16" creationId="{00000000-0000-0000-0000-000000000000}"/>
          </ac:spMkLst>
        </pc:spChg>
        <pc:spChg chg="mod">
          <ac:chgData name="Justin Chalfant" userId="50ec0e3f-3c8c-40d6-b729-b52deacaac3c" providerId="ADAL" clId="{4975B63A-3125-4FD1-B901-D63E79ACADD8}" dt="2020-06-26T16:17:23.610" v="85" actId="27636"/>
          <ac:spMkLst>
            <pc:docMk/>
            <pc:sldMk cId="1180817244" sldId="257"/>
            <ac:spMk id="17" creationId="{00000000-0000-0000-0000-000000000000}"/>
          </ac:spMkLst>
        </pc:spChg>
        <pc:spChg chg="mod">
          <ac:chgData name="Justin Chalfant" userId="50ec0e3f-3c8c-40d6-b729-b52deacaac3c" providerId="ADAL" clId="{4975B63A-3125-4FD1-B901-D63E79ACADD8}" dt="2020-06-26T16:17:23.615" v="88" actId="27636"/>
          <ac:spMkLst>
            <pc:docMk/>
            <pc:sldMk cId="1180817244" sldId="257"/>
            <ac:spMk id="18" creationId="{00000000-0000-0000-0000-000000000000}"/>
          </ac:spMkLst>
        </pc:spChg>
        <pc:spChg chg="mod">
          <ac:chgData name="Justin Chalfant" userId="50ec0e3f-3c8c-40d6-b729-b52deacaac3c" providerId="ADAL" clId="{4975B63A-3125-4FD1-B901-D63E79ACADD8}" dt="2020-06-26T16:17:23.602" v="81" actId="27636"/>
          <ac:spMkLst>
            <pc:docMk/>
            <pc:sldMk cId="1180817244" sldId="257"/>
            <ac:spMk id="19" creationId="{00000000-0000-0000-0000-000000000000}"/>
          </ac:spMkLst>
        </pc:spChg>
        <pc:spChg chg="mod">
          <ac:chgData name="Justin Chalfant" userId="50ec0e3f-3c8c-40d6-b729-b52deacaac3c" providerId="ADAL" clId="{4975B63A-3125-4FD1-B901-D63E79ACADD8}" dt="2020-06-26T16:17:23.612" v="86" actId="27636"/>
          <ac:spMkLst>
            <pc:docMk/>
            <pc:sldMk cId="1180817244" sldId="257"/>
            <ac:spMk id="20" creationId="{00000000-0000-0000-0000-000000000000}"/>
          </ac:spMkLst>
        </pc:spChg>
        <pc:spChg chg="mod">
          <ac:chgData name="Justin Chalfant" userId="50ec0e3f-3c8c-40d6-b729-b52deacaac3c" providerId="ADAL" clId="{4975B63A-3125-4FD1-B901-D63E79ACADD8}" dt="2020-06-26T16:22:34.929" v="139" actId="21"/>
          <ac:spMkLst>
            <pc:docMk/>
            <pc:sldMk cId="1180817244" sldId="257"/>
            <ac:spMk id="22" creationId="{00000000-0000-0000-0000-000000000000}"/>
          </ac:spMkLst>
        </pc:spChg>
      </pc:sldChg>
      <pc:sldChg chg="addSp delSp modSp mod modShow">
        <pc:chgData name="Justin Chalfant" userId="50ec0e3f-3c8c-40d6-b729-b52deacaac3c" providerId="ADAL" clId="{4975B63A-3125-4FD1-B901-D63E79ACADD8}" dt="2020-06-26T16:13:05.705" v="50" actId="729"/>
        <pc:sldMkLst>
          <pc:docMk/>
          <pc:sldMk cId="2333710554" sldId="258"/>
        </pc:sldMkLst>
        <pc:spChg chg="add del mod">
          <ac:chgData name="Justin Chalfant" userId="50ec0e3f-3c8c-40d6-b729-b52deacaac3c" providerId="ADAL" clId="{4975B63A-3125-4FD1-B901-D63E79ACADD8}" dt="2020-06-26T16:09:50.819" v="1" actId="478"/>
          <ac:spMkLst>
            <pc:docMk/>
            <pc:sldMk cId="2333710554" sldId="258"/>
            <ac:spMk id="3" creationId="{9BF19EE2-D0B5-43DE-BAA6-811B3A6E8129}"/>
          </ac:spMkLst>
        </pc:spChg>
        <pc:spChg chg="add del">
          <ac:chgData name="Justin Chalfant" userId="50ec0e3f-3c8c-40d6-b729-b52deacaac3c" providerId="ADAL" clId="{4975B63A-3125-4FD1-B901-D63E79ACADD8}" dt="2020-06-26T16:09:50.819" v="1" actId="478"/>
          <ac:spMkLst>
            <pc:docMk/>
            <pc:sldMk cId="2333710554" sldId="258"/>
            <ac:spMk id="12" creationId="{00000000-0000-0000-0000-000000000000}"/>
          </ac:spMkLst>
        </pc:spChg>
      </pc:sldChg>
      <pc:sldChg chg="modSp new mod">
        <pc:chgData name="Justin Chalfant" userId="50ec0e3f-3c8c-40d6-b729-b52deacaac3c" providerId="ADAL" clId="{4975B63A-3125-4FD1-B901-D63E79ACADD8}" dt="2020-06-26T16:22:41.643" v="142"/>
        <pc:sldMkLst>
          <pc:docMk/>
          <pc:sldMk cId="2988893112" sldId="279"/>
        </pc:sldMkLst>
        <pc:spChg chg="mod">
          <ac:chgData name="Justin Chalfant" userId="50ec0e3f-3c8c-40d6-b729-b52deacaac3c" providerId="ADAL" clId="{4975B63A-3125-4FD1-B901-D63E79ACADD8}" dt="2020-06-26T16:22:41.643" v="142"/>
          <ac:spMkLst>
            <pc:docMk/>
            <pc:sldMk cId="2988893112" sldId="279"/>
            <ac:spMk id="7" creationId="{D0F1A5DA-9F0D-42D1-98D6-E4E870EC9A17}"/>
          </ac:spMkLst>
        </pc:spChg>
      </pc:sldChg>
      <pc:sldMasterChg chg="addSp delSp modSp mod addSldLayout delSldLayout modSldLayout">
        <pc:chgData name="Justin Chalfant" userId="50ec0e3f-3c8c-40d6-b729-b52deacaac3c" providerId="ADAL" clId="{4975B63A-3125-4FD1-B901-D63E79ACADD8}" dt="2020-06-26T16:20:08.444" v="137" actId="1076"/>
        <pc:sldMasterMkLst>
          <pc:docMk/>
          <pc:sldMasterMk cId="0" sldId="2147483648"/>
        </pc:sldMasterMkLst>
        <pc:spChg chg="add del">
          <ac:chgData name="Justin Chalfant" userId="50ec0e3f-3c8c-40d6-b729-b52deacaac3c" providerId="ADAL" clId="{4975B63A-3125-4FD1-B901-D63E79ACADD8}" dt="2020-06-26T16:19:45.605" v="132" actId="478"/>
          <ac:spMkLst>
            <pc:docMk/>
            <pc:sldMasterMk cId="0" sldId="2147483648"/>
            <ac:spMk id="2" creationId="{00000000-0000-0000-0000-000000000000}"/>
          </ac:spMkLst>
        </pc:spChg>
        <pc:spChg chg="add del">
          <ac:chgData name="Justin Chalfant" userId="50ec0e3f-3c8c-40d6-b729-b52deacaac3c" providerId="ADAL" clId="{4975B63A-3125-4FD1-B901-D63E79ACADD8}" dt="2020-06-26T16:19:45.605" v="132" actId="478"/>
          <ac:spMkLst>
            <pc:docMk/>
            <pc:sldMasterMk cId="0" sldId="2147483648"/>
            <ac:spMk id="3" creationId="{00000000-0000-0000-0000-000000000000}"/>
          </ac:spMkLst>
        </pc:spChg>
        <pc:spChg chg="add del">
          <ac:chgData name="Justin Chalfant" userId="50ec0e3f-3c8c-40d6-b729-b52deacaac3c" providerId="ADAL" clId="{4975B63A-3125-4FD1-B901-D63E79ACADD8}" dt="2020-06-26T16:19:45.605" v="132" actId="478"/>
          <ac:spMkLst>
            <pc:docMk/>
            <pc:sldMasterMk cId="0" sldId="2147483648"/>
            <ac:spMk id="4" creationId="{00000000-0000-0000-0000-000000000000}"/>
          </ac:spMkLst>
        </pc:spChg>
        <pc:picChg chg="add mod">
          <ac:chgData name="Justin Chalfant" userId="50ec0e3f-3c8c-40d6-b729-b52deacaac3c" providerId="ADAL" clId="{4975B63A-3125-4FD1-B901-D63E79ACADD8}" dt="2020-06-26T16:20:08.444" v="137" actId="1076"/>
          <ac:picMkLst>
            <pc:docMk/>
            <pc:sldMasterMk cId="0" sldId="2147483648"/>
            <ac:picMk id="6" creationId="{D1995123-BA9B-410F-AEF1-07F15CB74C91}"/>
          </ac:picMkLst>
        </pc:picChg>
        <pc:picChg chg="add del">
          <ac:chgData name="Justin Chalfant" userId="50ec0e3f-3c8c-40d6-b729-b52deacaac3c" providerId="ADAL" clId="{4975B63A-3125-4FD1-B901-D63E79ACADD8}" dt="2020-06-26T16:19:45.605" v="132" actId="478"/>
          <ac:picMkLst>
            <pc:docMk/>
            <pc:sldMasterMk cId="0" sldId="2147483648"/>
            <ac:picMk id="13" creationId="{00000000-0000-0000-0000-000000000000}"/>
          </ac:picMkLst>
        </pc:picChg>
        <pc:picChg chg="add del">
          <ac:chgData name="Justin Chalfant" userId="50ec0e3f-3c8c-40d6-b729-b52deacaac3c" providerId="ADAL" clId="{4975B63A-3125-4FD1-B901-D63E79ACADD8}" dt="2020-06-26T16:20:01.171" v="133" actId="478"/>
          <ac:picMkLst>
            <pc:docMk/>
            <pc:sldMasterMk cId="0" sldId="2147483648"/>
            <ac:picMk id="18" creationId="{00000000-0000-0000-0000-000000000000}"/>
          </ac:picMkLst>
        </pc:picChg>
        <pc:sldLayoutChg chg="addSp delSp modSp mod">
          <pc:chgData name="Justin Chalfant" userId="50ec0e3f-3c8c-40d6-b729-b52deacaac3c" providerId="ADAL" clId="{4975B63A-3125-4FD1-B901-D63E79ACADD8}" dt="2020-06-26T16:19:34.707" v="128" actId="962"/>
          <pc:sldLayoutMkLst>
            <pc:docMk/>
            <pc:sldMasterMk cId="0" sldId="2147483648"/>
            <pc:sldLayoutMk cId="0" sldId="2147483650"/>
          </pc:sldLayoutMkLst>
          <pc:spChg chg="del">
            <ac:chgData name="Justin Chalfant" userId="50ec0e3f-3c8c-40d6-b729-b52deacaac3c" providerId="ADAL" clId="{4975B63A-3125-4FD1-B901-D63E79ACADD8}" dt="2020-06-26T16:19:25.766" v="124" actId="21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9:25.766" v="124" actId="21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9:25.766" v="124" actId="21"/>
            <ac:spMkLst>
              <pc:docMk/>
              <pc:sldMasterMk cId="0" sldId="2147483648"/>
              <pc:sldLayoutMk cId="0" sldId="2147483650"/>
              <ac:spMk id="7" creationId="{00000000-0000-0000-0000-000000000000}"/>
            </ac:spMkLst>
          </pc:spChg>
          <pc:spChg chg="add mod">
            <ac:chgData name="Justin Chalfant" userId="50ec0e3f-3c8c-40d6-b729-b52deacaac3c" providerId="ADAL" clId="{4975B63A-3125-4FD1-B901-D63E79ACADD8}" dt="2020-06-26T16:19:34.707" v="128" actId="962"/>
            <ac:spMkLst>
              <pc:docMk/>
              <pc:sldMasterMk cId="0" sldId="2147483648"/>
              <pc:sldLayoutMk cId="0" sldId="2147483650"/>
              <ac:spMk id="8" creationId="{33B954DD-DAE2-4A6E-82BF-C561FC31B9C6}"/>
            </ac:spMkLst>
          </pc:spChg>
          <pc:spChg chg="add mod">
            <ac:chgData name="Justin Chalfant" userId="50ec0e3f-3c8c-40d6-b729-b52deacaac3c" providerId="ADAL" clId="{4975B63A-3125-4FD1-B901-D63E79ACADD8}" dt="2020-06-26T16:19:34.707" v="128" actId="962"/>
            <ac:spMkLst>
              <pc:docMk/>
              <pc:sldMasterMk cId="0" sldId="2147483648"/>
              <pc:sldLayoutMk cId="0" sldId="2147483650"/>
              <ac:spMk id="9" creationId="{194576D5-20D6-421F-ACA3-11E38F879972}"/>
            </ac:spMkLst>
          </pc:spChg>
          <pc:spChg chg="add mod">
            <ac:chgData name="Justin Chalfant" userId="50ec0e3f-3c8c-40d6-b729-b52deacaac3c" providerId="ADAL" clId="{4975B63A-3125-4FD1-B901-D63E79ACADD8}" dt="2020-06-26T16:19:34.707" v="128" actId="962"/>
            <ac:spMkLst>
              <pc:docMk/>
              <pc:sldMasterMk cId="0" sldId="2147483648"/>
              <pc:sldLayoutMk cId="0" sldId="2147483650"/>
              <ac:spMk id="10" creationId="{CDF54384-537F-4514-9CAB-668541006100}"/>
            </ac:spMkLst>
          </pc:spChg>
          <pc:picChg chg="add mod">
            <ac:chgData name="Justin Chalfant" userId="50ec0e3f-3c8c-40d6-b729-b52deacaac3c" providerId="ADAL" clId="{4975B63A-3125-4FD1-B901-D63E79ACADD8}" dt="2020-06-26T16:19:34.705" v="127" actId="27614"/>
            <ac:picMkLst>
              <pc:docMk/>
              <pc:sldMasterMk cId="0" sldId="2147483648"/>
              <pc:sldLayoutMk cId="0" sldId="2147483650"/>
              <ac:picMk id="5" creationId="{E6CC0401-9EBD-4ABF-949D-0B4AC33C8FCD}"/>
            </ac:picMkLst>
          </pc:picChg>
        </pc:sldLayoutChg>
        <pc:sldLayoutChg chg="addSp delSp modSp mod">
          <pc:chgData name="Justin Chalfant" userId="50ec0e3f-3c8c-40d6-b729-b52deacaac3c" providerId="ADAL" clId="{4975B63A-3125-4FD1-B901-D63E79ACADD8}" dt="2020-06-26T16:19:20.275" v="123" actId="962"/>
          <pc:sldLayoutMkLst>
            <pc:docMk/>
            <pc:sldMasterMk cId="0" sldId="2147483648"/>
            <pc:sldLayoutMk cId="0" sldId="2147483651"/>
          </pc:sldLayoutMkLst>
          <pc:spChg chg="del">
            <ac:chgData name="Justin Chalfant" userId="50ec0e3f-3c8c-40d6-b729-b52deacaac3c" providerId="ADAL" clId="{4975B63A-3125-4FD1-B901-D63E79ACADD8}" dt="2020-06-26T16:19:11.790" v="119" actId="21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9:11.790" v="119" actId="21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  <pc:spChg chg="add mod">
            <ac:chgData name="Justin Chalfant" userId="50ec0e3f-3c8c-40d6-b729-b52deacaac3c" providerId="ADAL" clId="{4975B63A-3125-4FD1-B901-D63E79ACADD8}" dt="2020-06-26T16:19:19.031" v="121"/>
            <ac:spMkLst>
              <pc:docMk/>
              <pc:sldMasterMk cId="0" sldId="2147483648"/>
              <pc:sldLayoutMk cId="0" sldId="2147483651"/>
              <ac:spMk id="8" creationId="{7CBA358B-89F5-46C2-A1BA-C64BD73A7FC5}"/>
            </ac:spMkLst>
          </pc:spChg>
          <pc:spChg chg="add mod">
            <ac:chgData name="Justin Chalfant" userId="50ec0e3f-3c8c-40d6-b729-b52deacaac3c" providerId="ADAL" clId="{4975B63A-3125-4FD1-B901-D63E79ACADD8}" dt="2020-06-26T16:19:19.031" v="121"/>
            <ac:spMkLst>
              <pc:docMk/>
              <pc:sldMasterMk cId="0" sldId="2147483648"/>
              <pc:sldLayoutMk cId="0" sldId="2147483651"/>
              <ac:spMk id="9" creationId="{9AD39519-13E2-4005-ACB8-EAD6B33F5121}"/>
            </ac:spMkLst>
          </pc:spChg>
          <pc:picChg chg="add mod">
            <ac:chgData name="Justin Chalfant" userId="50ec0e3f-3c8c-40d6-b729-b52deacaac3c" providerId="ADAL" clId="{4975B63A-3125-4FD1-B901-D63E79ACADD8}" dt="2020-06-26T16:19:20.275" v="123" actId="962"/>
            <ac:picMkLst>
              <pc:docMk/>
              <pc:sldMasterMk cId="0" sldId="2147483648"/>
              <pc:sldLayoutMk cId="0" sldId="2147483651"/>
              <ac:picMk id="5" creationId="{F7EBD675-0C5E-4CB2-A5CD-EEBA15F2A31E}"/>
            </ac:picMkLst>
          </pc:picChg>
          <pc:picChg chg="del">
            <ac:chgData name="Justin Chalfant" userId="50ec0e3f-3c8c-40d6-b729-b52deacaac3c" providerId="ADAL" clId="{4975B63A-3125-4FD1-B901-D63E79ACADD8}" dt="2020-06-26T16:19:11.790" v="119" actId="21"/>
            <ac:picMkLst>
              <pc:docMk/>
              <pc:sldMasterMk cId="0" sldId="2147483648"/>
              <pc:sldLayoutMk cId="0" sldId="2147483651"/>
              <ac:picMk id="7" creationId="{00000000-0000-0000-0000-000000000000}"/>
            </ac:picMkLst>
          </pc:picChg>
          <pc:picChg chg="add mod">
            <ac:chgData name="Justin Chalfant" userId="50ec0e3f-3c8c-40d6-b729-b52deacaac3c" providerId="ADAL" clId="{4975B63A-3125-4FD1-B901-D63E79ACADD8}" dt="2020-06-26T16:19:19.031" v="121"/>
            <ac:picMkLst>
              <pc:docMk/>
              <pc:sldMasterMk cId="0" sldId="2147483648"/>
              <pc:sldLayoutMk cId="0" sldId="2147483651"/>
              <ac:picMk id="10" creationId="{3FD05369-6497-4211-A898-489C69DD28D6}"/>
            </ac:picMkLst>
          </pc:picChg>
        </pc:sldLayoutChg>
        <pc:sldLayoutChg chg="addSp delSp modSp mod">
          <pc:chgData name="Justin Chalfant" userId="50ec0e3f-3c8c-40d6-b729-b52deacaac3c" providerId="ADAL" clId="{4975B63A-3125-4FD1-B901-D63E79ACADD8}" dt="2020-06-26T16:19:00.309" v="118" actId="27614"/>
          <pc:sldLayoutMkLst>
            <pc:docMk/>
            <pc:sldMasterMk cId="0" sldId="2147483648"/>
            <pc:sldLayoutMk cId="0" sldId="2147483652"/>
          </pc:sldLayoutMkLst>
          <pc:spChg chg="del">
            <ac:chgData name="Justin Chalfant" userId="50ec0e3f-3c8c-40d6-b729-b52deacaac3c" providerId="ADAL" clId="{4975B63A-3125-4FD1-B901-D63E79ACADD8}" dt="2020-06-26T16:18:49.086" v="115" actId="21"/>
            <ac:spMkLst>
              <pc:docMk/>
              <pc:sldMasterMk cId="0" sldId="2147483648"/>
              <pc:sldLayoutMk cId="0" sldId="2147483652"/>
              <ac:spMk id="2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49.086" v="115" actId="21"/>
            <ac:spMkLst>
              <pc:docMk/>
              <pc:sldMasterMk cId="0" sldId="2147483648"/>
              <pc:sldLayoutMk cId="0" sldId="2147483652"/>
              <ac:spMk id="3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49.086" v="115" actId="21"/>
            <ac:spMkLst>
              <pc:docMk/>
              <pc:sldMasterMk cId="0" sldId="2147483648"/>
              <pc:sldLayoutMk cId="0" sldId="2147483652"/>
              <ac:spMk id="4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49.086" v="115" actId="21"/>
            <ac:spMkLst>
              <pc:docMk/>
              <pc:sldMasterMk cId="0" sldId="2147483648"/>
              <pc:sldLayoutMk cId="0" sldId="2147483652"/>
              <ac:spMk id="8" creationId="{00000000-0000-0000-0000-000000000000}"/>
            </ac:spMkLst>
          </pc:spChg>
          <pc:spChg chg="add mod">
            <ac:chgData name="Justin Chalfant" userId="50ec0e3f-3c8c-40d6-b729-b52deacaac3c" providerId="ADAL" clId="{4975B63A-3125-4FD1-B901-D63E79ACADD8}" dt="2020-06-26T16:18:58.077" v="117"/>
            <ac:spMkLst>
              <pc:docMk/>
              <pc:sldMasterMk cId="0" sldId="2147483648"/>
              <pc:sldLayoutMk cId="0" sldId="2147483652"/>
              <ac:spMk id="9" creationId="{A3F84D77-744F-413E-85CF-E147C00AEDC0}"/>
            </ac:spMkLst>
          </pc:spChg>
          <pc:spChg chg="add mod">
            <ac:chgData name="Justin Chalfant" userId="50ec0e3f-3c8c-40d6-b729-b52deacaac3c" providerId="ADAL" clId="{4975B63A-3125-4FD1-B901-D63E79ACADD8}" dt="2020-06-26T16:18:58.077" v="117"/>
            <ac:spMkLst>
              <pc:docMk/>
              <pc:sldMasterMk cId="0" sldId="2147483648"/>
              <pc:sldLayoutMk cId="0" sldId="2147483652"/>
              <ac:spMk id="10" creationId="{424C7BDB-9E46-4B9D-8112-E6A7C64D1F2A}"/>
            </ac:spMkLst>
          </pc:spChg>
          <pc:spChg chg="add mod">
            <ac:chgData name="Justin Chalfant" userId="50ec0e3f-3c8c-40d6-b729-b52deacaac3c" providerId="ADAL" clId="{4975B63A-3125-4FD1-B901-D63E79ACADD8}" dt="2020-06-26T16:18:58.077" v="117"/>
            <ac:spMkLst>
              <pc:docMk/>
              <pc:sldMasterMk cId="0" sldId="2147483648"/>
              <pc:sldLayoutMk cId="0" sldId="2147483652"/>
              <ac:spMk id="11" creationId="{6F50CDC3-87F2-4221-9094-1302CCC6EA95}"/>
            </ac:spMkLst>
          </pc:spChg>
          <pc:spChg chg="add mod">
            <ac:chgData name="Justin Chalfant" userId="50ec0e3f-3c8c-40d6-b729-b52deacaac3c" providerId="ADAL" clId="{4975B63A-3125-4FD1-B901-D63E79ACADD8}" dt="2020-06-26T16:18:58.077" v="117"/>
            <ac:spMkLst>
              <pc:docMk/>
              <pc:sldMasterMk cId="0" sldId="2147483648"/>
              <pc:sldLayoutMk cId="0" sldId="2147483652"/>
              <ac:spMk id="12" creationId="{B68F7535-642D-42DC-A818-939525757DE3}"/>
            </ac:spMkLst>
          </pc:spChg>
          <pc:picChg chg="add mod">
            <ac:chgData name="Justin Chalfant" userId="50ec0e3f-3c8c-40d6-b729-b52deacaac3c" providerId="ADAL" clId="{4975B63A-3125-4FD1-B901-D63E79ACADD8}" dt="2020-06-26T16:19:00.309" v="118" actId="27614"/>
            <ac:picMkLst>
              <pc:docMk/>
              <pc:sldMasterMk cId="0" sldId="2147483648"/>
              <pc:sldLayoutMk cId="0" sldId="2147483652"/>
              <ac:picMk id="6" creationId="{3EA49176-C3F3-482C-8F26-5F66D35E0C8C}"/>
            </ac:picMkLst>
          </pc:picChg>
        </pc:sldLayoutChg>
        <pc:sldLayoutChg chg="addSp delSp modSp mod">
          <pc:chgData name="Justin Chalfant" userId="50ec0e3f-3c8c-40d6-b729-b52deacaac3c" providerId="ADAL" clId="{4975B63A-3125-4FD1-B901-D63E79ACADD8}" dt="2020-06-26T16:18:45.929" v="114" actId="962"/>
          <pc:sldLayoutMkLst>
            <pc:docMk/>
            <pc:sldMasterMk cId="0" sldId="2147483648"/>
            <pc:sldLayoutMk cId="0" sldId="2147483653"/>
          </pc:sldLayoutMkLst>
          <pc:spChg chg="del">
            <ac:chgData name="Justin Chalfant" userId="50ec0e3f-3c8c-40d6-b729-b52deacaac3c" providerId="ADAL" clId="{4975B63A-3125-4FD1-B901-D63E79ACADD8}" dt="2020-06-26T16:18:37.799" v="110" actId="21"/>
            <ac:spMkLst>
              <pc:docMk/>
              <pc:sldMasterMk cId="0" sldId="2147483648"/>
              <pc:sldLayoutMk cId="0" sldId="2147483653"/>
              <ac:spMk id="2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37.799" v="110" actId="21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37.799" v="110" actId="21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37.799" v="110" actId="21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37.799" v="110" actId="21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37.799" v="110" actId="21"/>
            <ac:spMkLst>
              <pc:docMk/>
              <pc:sldMasterMk cId="0" sldId="2147483648"/>
              <pc:sldLayoutMk cId="0" sldId="2147483653"/>
              <ac:spMk id="10" creationId="{00000000-0000-0000-0000-000000000000}"/>
            </ac:spMkLst>
          </pc:spChg>
          <pc:spChg chg="add mod">
            <ac:chgData name="Justin Chalfant" userId="50ec0e3f-3c8c-40d6-b729-b52deacaac3c" providerId="ADAL" clId="{4975B63A-3125-4FD1-B901-D63E79ACADD8}" dt="2020-06-26T16:18:45.929" v="114" actId="962"/>
            <ac:spMkLst>
              <pc:docMk/>
              <pc:sldMasterMk cId="0" sldId="2147483648"/>
              <pc:sldLayoutMk cId="0" sldId="2147483653"/>
              <ac:spMk id="11" creationId="{69F15144-7D8A-431A-B4FB-8C05CE7476D4}"/>
            </ac:spMkLst>
          </pc:spChg>
          <pc:spChg chg="add mod">
            <ac:chgData name="Justin Chalfant" userId="50ec0e3f-3c8c-40d6-b729-b52deacaac3c" providerId="ADAL" clId="{4975B63A-3125-4FD1-B901-D63E79ACADD8}" dt="2020-06-26T16:18:45.929" v="114" actId="962"/>
            <ac:spMkLst>
              <pc:docMk/>
              <pc:sldMasterMk cId="0" sldId="2147483648"/>
              <pc:sldLayoutMk cId="0" sldId="2147483653"/>
              <ac:spMk id="12" creationId="{9CE4EDF9-8EB6-40C3-B453-4C29393DEEDF}"/>
            </ac:spMkLst>
          </pc:spChg>
          <pc:spChg chg="add mod">
            <ac:chgData name="Justin Chalfant" userId="50ec0e3f-3c8c-40d6-b729-b52deacaac3c" providerId="ADAL" clId="{4975B63A-3125-4FD1-B901-D63E79ACADD8}" dt="2020-06-26T16:18:45.929" v="114" actId="962"/>
            <ac:spMkLst>
              <pc:docMk/>
              <pc:sldMasterMk cId="0" sldId="2147483648"/>
              <pc:sldLayoutMk cId="0" sldId="2147483653"/>
              <ac:spMk id="13" creationId="{2838774A-0111-40A3-B3F9-A32BD8217AFC}"/>
            </ac:spMkLst>
          </pc:spChg>
          <pc:spChg chg="add mod">
            <ac:chgData name="Justin Chalfant" userId="50ec0e3f-3c8c-40d6-b729-b52deacaac3c" providerId="ADAL" clId="{4975B63A-3125-4FD1-B901-D63E79ACADD8}" dt="2020-06-26T16:18:45.929" v="114" actId="962"/>
            <ac:spMkLst>
              <pc:docMk/>
              <pc:sldMasterMk cId="0" sldId="2147483648"/>
              <pc:sldLayoutMk cId="0" sldId="2147483653"/>
              <ac:spMk id="14" creationId="{C60B5ECC-5633-43D4-B554-19A8C6ADBA89}"/>
            </ac:spMkLst>
          </pc:spChg>
          <pc:spChg chg="add mod">
            <ac:chgData name="Justin Chalfant" userId="50ec0e3f-3c8c-40d6-b729-b52deacaac3c" providerId="ADAL" clId="{4975B63A-3125-4FD1-B901-D63E79ACADD8}" dt="2020-06-26T16:18:45.929" v="114" actId="962"/>
            <ac:spMkLst>
              <pc:docMk/>
              <pc:sldMasterMk cId="0" sldId="2147483648"/>
              <pc:sldLayoutMk cId="0" sldId="2147483653"/>
              <ac:spMk id="15" creationId="{81A2C950-B933-438C-A6BB-B9D9D30C4C7C}"/>
            </ac:spMkLst>
          </pc:spChg>
          <pc:spChg chg="add mod">
            <ac:chgData name="Justin Chalfant" userId="50ec0e3f-3c8c-40d6-b729-b52deacaac3c" providerId="ADAL" clId="{4975B63A-3125-4FD1-B901-D63E79ACADD8}" dt="2020-06-26T16:18:45.929" v="114" actId="962"/>
            <ac:spMkLst>
              <pc:docMk/>
              <pc:sldMasterMk cId="0" sldId="2147483648"/>
              <pc:sldLayoutMk cId="0" sldId="2147483653"/>
              <ac:spMk id="16" creationId="{3EFE281D-69BC-4ABA-8EAC-CFAFB5257DE9}"/>
            </ac:spMkLst>
          </pc:spChg>
          <pc:picChg chg="add mod">
            <ac:chgData name="Justin Chalfant" userId="50ec0e3f-3c8c-40d6-b729-b52deacaac3c" providerId="ADAL" clId="{4975B63A-3125-4FD1-B901-D63E79ACADD8}" dt="2020-06-26T16:18:45.927" v="113" actId="27614"/>
            <ac:picMkLst>
              <pc:docMk/>
              <pc:sldMasterMk cId="0" sldId="2147483648"/>
              <pc:sldLayoutMk cId="0" sldId="2147483653"/>
              <ac:picMk id="8" creationId="{B817EDD5-4FA8-447D-BCAE-4FFB06BEDF5C}"/>
            </ac:picMkLst>
          </pc:picChg>
        </pc:sldLayoutChg>
        <pc:sldLayoutChg chg="addSp delSp modSp mod">
          <pc:chgData name="Justin Chalfant" userId="50ec0e3f-3c8c-40d6-b729-b52deacaac3c" providerId="ADAL" clId="{4975B63A-3125-4FD1-B901-D63E79ACADD8}" dt="2020-06-26T16:14:09.994" v="53"/>
          <pc:sldLayoutMkLst>
            <pc:docMk/>
            <pc:sldMasterMk cId="0" sldId="2147483648"/>
            <pc:sldLayoutMk cId="0" sldId="2147483654"/>
          </pc:sldLayoutMkLst>
          <pc:spChg chg="add del">
            <ac:chgData name="Justin Chalfant" userId="50ec0e3f-3c8c-40d6-b729-b52deacaac3c" providerId="ADAL" clId="{4975B63A-3125-4FD1-B901-D63E79ACADD8}" dt="2020-06-26T16:13:58.055" v="52" actId="478"/>
            <ac:spMkLst>
              <pc:docMk/>
              <pc:sldMasterMk cId="0" sldId="2147483648"/>
              <pc:sldLayoutMk cId="0" sldId="2147483654"/>
              <ac:spMk id="2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3:58.055" v="52" actId="478"/>
            <ac:spMkLst>
              <pc:docMk/>
              <pc:sldMasterMk cId="0" sldId="2147483648"/>
              <pc:sldLayoutMk cId="0" sldId="2147483654"/>
              <ac:spMk id="6" creationId="{00000000-0000-0000-0000-000000000000}"/>
            </ac:spMkLst>
          </pc:spChg>
          <pc:spChg chg="add del mod">
            <ac:chgData name="Justin Chalfant" userId="50ec0e3f-3c8c-40d6-b729-b52deacaac3c" providerId="ADAL" clId="{4975B63A-3125-4FD1-B901-D63E79ACADD8}" dt="2020-06-26T16:13:56.033" v="51" actId="21"/>
            <ac:spMkLst>
              <pc:docMk/>
              <pc:sldMasterMk cId="0" sldId="2147483648"/>
              <pc:sldLayoutMk cId="0" sldId="2147483654"/>
              <ac:spMk id="7" creationId="{591E4C89-CCB7-4241-92BD-20BFF522C172}"/>
            </ac:spMkLst>
          </pc:spChg>
          <pc:spChg chg="add del mod">
            <ac:chgData name="Justin Chalfant" userId="50ec0e3f-3c8c-40d6-b729-b52deacaac3c" providerId="ADAL" clId="{4975B63A-3125-4FD1-B901-D63E79ACADD8}" dt="2020-06-26T16:13:56.033" v="51" actId="21"/>
            <ac:spMkLst>
              <pc:docMk/>
              <pc:sldMasterMk cId="0" sldId="2147483648"/>
              <pc:sldLayoutMk cId="0" sldId="2147483654"/>
              <ac:spMk id="8" creationId="{CFAB19FA-54CD-4C92-8698-0313AF6048A1}"/>
            </ac:spMkLst>
          </pc:spChg>
          <pc:spChg chg="add mod">
            <ac:chgData name="Justin Chalfant" userId="50ec0e3f-3c8c-40d6-b729-b52deacaac3c" providerId="ADAL" clId="{4975B63A-3125-4FD1-B901-D63E79ACADD8}" dt="2020-06-26T16:14:09.994" v="53"/>
            <ac:spMkLst>
              <pc:docMk/>
              <pc:sldMasterMk cId="0" sldId="2147483648"/>
              <pc:sldLayoutMk cId="0" sldId="2147483654"/>
              <ac:spMk id="10" creationId="{0135459D-785D-480A-B53D-52150DD72B82}"/>
            </ac:spMkLst>
          </pc:spChg>
          <pc:spChg chg="add mod">
            <ac:chgData name="Justin Chalfant" userId="50ec0e3f-3c8c-40d6-b729-b52deacaac3c" providerId="ADAL" clId="{4975B63A-3125-4FD1-B901-D63E79ACADD8}" dt="2020-06-26T16:14:09.994" v="53"/>
            <ac:spMkLst>
              <pc:docMk/>
              <pc:sldMasterMk cId="0" sldId="2147483648"/>
              <pc:sldLayoutMk cId="0" sldId="2147483654"/>
              <ac:spMk id="11" creationId="{5A2B0520-61B8-4C9D-AF16-F857D3743D70}"/>
            </ac:spMkLst>
          </pc:spChg>
          <pc:picChg chg="add del mod">
            <ac:chgData name="Justin Chalfant" userId="50ec0e3f-3c8c-40d6-b729-b52deacaac3c" providerId="ADAL" clId="{4975B63A-3125-4FD1-B901-D63E79ACADD8}" dt="2020-06-26T16:13:56.033" v="51" actId="21"/>
            <ac:picMkLst>
              <pc:docMk/>
              <pc:sldMasterMk cId="0" sldId="2147483648"/>
              <pc:sldLayoutMk cId="0" sldId="2147483654"/>
              <ac:picMk id="4" creationId="{0794D02C-B6C1-427B-983E-C73A2F9AEA23}"/>
            </ac:picMkLst>
          </pc:picChg>
          <pc:picChg chg="add mod">
            <ac:chgData name="Justin Chalfant" userId="50ec0e3f-3c8c-40d6-b729-b52deacaac3c" providerId="ADAL" clId="{4975B63A-3125-4FD1-B901-D63E79ACADD8}" dt="2020-06-26T16:14:09.994" v="53"/>
            <ac:picMkLst>
              <pc:docMk/>
              <pc:sldMasterMk cId="0" sldId="2147483648"/>
              <pc:sldLayoutMk cId="0" sldId="2147483654"/>
              <ac:picMk id="9" creationId="{6248A09A-6143-4A3D-8C5F-E2299A9D6418}"/>
            </ac:picMkLst>
          </pc:picChg>
        </pc:sldLayoutChg>
        <pc:sldLayoutChg chg="addSp delSp modSp mod">
          <pc:chgData name="Justin Chalfant" userId="50ec0e3f-3c8c-40d6-b729-b52deacaac3c" providerId="ADAL" clId="{4975B63A-3125-4FD1-B901-D63E79ACADD8}" dt="2020-06-26T16:18:26.033" v="108" actId="962"/>
          <pc:sldLayoutMkLst>
            <pc:docMk/>
            <pc:sldMasterMk cId="0" sldId="2147483648"/>
            <pc:sldLayoutMk cId="0" sldId="2147483656"/>
          </pc:sldLayoutMkLst>
          <pc:spChg chg="del">
            <ac:chgData name="Justin Chalfant" userId="50ec0e3f-3c8c-40d6-b729-b52deacaac3c" providerId="ADAL" clId="{4975B63A-3125-4FD1-B901-D63E79ACADD8}" dt="2020-06-26T16:18:17.574" v="104" actId="21"/>
            <ac:spMkLst>
              <pc:docMk/>
              <pc:sldMasterMk cId="0" sldId="2147483648"/>
              <pc:sldLayoutMk cId="0" sldId="2147483656"/>
              <ac:spMk id="2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17.574" v="104" actId="21"/>
            <ac:spMkLst>
              <pc:docMk/>
              <pc:sldMasterMk cId="0" sldId="2147483648"/>
              <pc:sldLayoutMk cId="0" sldId="2147483656"/>
              <ac:spMk id="3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17.574" v="104" actId="21"/>
            <ac:spMkLst>
              <pc:docMk/>
              <pc:sldMasterMk cId="0" sldId="2147483648"/>
              <pc:sldLayoutMk cId="0" sldId="2147483656"/>
              <ac:spMk id="4" creationId="{00000000-0000-0000-0000-000000000000}"/>
            </ac:spMkLst>
          </pc:spChg>
          <pc:spChg chg="add mod">
            <ac:chgData name="Justin Chalfant" userId="50ec0e3f-3c8c-40d6-b729-b52deacaac3c" providerId="ADAL" clId="{4975B63A-3125-4FD1-B901-D63E79ACADD8}" dt="2020-06-26T16:18:26.033" v="108" actId="962"/>
            <ac:spMkLst>
              <pc:docMk/>
              <pc:sldMasterMk cId="0" sldId="2147483648"/>
              <pc:sldLayoutMk cId="0" sldId="2147483656"/>
              <ac:spMk id="7" creationId="{0CF57D1C-C016-43E4-8204-7FB2085625D0}"/>
            </ac:spMkLst>
          </pc:spChg>
          <pc:spChg chg="add mod">
            <ac:chgData name="Justin Chalfant" userId="50ec0e3f-3c8c-40d6-b729-b52deacaac3c" providerId="ADAL" clId="{4975B63A-3125-4FD1-B901-D63E79ACADD8}" dt="2020-06-26T16:18:26.033" v="108" actId="962"/>
            <ac:spMkLst>
              <pc:docMk/>
              <pc:sldMasterMk cId="0" sldId="2147483648"/>
              <pc:sldLayoutMk cId="0" sldId="2147483656"/>
              <ac:spMk id="8" creationId="{A29BCFE6-6B12-4C7C-A8AE-FA3A89BE4C59}"/>
            </ac:spMkLst>
          </pc:spChg>
          <pc:spChg chg="add mod">
            <ac:chgData name="Justin Chalfant" userId="50ec0e3f-3c8c-40d6-b729-b52deacaac3c" providerId="ADAL" clId="{4975B63A-3125-4FD1-B901-D63E79ACADD8}" dt="2020-06-26T16:18:26.033" v="108" actId="962"/>
            <ac:spMkLst>
              <pc:docMk/>
              <pc:sldMasterMk cId="0" sldId="2147483648"/>
              <pc:sldLayoutMk cId="0" sldId="2147483656"/>
              <ac:spMk id="9" creationId="{3A93FB4F-BDA1-4C9B-B387-B7E213AB6C71}"/>
            </ac:spMkLst>
          </pc:spChg>
          <pc:picChg chg="add mod">
            <ac:chgData name="Justin Chalfant" userId="50ec0e3f-3c8c-40d6-b729-b52deacaac3c" providerId="ADAL" clId="{4975B63A-3125-4FD1-B901-D63E79ACADD8}" dt="2020-06-26T16:18:26.031" v="107" actId="27614"/>
            <ac:picMkLst>
              <pc:docMk/>
              <pc:sldMasterMk cId="0" sldId="2147483648"/>
              <pc:sldLayoutMk cId="0" sldId="2147483656"/>
              <ac:picMk id="6" creationId="{DE412AC3-8FA8-4A83-90B6-2A855BBE4E88}"/>
            </ac:picMkLst>
          </pc:picChg>
        </pc:sldLayoutChg>
        <pc:sldLayoutChg chg="addSp delSp modSp mod">
          <pc:chgData name="Justin Chalfant" userId="50ec0e3f-3c8c-40d6-b729-b52deacaac3c" providerId="ADAL" clId="{4975B63A-3125-4FD1-B901-D63E79ACADD8}" dt="2020-06-26T16:17:43.514" v="93" actId="962"/>
          <pc:sldLayoutMkLst>
            <pc:docMk/>
            <pc:sldMasterMk cId="0" sldId="2147483648"/>
            <pc:sldLayoutMk cId="462609989" sldId="2147483669"/>
          </pc:sldLayoutMkLst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7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17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18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19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20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21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22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23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29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30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31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32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33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34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35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36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37" creationId="{00000000-0000-0000-0000-000000000000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38" creationId="{76390AC6-2418-41F8-A417-EC43293AFD8F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39" creationId="{C5D28C86-FF04-4410-8F68-4DC48D48DAB2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40" creationId="{C8E96813-84F2-4246-8849-AB1862013B60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41" creationId="{B93F3B55-7C23-4459-A6DB-4EE3D74575EC}"/>
            </ac:spMkLst>
          </pc:spChg>
          <pc:spChg chg="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42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43" creationId="{00000000-0000-0000-0000-000000000000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44" creationId="{22A2EDF7-A842-4014-8C51-2C9C1D43B329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45" creationId="{D153091C-E22E-46EC-B4B3-2AE3B44C4751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46" creationId="{EBF9C739-86E0-43CF-8B70-7451D3610BB1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47" creationId="{5DDE0E3D-B878-4A54-BF2B-1E1A0144C870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49" creationId="{C9A95A91-2BC3-4041-8245-85C4B1F52826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50" creationId="{AE5871AA-55CE-4170-A70D-1C93623ECC80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51" creationId="{A6582815-DE41-4149-8B8B-7A0A8E5D77B2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52" creationId="{92A829F8-5910-4B37-BC34-DA1087938106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53" creationId="{DA429F6A-9BE7-47D9-8050-5E3099BF7ECA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54" creationId="{BF25E855-5E52-4E46-97D9-84E4253F9D40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55" creationId="{46F2951F-2E91-458E-B473-24781A717A84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60" creationId="{29CEEAC5-3CC8-47E6-9078-E739A02C184F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61" creationId="{29CF1F61-A712-4681-ADD0-46E941468AA2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62" creationId="{1B86A7F4-C355-45F3-8A2F-0E32C813AB69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63" creationId="{A58A0E8B-17FB-444E-AE4F-04582394CCB0}"/>
            </ac:spMkLst>
          </pc:spChg>
          <pc:picChg chg="add mod">
            <ac:chgData name="Justin Chalfant" userId="50ec0e3f-3c8c-40d6-b729-b52deacaac3c" providerId="ADAL" clId="{4975B63A-3125-4FD1-B901-D63E79ACADD8}" dt="2020-06-26T16:17:43.512" v="92" actId="27614"/>
            <ac:picMkLst>
              <pc:docMk/>
              <pc:sldMasterMk cId="0" sldId="2147483648"/>
              <pc:sldLayoutMk cId="462609989" sldId="2147483669"/>
              <ac:picMk id="3" creationId="{38E281BC-F59B-45F8-8A73-DC29DD10C301}"/>
            </ac:picMkLst>
          </pc:picChg>
          <pc:picChg chg="add del">
            <ac:chgData name="Justin Chalfant" userId="50ec0e3f-3c8c-40d6-b729-b52deacaac3c" providerId="ADAL" clId="{4975B63A-3125-4FD1-B901-D63E79ACADD8}" dt="2020-06-26T16:17:25.145" v="89" actId="21"/>
            <ac:picMkLst>
              <pc:docMk/>
              <pc:sldMasterMk cId="0" sldId="2147483648"/>
              <pc:sldLayoutMk cId="462609989" sldId="2147483669"/>
              <ac:picMk id="25" creationId="{00000000-0000-0000-0000-000000000000}"/>
            </ac:picMkLst>
          </pc:picChg>
          <pc:picChg chg="add del">
            <ac:chgData name="Justin Chalfant" userId="50ec0e3f-3c8c-40d6-b729-b52deacaac3c" providerId="ADAL" clId="{4975B63A-3125-4FD1-B901-D63E79ACADD8}" dt="2020-06-26T16:17:25.145" v="89" actId="21"/>
            <ac:picMkLst>
              <pc:docMk/>
              <pc:sldMasterMk cId="0" sldId="2147483648"/>
              <pc:sldLayoutMk cId="462609989" sldId="2147483669"/>
              <ac:picMk id="26" creationId="{00000000-0000-0000-0000-000000000000}"/>
            </ac:picMkLst>
          </pc:picChg>
          <pc:picChg chg="del">
            <ac:chgData name="Justin Chalfant" userId="50ec0e3f-3c8c-40d6-b729-b52deacaac3c" providerId="ADAL" clId="{4975B63A-3125-4FD1-B901-D63E79ACADD8}" dt="2020-06-26T16:17:25.145" v="89" actId="21"/>
            <ac:picMkLst>
              <pc:docMk/>
              <pc:sldMasterMk cId="0" sldId="2147483648"/>
              <pc:sldLayoutMk cId="462609989" sldId="2147483669"/>
              <ac:picMk id="27" creationId="{00000000-0000-0000-0000-000000000000}"/>
            </ac:picMkLst>
          </pc:picChg>
          <pc:picChg chg="add del">
            <ac:chgData name="Justin Chalfant" userId="50ec0e3f-3c8c-40d6-b729-b52deacaac3c" providerId="ADAL" clId="{4975B63A-3125-4FD1-B901-D63E79ACADD8}" dt="2020-06-26T16:17:25.145" v="89" actId="21"/>
            <ac:picMkLst>
              <pc:docMk/>
              <pc:sldMasterMk cId="0" sldId="2147483648"/>
              <pc:sldLayoutMk cId="462609989" sldId="2147483669"/>
              <ac:picMk id="28" creationId="{00000000-0000-0000-0000-000000000000}"/>
            </ac:picMkLst>
          </pc:picChg>
          <pc:picChg chg="del">
            <ac:chgData name="Justin Chalfant" userId="50ec0e3f-3c8c-40d6-b729-b52deacaac3c" providerId="ADAL" clId="{4975B63A-3125-4FD1-B901-D63E79ACADD8}" dt="2020-06-26T16:17:25.145" v="89" actId="21"/>
            <ac:picMkLst>
              <pc:docMk/>
              <pc:sldMasterMk cId="0" sldId="2147483648"/>
              <pc:sldLayoutMk cId="462609989" sldId="2147483669"/>
              <ac:picMk id="48" creationId="{00000000-0000-0000-0000-000000000000}"/>
            </ac:picMkLst>
          </pc:picChg>
          <pc:picChg chg="add mod">
            <ac:chgData name="Justin Chalfant" userId="50ec0e3f-3c8c-40d6-b729-b52deacaac3c" providerId="ADAL" clId="{4975B63A-3125-4FD1-B901-D63E79ACADD8}" dt="2020-06-26T16:17:43.514" v="93" actId="962"/>
            <ac:picMkLst>
              <pc:docMk/>
              <pc:sldMasterMk cId="0" sldId="2147483648"/>
              <pc:sldLayoutMk cId="462609989" sldId="2147483669"/>
              <ac:picMk id="56" creationId="{D8B3F713-0988-4D71-97A2-E5ECB2010740}"/>
            </ac:picMkLst>
          </pc:picChg>
          <pc:picChg chg="add mod">
            <ac:chgData name="Justin Chalfant" userId="50ec0e3f-3c8c-40d6-b729-b52deacaac3c" providerId="ADAL" clId="{4975B63A-3125-4FD1-B901-D63E79ACADD8}" dt="2020-06-26T16:17:43.514" v="93" actId="962"/>
            <ac:picMkLst>
              <pc:docMk/>
              <pc:sldMasterMk cId="0" sldId="2147483648"/>
              <pc:sldLayoutMk cId="462609989" sldId="2147483669"/>
              <ac:picMk id="57" creationId="{66F5D19C-AD50-4C32-95B1-F5625E114A1E}"/>
            </ac:picMkLst>
          </pc:picChg>
          <pc:picChg chg="add mod">
            <ac:chgData name="Justin Chalfant" userId="50ec0e3f-3c8c-40d6-b729-b52deacaac3c" providerId="ADAL" clId="{4975B63A-3125-4FD1-B901-D63E79ACADD8}" dt="2020-06-26T16:17:43.514" v="93" actId="962"/>
            <ac:picMkLst>
              <pc:docMk/>
              <pc:sldMasterMk cId="0" sldId="2147483648"/>
              <pc:sldLayoutMk cId="462609989" sldId="2147483669"/>
              <ac:picMk id="58" creationId="{759EC6D0-4145-479B-8AD7-2132F4BD9C8F}"/>
            </ac:picMkLst>
          </pc:picChg>
          <pc:picChg chg="add mod">
            <ac:chgData name="Justin Chalfant" userId="50ec0e3f-3c8c-40d6-b729-b52deacaac3c" providerId="ADAL" clId="{4975B63A-3125-4FD1-B901-D63E79ACADD8}" dt="2020-06-26T16:17:43.514" v="93" actId="962"/>
            <ac:picMkLst>
              <pc:docMk/>
              <pc:sldMasterMk cId="0" sldId="2147483648"/>
              <pc:sldLayoutMk cId="462609989" sldId="2147483669"/>
              <ac:picMk id="59" creationId="{F53203F5-D082-4BB5-A7BF-D2ED72A4BE5C}"/>
            </ac:picMkLst>
          </pc:picChg>
          <pc:picChg chg="add mod">
            <ac:chgData name="Justin Chalfant" userId="50ec0e3f-3c8c-40d6-b729-b52deacaac3c" providerId="ADAL" clId="{4975B63A-3125-4FD1-B901-D63E79ACADD8}" dt="2020-06-26T16:17:43.514" v="93" actId="962"/>
            <ac:picMkLst>
              <pc:docMk/>
              <pc:sldMasterMk cId="0" sldId="2147483648"/>
              <pc:sldLayoutMk cId="462609989" sldId="2147483669"/>
              <ac:picMk id="64" creationId="{0836BE4D-EC71-4F59-8EEF-DA575C00C6F6}"/>
            </ac:picMkLst>
          </pc:picChg>
        </pc:sldLayoutChg>
        <pc:sldLayoutChg chg="addSp delSp modSp mod">
          <pc:chgData name="Justin Chalfant" userId="50ec0e3f-3c8c-40d6-b729-b52deacaac3c" providerId="ADAL" clId="{4975B63A-3125-4FD1-B901-D63E79ACADD8}" dt="2020-06-26T16:15:58.732" v="58" actId="962"/>
          <pc:sldLayoutMkLst>
            <pc:docMk/>
            <pc:sldMasterMk cId="0" sldId="2147483648"/>
            <pc:sldLayoutMk cId="1434177686" sldId="2147483670"/>
          </pc:sldLayoutMkLst>
          <pc:spChg chg="del">
            <ac:chgData name="Justin Chalfant" userId="50ec0e3f-3c8c-40d6-b729-b52deacaac3c" providerId="ADAL" clId="{4975B63A-3125-4FD1-B901-D63E79ACADD8}" dt="2020-06-26T16:15:47.704" v="54" actId="21"/>
            <ac:spMkLst>
              <pc:docMk/>
              <pc:sldMasterMk cId="0" sldId="2147483648"/>
              <pc:sldLayoutMk cId="1434177686" sldId="2147483670"/>
              <ac:spMk id="3" creationId="{00000000-0000-0000-0000-000000000000}"/>
            </ac:spMkLst>
          </pc:spChg>
          <pc:spChg chg="add mod">
            <ac:chgData name="Justin Chalfant" userId="50ec0e3f-3c8c-40d6-b729-b52deacaac3c" providerId="ADAL" clId="{4975B63A-3125-4FD1-B901-D63E79ACADD8}" dt="2020-06-26T16:15:58.732" v="58" actId="962"/>
            <ac:spMkLst>
              <pc:docMk/>
              <pc:sldMasterMk cId="0" sldId="2147483648"/>
              <pc:sldLayoutMk cId="1434177686" sldId="2147483670"/>
              <ac:spMk id="5" creationId="{10C5E103-D6E3-4B0A-82E2-F27BA765CC1E}"/>
            </ac:spMkLst>
          </pc:spChg>
          <pc:picChg chg="add mod">
            <ac:chgData name="Justin Chalfant" userId="50ec0e3f-3c8c-40d6-b729-b52deacaac3c" providerId="ADAL" clId="{4975B63A-3125-4FD1-B901-D63E79ACADD8}" dt="2020-06-26T16:15:58.731" v="57" actId="27614"/>
            <ac:picMkLst>
              <pc:docMk/>
              <pc:sldMasterMk cId="0" sldId="2147483648"/>
              <pc:sldLayoutMk cId="1434177686" sldId="2147483670"/>
              <ac:picMk id="4" creationId="{156D2519-C2AD-4C46-A939-B25A49719122}"/>
            </ac:picMkLst>
          </pc:picChg>
        </pc:sldLayoutChg>
        <pc:sldLayoutChg chg="setBg">
          <pc:chgData name="Justin Chalfant" userId="50ec0e3f-3c8c-40d6-b729-b52deacaac3c" providerId="ADAL" clId="{4975B63A-3125-4FD1-B901-D63E79ACADD8}" dt="2020-06-26T16:17:23.568" v="80"/>
          <pc:sldLayoutMkLst>
            <pc:docMk/>
            <pc:sldMasterMk cId="0" sldId="2147483648"/>
            <pc:sldLayoutMk cId="3424062607" sldId="2147483672"/>
          </pc:sldLayoutMkLst>
        </pc:sldLayoutChg>
        <pc:sldLayoutChg chg="addSp delSp modSp mod">
          <pc:chgData name="Justin Chalfant" userId="50ec0e3f-3c8c-40d6-b729-b52deacaac3c" providerId="ADAL" clId="{4975B63A-3125-4FD1-B901-D63E79ACADD8}" dt="2020-06-26T16:18:13.898" v="103" actId="962"/>
          <pc:sldLayoutMkLst>
            <pc:docMk/>
            <pc:sldMasterMk cId="0" sldId="2147483648"/>
            <pc:sldLayoutMk cId="623960925" sldId="2147483673"/>
          </pc:sldLayoutMkLst>
          <pc:spChg chg="del">
            <ac:chgData name="Justin Chalfant" userId="50ec0e3f-3c8c-40d6-b729-b52deacaac3c" providerId="ADAL" clId="{4975B63A-3125-4FD1-B901-D63E79ACADD8}" dt="2020-06-26T16:18:03.270" v="99" actId="21"/>
            <ac:spMkLst>
              <pc:docMk/>
              <pc:sldMasterMk cId="0" sldId="2147483648"/>
              <pc:sldLayoutMk cId="623960925" sldId="2147483673"/>
              <ac:spMk id="2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03.270" v="99" actId="21"/>
            <ac:spMkLst>
              <pc:docMk/>
              <pc:sldMasterMk cId="0" sldId="2147483648"/>
              <pc:sldLayoutMk cId="623960925" sldId="2147483673"/>
              <ac:spMk id="3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03.270" v="99" actId="21"/>
            <ac:spMkLst>
              <pc:docMk/>
              <pc:sldMasterMk cId="0" sldId="2147483648"/>
              <pc:sldLayoutMk cId="623960925" sldId="2147483673"/>
              <ac:spMk id="7" creationId="{00000000-0000-0000-0000-000000000000}"/>
            </ac:spMkLst>
          </pc:spChg>
          <pc:spChg chg="add mod">
            <ac:chgData name="Justin Chalfant" userId="50ec0e3f-3c8c-40d6-b729-b52deacaac3c" providerId="ADAL" clId="{4975B63A-3125-4FD1-B901-D63E79ACADD8}" dt="2020-06-26T16:18:13.898" v="103" actId="962"/>
            <ac:spMkLst>
              <pc:docMk/>
              <pc:sldMasterMk cId="0" sldId="2147483648"/>
              <pc:sldLayoutMk cId="623960925" sldId="2147483673"/>
              <ac:spMk id="8" creationId="{71F4DFE1-2447-40C5-BD88-33CFDFEF610D}"/>
            </ac:spMkLst>
          </pc:spChg>
          <pc:spChg chg="add mod">
            <ac:chgData name="Justin Chalfant" userId="50ec0e3f-3c8c-40d6-b729-b52deacaac3c" providerId="ADAL" clId="{4975B63A-3125-4FD1-B901-D63E79ACADD8}" dt="2020-06-26T16:18:13.898" v="103" actId="962"/>
            <ac:spMkLst>
              <pc:docMk/>
              <pc:sldMasterMk cId="0" sldId="2147483648"/>
              <pc:sldLayoutMk cId="623960925" sldId="2147483673"/>
              <ac:spMk id="9" creationId="{8959307F-304F-4CB7-BA8F-F59A4F0A3B42}"/>
            </ac:spMkLst>
          </pc:spChg>
          <pc:spChg chg="add mod">
            <ac:chgData name="Justin Chalfant" userId="50ec0e3f-3c8c-40d6-b729-b52deacaac3c" providerId="ADAL" clId="{4975B63A-3125-4FD1-B901-D63E79ACADD8}" dt="2020-06-26T16:18:13.898" v="103" actId="962"/>
            <ac:spMkLst>
              <pc:docMk/>
              <pc:sldMasterMk cId="0" sldId="2147483648"/>
              <pc:sldLayoutMk cId="623960925" sldId="2147483673"/>
              <ac:spMk id="10" creationId="{F3412680-C973-4D33-86E4-15EC58F28F60}"/>
            </ac:spMkLst>
          </pc:spChg>
          <pc:picChg chg="add mod">
            <ac:chgData name="Justin Chalfant" userId="50ec0e3f-3c8c-40d6-b729-b52deacaac3c" providerId="ADAL" clId="{4975B63A-3125-4FD1-B901-D63E79ACADD8}" dt="2020-06-26T16:18:13.896" v="102" actId="27614"/>
            <ac:picMkLst>
              <pc:docMk/>
              <pc:sldMasterMk cId="0" sldId="2147483648"/>
              <pc:sldLayoutMk cId="623960925" sldId="2147483673"/>
              <ac:picMk id="5" creationId="{BEE82600-48D6-443C-8DC6-41135E53A56E}"/>
            </ac:picMkLst>
          </pc:picChg>
        </pc:sldLayoutChg>
        <pc:sldLayoutChg chg="addSp delSp modSp mod">
          <pc:chgData name="Justin Chalfant" userId="50ec0e3f-3c8c-40d6-b729-b52deacaac3c" providerId="ADAL" clId="{4975B63A-3125-4FD1-B901-D63E79ACADD8}" dt="2020-06-26T16:17:57.658" v="98" actId="962"/>
          <pc:sldLayoutMkLst>
            <pc:docMk/>
            <pc:sldMasterMk cId="0" sldId="2147483648"/>
            <pc:sldLayoutMk cId="3125477223" sldId="2147483675"/>
          </pc:sldLayoutMkLst>
          <pc:spChg chg="del">
            <ac:chgData name="Justin Chalfant" userId="50ec0e3f-3c8c-40d6-b729-b52deacaac3c" providerId="ADAL" clId="{4975B63A-3125-4FD1-B901-D63E79ACADD8}" dt="2020-06-26T16:17:50.023" v="94" actId="21"/>
            <ac:spMkLst>
              <pc:docMk/>
              <pc:sldMasterMk cId="0" sldId="2147483648"/>
              <pc:sldLayoutMk cId="3125477223" sldId="2147483675"/>
              <ac:spMk id="2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7:50.023" v="94" actId="21"/>
            <ac:spMkLst>
              <pc:docMk/>
              <pc:sldMasterMk cId="0" sldId="2147483648"/>
              <pc:sldLayoutMk cId="3125477223" sldId="2147483675"/>
              <ac:spMk id="3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7:50.023" v="94" actId="21"/>
            <ac:spMkLst>
              <pc:docMk/>
              <pc:sldMasterMk cId="0" sldId="2147483648"/>
              <pc:sldLayoutMk cId="3125477223" sldId="2147483675"/>
              <ac:spMk id="4" creationId="{00000000-0000-0000-0000-000000000000}"/>
            </ac:spMkLst>
          </pc:spChg>
          <pc:spChg chg="add mod">
            <ac:chgData name="Justin Chalfant" userId="50ec0e3f-3c8c-40d6-b729-b52deacaac3c" providerId="ADAL" clId="{4975B63A-3125-4FD1-B901-D63E79ACADD8}" dt="2020-06-26T16:17:57.658" v="98" actId="962"/>
            <ac:spMkLst>
              <pc:docMk/>
              <pc:sldMasterMk cId="0" sldId="2147483648"/>
              <pc:sldLayoutMk cId="3125477223" sldId="2147483675"/>
              <ac:spMk id="7" creationId="{BC0027B5-C731-4017-B945-00B9434F6108}"/>
            </ac:spMkLst>
          </pc:spChg>
          <pc:spChg chg="add mod">
            <ac:chgData name="Justin Chalfant" userId="50ec0e3f-3c8c-40d6-b729-b52deacaac3c" providerId="ADAL" clId="{4975B63A-3125-4FD1-B901-D63E79ACADD8}" dt="2020-06-26T16:17:57.658" v="98" actId="962"/>
            <ac:spMkLst>
              <pc:docMk/>
              <pc:sldMasterMk cId="0" sldId="2147483648"/>
              <pc:sldLayoutMk cId="3125477223" sldId="2147483675"/>
              <ac:spMk id="8" creationId="{D1A0D52D-DA3F-40FB-907F-EA583D79C48D}"/>
            </ac:spMkLst>
          </pc:spChg>
          <pc:spChg chg="add mod">
            <ac:chgData name="Justin Chalfant" userId="50ec0e3f-3c8c-40d6-b729-b52deacaac3c" providerId="ADAL" clId="{4975B63A-3125-4FD1-B901-D63E79ACADD8}" dt="2020-06-26T16:17:57.658" v="98" actId="962"/>
            <ac:spMkLst>
              <pc:docMk/>
              <pc:sldMasterMk cId="0" sldId="2147483648"/>
              <pc:sldLayoutMk cId="3125477223" sldId="2147483675"/>
              <ac:spMk id="9" creationId="{778FB28E-43E8-4E19-8063-A71F79E4361A}"/>
            </ac:spMkLst>
          </pc:spChg>
          <pc:picChg chg="add mod">
            <ac:chgData name="Justin Chalfant" userId="50ec0e3f-3c8c-40d6-b729-b52deacaac3c" providerId="ADAL" clId="{4975B63A-3125-4FD1-B901-D63E79ACADD8}" dt="2020-06-26T16:17:57.656" v="97" actId="27614"/>
            <ac:picMkLst>
              <pc:docMk/>
              <pc:sldMasterMk cId="0" sldId="2147483648"/>
              <pc:sldLayoutMk cId="3125477223" sldId="2147483675"/>
              <ac:picMk id="6" creationId="{44B5EE37-C2E4-4CF3-9930-12CC131FAC52}"/>
            </ac:picMkLst>
          </pc:picChg>
        </pc:sldLayoutChg>
        <pc:sldLayoutChg chg="del">
          <pc:chgData name="Justin Chalfant" userId="50ec0e3f-3c8c-40d6-b729-b52deacaac3c" providerId="ADAL" clId="{4975B63A-3125-4FD1-B901-D63E79ACADD8}" dt="2020-06-26T16:18:32.620" v="109" actId="2696"/>
          <pc:sldLayoutMkLst>
            <pc:docMk/>
            <pc:sldMasterMk cId="0" sldId="2147483648"/>
            <pc:sldLayoutMk cId="1459580119" sldId="2147483676"/>
          </pc:sldLayoutMkLst>
        </pc:sldLayoutChg>
        <pc:sldLayoutChg chg="new del mod">
          <pc:chgData name="Justin Chalfant" userId="50ec0e3f-3c8c-40d6-b729-b52deacaac3c" providerId="ADAL" clId="{4975B63A-3125-4FD1-B901-D63E79ACADD8}" dt="2020-06-26T16:17:02.552" v="68" actId="11236"/>
          <pc:sldLayoutMkLst>
            <pc:docMk/>
            <pc:sldMasterMk cId="0" sldId="2147483648"/>
            <pc:sldLayoutMk cId="2286555247" sldId="2147483678"/>
          </pc:sldLayoutMkLst>
        </pc:sldLayoutChg>
        <pc:sldLayoutChg chg="del">
          <pc:chgData name="Justin Chalfant" userId="50ec0e3f-3c8c-40d6-b729-b52deacaac3c" providerId="ADAL" clId="{4975B63A-3125-4FD1-B901-D63E79ACADD8}" dt="2020-06-26T16:16:04.007" v="59" actId="2696"/>
          <pc:sldLayoutMkLst>
            <pc:docMk/>
            <pc:sldMasterMk cId="0" sldId="2147483648"/>
            <pc:sldLayoutMk cId="2523782507" sldId="2147483678"/>
          </pc:sldLayoutMkLst>
        </pc:sldLayoutChg>
        <pc:sldLayoutChg chg="new del mod">
          <pc:chgData name="Justin Chalfant" userId="50ec0e3f-3c8c-40d6-b729-b52deacaac3c" providerId="ADAL" clId="{4975B63A-3125-4FD1-B901-D63E79ACADD8}" dt="2020-06-26T16:17:01.814" v="67" actId="11236"/>
          <pc:sldLayoutMkLst>
            <pc:docMk/>
            <pc:sldMasterMk cId="0" sldId="2147483648"/>
            <pc:sldLayoutMk cId="4136218133" sldId="2147483679"/>
          </pc:sldLayoutMkLst>
        </pc:sldLayoutChg>
        <pc:sldLayoutChg chg="new del mod">
          <pc:chgData name="Justin Chalfant" userId="50ec0e3f-3c8c-40d6-b729-b52deacaac3c" providerId="ADAL" clId="{4975B63A-3125-4FD1-B901-D63E79ACADD8}" dt="2020-06-26T16:17:01.495" v="66" actId="11236"/>
          <pc:sldLayoutMkLst>
            <pc:docMk/>
            <pc:sldMasterMk cId="0" sldId="2147483648"/>
            <pc:sldLayoutMk cId="3461646469" sldId="2147483680"/>
          </pc:sldLayoutMkLst>
        </pc:sldLayoutChg>
      </pc:sldMasterChg>
    </pc:docChg>
  </pc:docChgLst>
  <pc:docChgLst>
    <pc:chgData name="Justin Chalfant" userId="50ec0e3f-3c8c-40d6-b729-b52deacaac3c" providerId="ADAL" clId="{425755D4-494D-4D9C-B26C-888940CAFB45}"/>
    <pc:docChg chg="undo custSel addSld modSld sldOrd addSection modSection">
      <pc:chgData name="Justin Chalfant" userId="50ec0e3f-3c8c-40d6-b729-b52deacaac3c" providerId="ADAL" clId="{425755D4-494D-4D9C-B26C-888940CAFB45}" dt="2021-12-14T15:53:45.420" v="1046" actId="1076"/>
      <pc:docMkLst>
        <pc:docMk/>
      </pc:docMkLst>
      <pc:sldChg chg="ord">
        <pc:chgData name="Justin Chalfant" userId="50ec0e3f-3c8c-40d6-b729-b52deacaac3c" providerId="ADAL" clId="{425755D4-494D-4D9C-B26C-888940CAFB45}" dt="2021-12-14T14:04:10.541" v="368"/>
        <pc:sldMkLst>
          <pc:docMk/>
          <pc:sldMk cId="3595256070" sldId="256"/>
        </pc:sldMkLst>
      </pc:sldChg>
      <pc:sldChg chg="ord">
        <pc:chgData name="Justin Chalfant" userId="50ec0e3f-3c8c-40d6-b729-b52deacaac3c" providerId="ADAL" clId="{425755D4-494D-4D9C-B26C-888940CAFB45}" dt="2021-12-14T14:04:10.541" v="368"/>
        <pc:sldMkLst>
          <pc:docMk/>
          <pc:sldMk cId="3606398513" sldId="280"/>
        </pc:sldMkLst>
      </pc:sldChg>
      <pc:sldChg chg="addSp delSp modSp mod">
        <pc:chgData name="Justin Chalfant" userId="50ec0e3f-3c8c-40d6-b729-b52deacaac3c" providerId="ADAL" clId="{425755D4-494D-4D9C-B26C-888940CAFB45}" dt="2021-12-14T14:21:18.622" v="393"/>
        <pc:sldMkLst>
          <pc:docMk/>
          <pc:sldMk cId="411460368" sldId="281"/>
        </pc:sldMkLst>
        <pc:spChg chg="mod">
          <ac:chgData name="Justin Chalfant" userId="50ec0e3f-3c8c-40d6-b729-b52deacaac3c" providerId="ADAL" clId="{425755D4-494D-4D9C-B26C-888940CAFB45}" dt="2021-12-14T13:06:27.868" v="61" actId="20577"/>
          <ac:spMkLst>
            <pc:docMk/>
            <pc:sldMk cId="411460368" sldId="281"/>
            <ac:spMk id="3" creationId="{00000000-0000-0000-0000-000000000000}"/>
          </ac:spMkLst>
        </pc:spChg>
        <pc:picChg chg="add del mod">
          <ac:chgData name="Justin Chalfant" userId="50ec0e3f-3c8c-40d6-b729-b52deacaac3c" providerId="ADAL" clId="{425755D4-494D-4D9C-B26C-888940CAFB45}" dt="2021-12-14T14:21:18.622" v="393"/>
          <ac:picMkLst>
            <pc:docMk/>
            <pc:sldMk cId="411460368" sldId="281"/>
            <ac:picMk id="5" creationId="{D945AA3B-DD98-4F86-81F3-20284C57AD35}"/>
          </ac:picMkLst>
        </pc:picChg>
      </pc:sldChg>
      <pc:sldChg chg="modSp add mod">
        <pc:chgData name="Justin Chalfant" userId="50ec0e3f-3c8c-40d6-b729-b52deacaac3c" providerId="ADAL" clId="{425755D4-494D-4D9C-B26C-888940CAFB45}" dt="2021-12-14T12:49:48.570" v="53" actId="20577"/>
        <pc:sldMkLst>
          <pc:docMk/>
          <pc:sldMk cId="338233123" sldId="282"/>
        </pc:sldMkLst>
        <pc:spChg chg="mod">
          <ac:chgData name="Justin Chalfant" userId="50ec0e3f-3c8c-40d6-b729-b52deacaac3c" providerId="ADAL" clId="{425755D4-494D-4D9C-B26C-888940CAFB45}" dt="2021-12-14T12:48:07.829" v="37" actId="20577"/>
          <ac:spMkLst>
            <pc:docMk/>
            <pc:sldMk cId="338233123" sldId="282"/>
            <ac:spMk id="12" creationId="{00000000-0000-0000-0000-000000000000}"/>
          </ac:spMkLst>
        </pc:spChg>
        <pc:spChg chg="mod">
          <ac:chgData name="Justin Chalfant" userId="50ec0e3f-3c8c-40d6-b729-b52deacaac3c" providerId="ADAL" clId="{425755D4-494D-4D9C-B26C-888940CAFB45}" dt="2021-12-14T12:49:48.570" v="53" actId="20577"/>
          <ac:spMkLst>
            <pc:docMk/>
            <pc:sldMk cId="338233123" sldId="282"/>
            <ac:spMk id="13" creationId="{00000000-0000-0000-0000-000000000000}"/>
          </ac:spMkLst>
        </pc:spChg>
      </pc:sldChg>
      <pc:sldChg chg="addSp modSp add mod">
        <pc:chgData name="Justin Chalfant" userId="50ec0e3f-3c8c-40d6-b729-b52deacaac3c" providerId="ADAL" clId="{425755D4-494D-4D9C-B26C-888940CAFB45}" dt="2021-12-14T13:23:42.897" v="361" actId="5793"/>
        <pc:sldMkLst>
          <pc:docMk/>
          <pc:sldMk cId="1139305593" sldId="283"/>
        </pc:sldMkLst>
        <pc:spChg chg="mod">
          <ac:chgData name="Justin Chalfant" userId="50ec0e3f-3c8c-40d6-b729-b52deacaac3c" providerId="ADAL" clId="{425755D4-494D-4D9C-B26C-888940CAFB45}" dt="2021-12-14T13:07:01.071" v="104" actId="20577"/>
          <ac:spMkLst>
            <pc:docMk/>
            <pc:sldMk cId="1139305593" sldId="283"/>
            <ac:spMk id="2" creationId="{00000000-0000-0000-0000-000000000000}"/>
          </ac:spMkLst>
        </pc:spChg>
        <pc:spChg chg="mod">
          <ac:chgData name="Justin Chalfant" userId="50ec0e3f-3c8c-40d6-b729-b52deacaac3c" providerId="ADAL" clId="{425755D4-494D-4D9C-B26C-888940CAFB45}" dt="2021-12-14T13:23:42.897" v="361" actId="5793"/>
          <ac:spMkLst>
            <pc:docMk/>
            <pc:sldMk cId="1139305593" sldId="283"/>
            <ac:spMk id="3" creationId="{00000000-0000-0000-0000-000000000000}"/>
          </ac:spMkLst>
        </pc:spChg>
        <pc:picChg chg="add mod">
          <ac:chgData name="Justin Chalfant" userId="50ec0e3f-3c8c-40d6-b729-b52deacaac3c" providerId="ADAL" clId="{425755D4-494D-4D9C-B26C-888940CAFB45}" dt="2021-12-14T13:10:02.529" v="197" actId="1076"/>
          <ac:picMkLst>
            <pc:docMk/>
            <pc:sldMk cId="1139305593" sldId="283"/>
            <ac:picMk id="5" creationId="{3EB4AD7C-FB7C-4171-8745-A16F58CBF61E}"/>
          </ac:picMkLst>
        </pc:picChg>
      </pc:sldChg>
      <pc:sldChg chg="delSp modSp add mod ord">
        <pc:chgData name="Justin Chalfant" userId="50ec0e3f-3c8c-40d6-b729-b52deacaac3c" providerId="ADAL" clId="{425755D4-494D-4D9C-B26C-888940CAFB45}" dt="2021-12-14T14:04:43.234" v="387" actId="478"/>
        <pc:sldMkLst>
          <pc:docMk/>
          <pc:sldMk cId="130955212" sldId="287"/>
        </pc:sldMkLst>
        <pc:spChg chg="mod">
          <ac:chgData name="Justin Chalfant" userId="50ec0e3f-3c8c-40d6-b729-b52deacaac3c" providerId="ADAL" clId="{425755D4-494D-4D9C-B26C-888940CAFB45}" dt="2021-12-14T14:04:30.465" v="386" actId="20577"/>
          <ac:spMkLst>
            <pc:docMk/>
            <pc:sldMk cId="130955212" sldId="287"/>
            <ac:spMk id="4" creationId="{00000000-0000-0000-0000-000000000000}"/>
          </ac:spMkLst>
        </pc:spChg>
        <pc:picChg chg="del">
          <ac:chgData name="Justin Chalfant" userId="50ec0e3f-3c8c-40d6-b729-b52deacaac3c" providerId="ADAL" clId="{425755D4-494D-4D9C-B26C-888940CAFB45}" dt="2021-12-14T14:04:43.234" v="387" actId="478"/>
          <ac:picMkLst>
            <pc:docMk/>
            <pc:sldMk cId="130955212" sldId="287"/>
            <ac:picMk id="1026" creationId="{55297218-ADB6-4ED8-BAB1-B724620BD529}"/>
          </ac:picMkLst>
        </pc:picChg>
      </pc:sldChg>
      <pc:sldChg chg="add">
        <pc:chgData name="Justin Chalfant" userId="50ec0e3f-3c8c-40d6-b729-b52deacaac3c" providerId="ADAL" clId="{425755D4-494D-4D9C-B26C-888940CAFB45}" dt="2021-12-14T14:04:58.228" v="388"/>
        <pc:sldMkLst>
          <pc:docMk/>
          <pc:sldMk cId="429522517" sldId="288"/>
        </pc:sldMkLst>
      </pc:sldChg>
      <pc:sldChg chg="addSp delSp modSp add mod">
        <pc:chgData name="Justin Chalfant" userId="50ec0e3f-3c8c-40d6-b729-b52deacaac3c" providerId="ADAL" clId="{425755D4-494D-4D9C-B26C-888940CAFB45}" dt="2021-12-14T14:22:02.206" v="466" actId="1076"/>
        <pc:sldMkLst>
          <pc:docMk/>
          <pc:sldMk cId="4036958925" sldId="293"/>
        </pc:sldMkLst>
        <pc:spChg chg="mod">
          <ac:chgData name="Justin Chalfant" userId="50ec0e3f-3c8c-40d6-b729-b52deacaac3c" providerId="ADAL" clId="{425755D4-494D-4D9C-B26C-888940CAFB45}" dt="2021-12-14T14:21:44.047" v="458" actId="20577"/>
          <ac:spMkLst>
            <pc:docMk/>
            <pc:sldMk cId="4036958925" sldId="293"/>
            <ac:spMk id="2" creationId="{00000000-0000-0000-0000-000000000000}"/>
          </ac:spMkLst>
        </pc:spChg>
        <pc:spChg chg="del mod">
          <ac:chgData name="Justin Chalfant" userId="50ec0e3f-3c8c-40d6-b729-b52deacaac3c" providerId="ADAL" clId="{425755D4-494D-4D9C-B26C-888940CAFB45}" dt="2021-12-14T14:21:46.952" v="460"/>
          <ac:spMkLst>
            <pc:docMk/>
            <pc:sldMk cId="4036958925" sldId="293"/>
            <ac:spMk id="3" creationId="{00000000-0000-0000-0000-000000000000}"/>
          </ac:spMkLst>
        </pc:spChg>
        <pc:picChg chg="add mod">
          <ac:chgData name="Justin Chalfant" userId="50ec0e3f-3c8c-40d6-b729-b52deacaac3c" providerId="ADAL" clId="{425755D4-494D-4D9C-B26C-888940CAFB45}" dt="2021-12-14T14:22:02.206" v="466" actId="1076"/>
          <ac:picMkLst>
            <pc:docMk/>
            <pc:sldMk cId="4036958925" sldId="293"/>
            <ac:picMk id="5" creationId="{A09488D8-6CE1-4ECA-84CB-E29827AD6BE9}"/>
          </ac:picMkLst>
        </pc:picChg>
      </pc:sldChg>
      <pc:sldChg chg="add">
        <pc:chgData name="Justin Chalfant" userId="50ec0e3f-3c8c-40d6-b729-b52deacaac3c" providerId="ADAL" clId="{425755D4-494D-4D9C-B26C-888940CAFB45}" dt="2021-12-14T14:33:55.902" v="467"/>
        <pc:sldMkLst>
          <pc:docMk/>
          <pc:sldMk cId="680447704" sldId="295"/>
        </pc:sldMkLst>
      </pc:sldChg>
      <pc:sldChg chg="addSp delSp modSp add mod">
        <pc:chgData name="Justin Chalfant" userId="50ec0e3f-3c8c-40d6-b729-b52deacaac3c" providerId="ADAL" clId="{425755D4-494D-4D9C-B26C-888940CAFB45}" dt="2021-12-14T15:53:45.420" v="1046" actId="1076"/>
        <pc:sldMkLst>
          <pc:docMk/>
          <pc:sldMk cId="4013623543" sldId="296"/>
        </pc:sldMkLst>
        <pc:spChg chg="mod">
          <ac:chgData name="Justin Chalfant" userId="50ec0e3f-3c8c-40d6-b729-b52deacaac3c" providerId="ADAL" clId="{425755D4-494D-4D9C-B26C-888940CAFB45}" dt="2021-12-14T15:53:43.100" v="1044" actId="20577"/>
          <ac:spMkLst>
            <pc:docMk/>
            <pc:sldMk cId="4013623543" sldId="296"/>
            <ac:spMk id="3" creationId="{155932A7-C8C3-412E-A9B3-24FAD2B3B1BA}"/>
          </ac:spMkLst>
        </pc:spChg>
        <pc:picChg chg="add del">
          <ac:chgData name="Justin Chalfant" userId="50ec0e3f-3c8c-40d6-b729-b52deacaac3c" providerId="ADAL" clId="{425755D4-494D-4D9C-B26C-888940CAFB45}" dt="2021-12-14T15:53:37.416" v="1038" actId="22"/>
          <ac:picMkLst>
            <pc:docMk/>
            <pc:sldMk cId="4013623543" sldId="296"/>
            <ac:picMk id="5" creationId="{CD0F8B3E-1FC2-4889-8702-0EA42542841D}"/>
          </ac:picMkLst>
        </pc:picChg>
        <pc:picChg chg="add mod">
          <ac:chgData name="Justin Chalfant" userId="50ec0e3f-3c8c-40d6-b729-b52deacaac3c" providerId="ADAL" clId="{425755D4-494D-4D9C-B26C-888940CAFB45}" dt="2021-12-14T15:53:45.420" v="1046" actId="1076"/>
          <ac:picMkLst>
            <pc:docMk/>
            <pc:sldMk cId="4013623543" sldId="296"/>
            <ac:picMk id="8" creationId="{8857D4F0-FBDA-433F-9AE6-AFC21B3A4A58}"/>
          </ac:picMkLst>
        </pc:picChg>
      </pc:sldChg>
      <pc:sldChg chg="addSp delSp modSp add mod">
        <pc:chgData name="Justin Chalfant" userId="50ec0e3f-3c8c-40d6-b729-b52deacaac3c" providerId="ADAL" clId="{425755D4-494D-4D9C-B26C-888940CAFB45}" dt="2021-12-14T15:37:00.688" v="691" actId="20577"/>
        <pc:sldMkLst>
          <pc:docMk/>
          <pc:sldMk cId="1518215644" sldId="297"/>
        </pc:sldMkLst>
        <pc:spChg chg="mod">
          <ac:chgData name="Justin Chalfant" userId="50ec0e3f-3c8c-40d6-b729-b52deacaac3c" providerId="ADAL" clId="{425755D4-494D-4D9C-B26C-888940CAFB45}" dt="2021-12-14T15:37:00.688" v="691" actId="20577"/>
          <ac:spMkLst>
            <pc:docMk/>
            <pc:sldMk cId="1518215644" sldId="297"/>
            <ac:spMk id="5" creationId="{8CCD83D1-1C84-4B16-9535-A70985904CA6}"/>
          </ac:spMkLst>
        </pc:spChg>
        <pc:spChg chg="mod">
          <ac:chgData name="Justin Chalfant" userId="50ec0e3f-3c8c-40d6-b729-b52deacaac3c" providerId="ADAL" clId="{425755D4-494D-4D9C-B26C-888940CAFB45}" dt="2021-12-14T15:06:43.080" v="487" actId="6549"/>
          <ac:spMkLst>
            <pc:docMk/>
            <pc:sldMk cId="1518215644" sldId="297"/>
            <ac:spMk id="12" creationId="{00000000-0000-0000-0000-000000000000}"/>
          </ac:spMkLst>
        </pc:spChg>
        <pc:picChg chg="del mod">
          <ac:chgData name="Justin Chalfant" userId="50ec0e3f-3c8c-40d6-b729-b52deacaac3c" providerId="ADAL" clId="{425755D4-494D-4D9C-B26C-888940CAFB45}" dt="2021-12-14T15:34:17.667" v="490" actId="478"/>
          <ac:picMkLst>
            <pc:docMk/>
            <pc:sldMk cId="1518215644" sldId="297"/>
            <ac:picMk id="3" creationId="{79CD7169-E594-4074-A242-63C84E4BC4FA}"/>
          </ac:picMkLst>
        </pc:picChg>
        <pc:picChg chg="add mod">
          <ac:chgData name="Justin Chalfant" userId="50ec0e3f-3c8c-40d6-b729-b52deacaac3c" providerId="ADAL" clId="{425755D4-494D-4D9C-B26C-888940CAFB45}" dt="2021-12-14T15:34:27.103" v="492" actId="1076"/>
          <ac:picMkLst>
            <pc:docMk/>
            <pc:sldMk cId="1518215644" sldId="297"/>
            <ac:picMk id="6" creationId="{40D03203-5E68-43C5-99B1-3436CA5AFEE1}"/>
          </ac:picMkLst>
        </pc:picChg>
        <pc:picChg chg="del">
          <ac:chgData name="Justin Chalfant" userId="50ec0e3f-3c8c-40d6-b729-b52deacaac3c" providerId="ADAL" clId="{425755D4-494D-4D9C-B26C-888940CAFB45}" dt="2021-12-14T15:34:16.226" v="488" actId="478"/>
          <ac:picMkLst>
            <pc:docMk/>
            <pc:sldMk cId="1518215644" sldId="297"/>
            <ac:picMk id="10" creationId="{F3AE3E42-538A-45E9-8E0A-647682D8F5A9}"/>
          </ac:picMkLst>
        </pc:picChg>
      </pc:sldChg>
      <pc:sldChg chg="modSp mod">
        <pc:chgData name="Justin Chalfant" userId="50ec0e3f-3c8c-40d6-b729-b52deacaac3c" providerId="ADAL" clId="{425755D4-494D-4D9C-B26C-888940CAFB45}" dt="2021-12-14T15:38:50.513" v="813"/>
        <pc:sldMkLst>
          <pc:docMk/>
          <pc:sldMk cId="3597566110" sldId="300"/>
        </pc:sldMkLst>
        <pc:spChg chg="mod">
          <ac:chgData name="Justin Chalfant" userId="50ec0e3f-3c8c-40d6-b729-b52deacaac3c" providerId="ADAL" clId="{425755D4-494D-4D9C-B26C-888940CAFB45}" dt="2021-12-14T15:38:50.513" v="813"/>
          <ac:spMkLst>
            <pc:docMk/>
            <pc:sldMk cId="3597566110" sldId="300"/>
            <ac:spMk id="13" creationId="{00000000-0000-0000-0000-000000000000}"/>
          </ac:spMkLst>
        </pc:spChg>
      </pc:sldChg>
      <pc:sldChg chg="addSp delSp modSp add mod modAnim">
        <pc:chgData name="Justin Chalfant" userId="50ec0e3f-3c8c-40d6-b729-b52deacaac3c" providerId="ADAL" clId="{425755D4-494D-4D9C-B26C-888940CAFB45}" dt="2021-12-14T15:43:02.440" v="850" actId="14100"/>
        <pc:sldMkLst>
          <pc:docMk/>
          <pc:sldMk cId="2734684772" sldId="301"/>
        </pc:sldMkLst>
        <pc:spChg chg="mod">
          <ac:chgData name="Justin Chalfant" userId="50ec0e3f-3c8c-40d6-b729-b52deacaac3c" providerId="ADAL" clId="{425755D4-494D-4D9C-B26C-888940CAFB45}" dt="2021-12-14T15:40:17.820" v="835" actId="20577"/>
          <ac:spMkLst>
            <pc:docMk/>
            <pc:sldMk cId="2734684772" sldId="301"/>
            <ac:spMk id="12" creationId="{00000000-0000-0000-0000-000000000000}"/>
          </ac:spMkLst>
        </pc:spChg>
        <pc:spChg chg="del mod">
          <ac:chgData name="Justin Chalfant" userId="50ec0e3f-3c8c-40d6-b729-b52deacaac3c" providerId="ADAL" clId="{425755D4-494D-4D9C-B26C-888940CAFB45}" dt="2021-12-14T15:40:44.494" v="839" actId="22"/>
          <ac:spMkLst>
            <pc:docMk/>
            <pc:sldMk cId="2734684772" sldId="301"/>
            <ac:spMk id="13" creationId="{00000000-0000-0000-0000-000000000000}"/>
          </ac:spMkLst>
        </pc:spChg>
        <pc:picChg chg="add mod ord">
          <ac:chgData name="Justin Chalfant" userId="50ec0e3f-3c8c-40d6-b729-b52deacaac3c" providerId="ADAL" clId="{425755D4-494D-4D9C-B26C-888940CAFB45}" dt="2021-12-14T15:40:44.494" v="839" actId="22"/>
          <ac:picMkLst>
            <pc:docMk/>
            <pc:sldMk cId="2734684772" sldId="301"/>
            <ac:picMk id="3" creationId="{E053CFEF-1084-4990-A260-D362585F0843}"/>
          </ac:picMkLst>
        </pc:picChg>
        <pc:picChg chg="add mod">
          <ac:chgData name="Justin Chalfant" userId="50ec0e3f-3c8c-40d6-b729-b52deacaac3c" providerId="ADAL" clId="{425755D4-494D-4D9C-B26C-888940CAFB45}" dt="2021-12-14T15:42:59.087" v="849" actId="14100"/>
          <ac:picMkLst>
            <pc:docMk/>
            <pc:sldMk cId="2734684772" sldId="301"/>
            <ac:picMk id="5" creationId="{654EE24C-5E4F-426D-9F11-6AF8F32B7E7A}"/>
          </ac:picMkLst>
        </pc:picChg>
        <pc:picChg chg="add mod">
          <ac:chgData name="Justin Chalfant" userId="50ec0e3f-3c8c-40d6-b729-b52deacaac3c" providerId="ADAL" clId="{425755D4-494D-4D9C-B26C-888940CAFB45}" dt="2021-12-14T15:43:02.440" v="850" actId="14100"/>
          <ac:picMkLst>
            <pc:docMk/>
            <pc:sldMk cId="2734684772" sldId="301"/>
            <ac:picMk id="7" creationId="{C64D23E0-3A81-4A7A-9A9C-01ABCDB4E6B2}"/>
          </ac:picMkLst>
        </pc:picChg>
        <pc:picChg chg="del">
          <ac:chgData name="Justin Chalfant" userId="50ec0e3f-3c8c-40d6-b729-b52deacaac3c" providerId="ADAL" clId="{425755D4-494D-4D9C-B26C-888940CAFB45}" dt="2021-12-14T15:40:20.608" v="837" actId="478"/>
          <ac:picMkLst>
            <pc:docMk/>
            <pc:sldMk cId="2734684772" sldId="301"/>
            <ac:picMk id="4098" creationId="{50369629-0B0F-4D0D-AD1A-16B12F06216D}"/>
          </ac:picMkLst>
        </pc:picChg>
      </pc:sldChg>
      <pc:sldChg chg="addSp delSp modSp add mod">
        <pc:chgData name="Justin Chalfant" userId="50ec0e3f-3c8c-40d6-b729-b52deacaac3c" providerId="ADAL" clId="{425755D4-494D-4D9C-B26C-888940CAFB45}" dt="2021-12-14T15:47:49.587" v="1007" actId="1076"/>
        <pc:sldMkLst>
          <pc:docMk/>
          <pc:sldMk cId="1137211280" sldId="302"/>
        </pc:sldMkLst>
        <pc:spChg chg="mod">
          <ac:chgData name="Justin Chalfant" userId="50ec0e3f-3c8c-40d6-b729-b52deacaac3c" providerId="ADAL" clId="{425755D4-494D-4D9C-B26C-888940CAFB45}" dt="2021-12-14T15:46:23.493" v="879" actId="20577"/>
          <ac:spMkLst>
            <pc:docMk/>
            <pc:sldMk cId="1137211280" sldId="302"/>
            <ac:spMk id="2" creationId="{00000000-0000-0000-0000-000000000000}"/>
          </ac:spMkLst>
        </pc:spChg>
        <pc:spChg chg="add del mod">
          <ac:chgData name="Justin Chalfant" userId="50ec0e3f-3c8c-40d6-b729-b52deacaac3c" providerId="ADAL" clId="{425755D4-494D-4D9C-B26C-888940CAFB45}" dt="2021-12-14T15:46:54.272" v="977" actId="20577"/>
          <ac:spMkLst>
            <pc:docMk/>
            <pc:sldMk cId="1137211280" sldId="302"/>
            <ac:spMk id="3" creationId="{00000000-0000-0000-0000-000000000000}"/>
          </ac:spMkLst>
        </pc:spChg>
        <pc:spChg chg="add mod">
          <ac:chgData name="Justin Chalfant" userId="50ec0e3f-3c8c-40d6-b729-b52deacaac3c" providerId="ADAL" clId="{425755D4-494D-4D9C-B26C-888940CAFB45}" dt="2021-12-14T15:47:16.128" v="1004" actId="20577"/>
          <ac:spMkLst>
            <pc:docMk/>
            <pc:sldMk cId="1137211280" sldId="302"/>
            <ac:spMk id="9" creationId="{B0A48E38-7C9E-4B26-9B2E-1BFB5BD04308}"/>
          </ac:spMkLst>
        </pc:spChg>
        <pc:picChg chg="del">
          <ac:chgData name="Justin Chalfant" userId="50ec0e3f-3c8c-40d6-b729-b52deacaac3c" providerId="ADAL" clId="{425755D4-494D-4D9C-B26C-888940CAFB45}" dt="2021-12-14T15:46:28.217" v="881" actId="478"/>
          <ac:picMkLst>
            <pc:docMk/>
            <pc:sldMk cId="1137211280" sldId="302"/>
            <ac:picMk id="5" creationId="{3EB4AD7C-FB7C-4171-8745-A16F58CBF61E}"/>
          </ac:picMkLst>
        </pc:picChg>
        <pc:picChg chg="add del mod ord">
          <ac:chgData name="Justin Chalfant" userId="50ec0e3f-3c8c-40d6-b729-b52deacaac3c" providerId="ADAL" clId="{425755D4-494D-4D9C-B26C-888940CAFB45}" dt="2021-12-14T15:46:31.398" v="883" actId="22"/>
          <ac:picMkLst>
            <pc:docMk/>
            <pc:sldMk cId="1137211280" sldId="302"/>
            <ac:picMk id="6" creationId="{B7978E6E-DBA3-47E7-B5E0-DDF4031FAD60}"/>
          </ac:picMkLst>
        </pc:picChg>
        <pc:picChg chg="add mod">
          <ac:chgData name="Justin Chalfant" userId="50ec0e3f-3c8c-40d6-b729-b52deacaac3c" providerId="ADAL" clId="{425755D4-494D-4D9C-B26C-888940CAFB45}" dt="2021-12-14T15:47:01.407" v="978" actId="1076"/>
          <ac:picMkLst>
            <pc:docMk/>
            <pc:sldMk cId="1137211280" sldId="302"/>
            <ac:picMk id="8" creationId="{2AE69B3F-BD4F-4542-9AEC-C211E12623FE}"/>
          </ac:picMkLst>
        </pc:picChg>
        <pc:picChg chg="add del mod">
          <ac:chgData name="Justin Chalfant" userId="50ec0e3f-3c8c-40d6-b729-b52deacaac3c" providerId="ADAL" clId="{425755D4-494D-4D9C-B26C-888940CAFB45}" dt="2021-12-14T15:47:46.353" v="1005" actId="478"/>
          <ac:picMkLst>
            <pc:docMk/>
            <pc:sldMk cId="1137211280" sldId="302"/>
            <ac:picMk id="10" creationId="{C58574EF-300B-4140-97F2-A56FAAF65C3E}"/>
          </ac:picMkLst>
        </pc:picChg>
        <pc:picChg chg="add mod">
          <ac:chgData name="Justin Chalfant" userId="50ec0e3f-3c8c-40d6-b729-b52deacaac3c" providerId="ADAL" clId="{425755D4-494D-4D9C-B26C-888940CAFB45}" dt="2021-12-14T15:47:49.587" v="1007" actId="1076"/>
          <ac:picMkLst>
            <pc:docMk/>
            <pc:sldMk cId="1137211280" sldId="302"/>
            <ac:picMk id="12" creationId="{D7CE7C14-8C92-436B-91D4-A29014E62D7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CC04A-C335-487A-8178-6C90F0F29C9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05CAA-7DFD-4456-A943-C499583EE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intro for myself and the user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76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1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		show stored procedure for exec </a:t>
            </a:r>
            <a:r>
              <a:rPr lang="en-US" err="1"/>
              <a:t>spGetAllUpdates</a:t>
            </a:r>
            <a:endParaRPr lang="en-US"/>
          </a:p>
          <a:p>
            <a:r>
              <a:rPr lang="en-US"/>
              <a:t>			joins on </a:t>
            </a:r>
            <a:r>
              <a:rPr lang="en-US" err="1"/>
              <a:t>vwMinimalUpdate</a:t>
            </a:r>
            <a:r>
              <a:rPr lang="en-US"/>
              <a:t> which references revision tables which lack indexes</a:t>
            </a:r>
          </a:p>
          <a:p>
            <a:r>
              <a:rPr lang="en-US"/>
              <a:t>				the index itself.... CREATE NONCLUSTERED INDEX [</a:t>
            </a:r>
            <a:r>
              <a:rPr lang="en-US" err="1"/>
              <a:t>nclSupercededUpdateID</a:t>
            </a:r>
            <a:r>
              <a:rPr lang="en-US"/>
              <a:t>] ON [dbo].[</a:t>
            </a:r>
            <a:r>
              <a:rPr lang="en-US" err="1"/>
              <a:t>tbRevisionSupersedesUpdate</a:t>
            </a:r>
            <a:r>
              <a:rPr lang="en-US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4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Decline unused ‘large’ updates - https://tcsmug.org/blogs/jeff-carreon/513-what-s-sup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0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Decline unused ‘large’ updates - https://tcsmug.org/blogs/jeff-carreon/513-what-s-sup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04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Decline unused ‘large’ updates - https://tcsmug.org/blogs/jeff-carreon/513-what-s-sup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75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Decline unused ‘large’ updates - https://tcsmug.org/blogs/jeff-carreon/513-what-s-sup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33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of the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74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vote on the cadence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7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use a team's live event to ask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08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involved, submit a session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71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to adjust- https://docs.microsoft.com/en-us/sql/database-engine/configure-windows/server-memory-server-configuration-options?view=sql-server-ver15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63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to adjust- https://docs.microsoft.com/en-us/sql/database-engine/configure-windows/server-memory-server-configuration-options?view=sql-server-ver15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35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adjust- https://docs.microsoft.com/en-us/sql/database-engine/configure-windows/server-memory-server-configuration-options?view=sql-server-ver15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31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Create Indexes - https://docs.microsoft.com/en-us/troubleshoot/mem/configmgr/wsus-maintenance-guide#create-custom-indexes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38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63B4AED-790C-4010-9C1A-F14EBD01C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5156200"/>
            <a:ext cx="12192000" cy="170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0618" y="692727"/>
            <a:ext cx="8954219" cy="182993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92727"/>
            <a:ext cx="2124974" cy="329693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10617" y="2650836"/>
            <a:ext cx="4416726" cy="2238432"/>
          </a:xfrm>
          <a:prstGeom prst="rect">
            <a:avLst/>
          </a:prstGeo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#1 Info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73992" y="2650836"/>
            <a:ext cx="4390845" cy="2238432"/>
          </a:xfrm>
          <a:prstGeom prst="rect">
            <a:avLst/>
          </a:prstGeo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#2 Info</a:t>
            </a:r>
          </a:p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907911" y="8463005"/>
            <a:ext cx="12192000" cy="173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Virtual System Management User Group">
            <a:extLst>
              <a:ext uri="{FF2B5EF4-FFF2-40B4-BE49-F238E27FC236}">
                <a16:creationId xmlns:a16="http://schemas.microsoft.com/office/drawing/2014/main" id="{824529BA-578D-4B02-9467-C4E6A4DFCF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9025" y="57023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4389119" cy="1600200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28600"/>
            <a:ext cx="6399212" cy="5829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0"/>
            <a:ext cx="4389120" cy="4000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69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ight, black, table, white&#10;&#10;Description automatically generated">
            <a:extLst>
              <a:ext uri="{FF2B5EF4-FFF2-40B4-BE49-F238E27FC236}">
                <a16:creationId xmlns:a16="http://schemas.microsoft.com/office/drawing/2014/main" id="{44B5EE37-C2E4-4CF3-9930-12CC131FAC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C0027B5-C731-4017-B945-00B9434F6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81" y="228599"/>
            <a:ext cx="4389119" cy="1600200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D1A0D52D-DA3F-40FB-907F-EA583D79C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0712" y="228600"/>
            <a:ext cx="6399212" cy="5829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78FB28E-43E8-4E19-8063-A71F79E43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3280" y="2057399"/>
            <a:ext cx="4389120" cy="4000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477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ight, black, table, white&#10;&#10;Description automatically generated">
            <a:extLst>
              <a:ext uri="{FF2B5EF4-FFF2-40B4-BE49-F238E27FC236}">
                <a16:creationId xmlns:a16="http://schemas.microsoft.com/office/drawing/2014/main" id="{156D2519-C2AD-4C46-A939-B25A497191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C5E103-D6E3-4B0A-82E2-F27BA765C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  <a:prstGeom prst="rect">
            <a:avLst/>
          </a:prstGeo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4177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 (Red)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  <a:prstGeom prst="rect">
            <a:avLst/>
          </a:prstGeo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82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1" y="2467267"/>
            <a:ext cx="3340369" cy="2253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798064"/>
            <a:ext cx="718185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062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419474"/>
            <a:ext cx="12192000" cy="3438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0" y="22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AEFD4-E6D3-46FD-8FFB-2BE59ADF05A2}"/>
              </a:ext>
            </a:extLst>
          </p:cNvPr>
          <p:cNvSpPr/>
          <p:nvPr userDrawn="1"/>
        </p:nvSpPr>
        <p:spPr>
          <a:xfrm>
            <a:off x="902397" y="1281093"/>
            <a:ext cx="51243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Extended Q&amp;A</a:t>
            </a:r>
          </a:p>
        </p:txBody>
      </p:sp>
      <p:pic>
        <p:nvPicPr>
          <p:cNvPr id="17" name="Picture 2" descr="Virtual System Management User Group">
            <a:extLst>
              <a:ext uri="{FF2B5EF4-FFF2-40B4-BE49-F238E27FC236}">
                <a16:creationId xmlns:a16="http://schemas.microsoft.com/office/drawing/2014/main" id="{6562BA12-2808-4E01-B000-695A503910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83393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8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ight, black, table, white&#10;&#10;Description automatically generated">
            <a:extLst>
              <a:ext uri="{FF2B5EF4-FFF2-40B4-BE49-F238E27FC236}">
                <a16:creationId xmlns:a16="http://schemas.microsoft.com/office/drawing/2014/main" id="{E6CC0401-9EBD-4ABF-949D-0B4AC33C8F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3B954DD-DAE2-4A6E-82BF-C561FC31B9C6}"/>
              </a:ext>
            </a:extLst>
          </p:cNvPr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94576D5-20D6-421F-ACA3-11E38F87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DF54384-537F-4514-9CAB-668541006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ight, black, table, white&#10;&#10;Description automatically generated">
            <a:extLst>
              <a:ext uri="{FF2B5EF4-FFF2-40B4-BE49-F238E27FC236}">
                <a16:creationId xmlns:a16="http://schemas.microsoft.com/office/drawing/2014/main" id="{F7EBD675-0C5E-4CB2-A5CD-EEBA15F2A3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CBA358B-89F5-46C2-A1BA-C64BD73A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006600"/>
            <a:ext cx="8609012" cy="228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AD39519-13E2-4005-ACB8-EAD6B33F5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495800"/>
            <a:ext cx="8609013" cy="14986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D05369-6497-4211-A898-489C69DD28D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232" y="2006600"/>
            <a:ext cx="2582168" cy="40062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ight, black, table, white&#10;&#10;Description automatically generated">
            <a:extLst>
              <a:ext uri="{FF2B5EF4-FFF2-40B4-BE49-F238E27FC236}">
                <a16:creationId xmlns:a16="http://schemas.microsoft.com/office/drawing/2014/main" id="{3EA49176-C3F3-482C-8F26-5F66D35E0C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3F84D77-744F-413E-85CF-E147C00AEDC0}"/>
              </a:ext>
            </a:extLst>
          </p:cNvPr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24C7BDB-9E46-4B9D-8112-E6A7C64D1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F50CDC3-87F2-4221-9094-1302CCC6E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257299"/>
            <a:ext cx="539496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B68F7535-642D-42DC-A818-939525757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40" y="1257300"/>
            <a:ext cx="539496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light, black, table, white&#10;&#10;Description automatically generated">
            <a:extLst>
              <a:ext uri="{FF2B5EF4-FFF2-40B4-BE49-F238E27FC236}">
                <a16:creationId xmlns:a16="http://schemas.microsoft.com/office/drawing/2014/main" id="{B817EDD5-4FA8-447D-BCAE-4FFB06BEDF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9F15144-7D8A-431A-B4FB-8C05CE7476D4}"/>
              </a:ext>
            </a:extLst>
          </p:cNvPr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CE4EDF9-8EB6-40C3-B453-4C29393DE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838774A-0111-40A3-B3F9-A32BD8217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4772" y="1259416"/>
            <a:ext cx="4649787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C60B5ECC-5633-43D4-B554-19A8C6ADB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" y="1833562"/>
            <a:ext cx="5394960" cy="4224338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1A2C950-B933-438C-A6BB-B9D9D30C4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7266" y="1257300"/>
            <a:ext cx="4665134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EFE281D-69BC-4ABA-8EAC-CFAFB5257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7440" y="1833562"/>
            <a:ext cx="5394960" cy="421587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light, black, table, white&#10;&#10;Description automatically generated">
            <a:extLst>
              <a:ext uri="{FF2B5EF4-FFF2-40B4-BE49-F238E27FC236}">
                <a16:creationId xmlns:a16="http://schemas.microsoft.com/office/drawing/2014/main" id="{6248A09A-6143-4A3D-8C5F-E2299A9D6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135459D-785D-480A-B53D-52150DD72B82}"/>
              </a:ext>
            </a:extLst>
          </p:cNvPr>
          <p:cNvSpPr/>
          <p:nvPr userDrawn="1"/>
        </p:nvSpPr>
        <p:spPr>
          <a:xfrm>
            <a:off x="1398" y="3810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A2B0520-61B8-4C9D-AF16-F857D3743D70}"/>
              </a:ext>
            </a:extLst>
          </p:cNvPr>
          <p:cNvSpPr txBox="1">
            <a:spLocks/>
          </p:cNvSpPr>
          <p:nvPr userDrawn="1"/>
        </p:nvSpPr>
        <p:spPr>
          <a:xfrm>
            <a:off x="610998" y="381000"/>
            <a:ext cx="109728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77EE0E-D015-495C-8F40-B6144B164F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ight, black, table, white&#10;&#10;Description automatically generated">
            <a:extLst>
              <a:ext uri="{FF2B5EF4-FFF2-40B4-BE49-F238E27FC236}">
                <a16:creationId xmlns:a16="http://schemas.microsoft.com/office/drawing/2014/main" id="{DE412AC3-8FA8-4A83-90B6-2A855BBE4E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CF57D1C-C016-43E4-8204-7FB20856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12" y="228600"/>
            <a:ext cx="4497388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29BCFE6-6B12-4C7C-A8AE-FA3A89BE4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0"/>
            <a:ext cx="6018213" cy="58293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A93FB4F-BDA1-4C9B-B387-B7E213AB6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ight, black, table, white&#10;&#10;Description automatically generated">
            <a:extLst>
              <a:ext uri="{FF2B5EF4-FFF2-40B4-BE49-F238E27FC236}">
                <a16:creationId xmlns:a16="http://schemas.microsoft.com/office/drawing/2014/main" id="{BEE82600-48D6-443C-8DC6-41135E53A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F4DFE1-2447-40C5-BD88-33CFDFEF610D}"/>
              </a:ext>
            </a:extLst>
          </p:cNvPr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959307F-304F-4CB7-BA8F-F59A4F0A3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3412680-C973-4D33-86E4-15EC58F28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396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995123-BA9B-410F-AEF1-07F15CB74C91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99527" y="6146564"/>
            <a:ext cx="609600" cy="6096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73" r:id="rId9"/>
    <p:sldLayoutId id="2147483674" r:id="rId10"/>
    <p:sldLayoutId id="2147483675" r:id="rId11"/>
    <p:sldLayoutId id="2147483670" r:id="rId12"/>
    <p:sldLayoutId id="2147483671" r:id="rId13"/>
    <p:sldLayoutId id="2147483672" r:id="rId14"/>
    <p:sldLayoutId id="2147483677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96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orient="horz" pos="3816" userDrawn="1">
          <p15:clr>
            <a:srgbClr val="F26B43"/>
          </p15:clr>
        </p15:guide>
        <p15:guide id="7" orient="horz" pos="144" userDrawn="1">
          <p15:clr>
            <a:srgbClr val="F26B43"/>
          </p15:clr>
        </p15:guide>
        <p15:guide id="8" orient="horz" pos="720" userDrawn="1">
          <p15:clr>
            <a:srgbClr val="F26B43"/>
          </p15:clr>
        </p15:guide>
        <p15:guide id="9" orient="horz" pos="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ustin@patchmypc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smug.com/youtube" TargetMode="External"/><Relationship Id="rId5" Type="http://schemas.openxmlformats.org/officeDocument/2006/relationships/hyperlink" Target="https://vsmug.com/github" TargetMode="External"/><Relationship Id="rId4" Type="http://schemas.openxmlformats.org/officeDocument/2006/relationships/hyperlink" Target="https://vsmug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troubleshoot/mem/configmgr/wsus-maintenance-guide#create-custom-indexe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troubleshoot/mem/configmgr/wsus-maintenance-guide#setting-up-the-susdb-reindex-for-wid-using-sqlcmd-and-task-scheduler" TargetMode="External"/><Relationship Id="rId2" Type="http://schemas.openxmlformats.org/officeDocument/2006/relationships/hyperlink" Target="https://docs.microsoft.com/en-us/troubleshoot/mem/configmgr/wsus-maintenance-guide#reindex-the-wsus-database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docs.microsoft.com/en-us/troubleshoot/mem/configmgr/wsus-maintenance-guide#setting-up-a-basic-scheduled-maintenance-task-in-sql-for-non-wid-susdb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csmug.org/blogs/jeff-carreon/513-what-s-su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smug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justin@patchmypc.com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vsmug.com/youtub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hyperlink" Target="https://vsmug.com/vote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26" Type="http://schemas.openxmlformats.org/officeDocument/2006/relationships/image" Target="../media/image74.png"/><Relationship Id="rId3" Type="http://schemas.openxmlformats.org/officeDocument/2006/relationships/image" Target="../media/image51.png"/><Relationship Id="rId21" Type="http://schemas.openxmlformats.org/officeDocument/2006/relationships/image" Target="../media/image69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5" Type="http://schemas.openxmlformats.org/officeDocument/2006/relationships/image" Target="../media/image73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29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24" Type="http://schemas.openxmlformats.org/officeDocument/2006/relationships/image" Target="../media/image72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23" Type="http://schemas.openxmlformats.org/officeDocument/2006/relationships/image" Target="../media/image71.png"/><Relationship Id="rId28" Type="http://schemas.openxmlformats.org/officeDocument/2006/relationships/image" Target="../media/image76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Relationship Id="rId22" Type="http://schemas.openxmlformats.org/officeDocument/2006/relationships/image" Target="../media/image70.png"/><Relationship Id="rId27" Type="http://schemas.openxmlformats.org/officeDocument/2006/relationships/image" Target="../media/image75.png"/><Relationship Id="rId30" Type="http://schemas.openxmlformats.org/officeDocument/2006/relationships/image" Target="../media/image7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26" Type="http://schemas.openxmlformats.org/officeDocument/2006/relationships/image" Target="../media/image103.png"/><Relationship Id="rId3" Type="http://schemas.openxmlformats.org/officeDocument/2006/relationships/image" Target="../media/image80.png"/><Relationship Id="rId21" Type="http://schemas.openxmlformats.org/officeDocument/2006/relationships/image" Target="../media/image98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5" Type="http://schemas.openxmlformats.org/officeDocument/2006/relationships/image" Target="../media/image102.png"/><Relationship Id="rId2" Type="http://schemas.openxmlformats.org/officeDocument/2006/relationships/image" Target="../media/image79.png"/><Relationship Id="rId16" Type="http://schemas.openxmlformats.org/officeDocument/2006/relationships/image" Target="../media/image93.png"/><Relationship Id="rId20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24" Type="http://schemas.openxmlformats.org/officeDocument/2006/relationships/image" Target="../media/image101.png"/><Relationship Id="rId5" Type="http://schemas.openxmlformats.org/officeDocument/2006/relationships/image" Target="../media/image82.png"/><Relationship Id="rId15" Type="http://schemas.openxmlformats.org/officeDocument/2006/relationships/image" Target="../media/image92.png"/><Relationship Id="rId23" Type="http://schemas.openxmlformats.org/officeDocument/2006/relationships/image" Target="../media/image100.png"/><Relationship Id="rId28" Type="http://schemas.openxmlformats.org/officeDocument/2006/relationships/image" Target="../media/image105.png"/><Relationship Id="rId10" Type="http://schemas.openxmlformats.org/officeDocument/2006/relationships/image" Target="../media/image87.png"/><Relationship Id="rId19" Type="http://schemas.openxmlformats.org/officeDocument/2006/relationships/image" Target="../media/image96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Relationship Id="rId22" Type="http://schemas.openxmlformats.org/officeDocument/2006/relationships/image" Target="../media/image99.png"/><Relationship Id="rId27" Type="http://schemas.openxmlformats.org/officeDocument/2006/relationships/image" Target="../media/image10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26" Type="http://schemas.openxmlformats.org/officeDocument/2006/relationships/image" Target="../media/image130.png"/><Relationship Id="rId3" Type="http://schemas.openxmlformats.org/officeDocument/2006/relationships/image" Target="../media/image107.png"/><Relationship Id="rId21" Type="http://schemas.openxmlformats.org/officeDocument/2006/relationships/image" Target="../media/image125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5" Type="http://schemas.openxmlformats.org/officeDocument/2006/relationships/image" Target="../media/image129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24" Type="http://schemas.openxmlformats.org/officeDocument/2006/relationships/image" Target="../media/image128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23" Type="http://schemas.openxmlformats.org/officeDocument/2006/relationships/image" Target="../media/image127.png"/><Relationship Id="rId28" Type="http://schemas.openxmlformats.org/officeDocument/2006/relationships/image" Target="../media/image132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Relationship Id="rId22" Type="http://schemas.openxmlformats.org/officeDocument/2006/relationships/image" Target="../media/image126.png"/><Relationship Id="rId27" Type="http://schemas.openxmlformats.org/officeDocument/2006/relationships/image" Target="../media/image13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44.png"/><Relationship Id="rId18" Type="http://schemas.openxmlformats.org/officeDocument/2006/relationships/image" Target="../media/image149.png"/><Relationship Id="rId26" Type="http://schemas.openxmlformats.org/officeDocument/2006/relationships/image" Target="../media/image157.png"/><Relationship Id="rId3" Type="http://schemas.openxmlformats.org/officeDocument/2006/relationships/image" Target="../media/image134.png"/><Relationship Id="rId21" Type="http://schemas.openxmlformats.org/officeDocument/2006/relationships/image" Target="../media/image152.png"/><Relationship Id="rId7" Type="http://schemas.openxmlformats.org/officeDocument/2006/relationships/image" Target="../media/image138.png"/><Relationship Id="rId12" Type="http://schemas.openxmlformats.org/officeDocument/2006/relationships/image" Target="../media/image143.png"/><Relationship Id="rId17" Type="http://schemas.openxmlformats.org/officeDocument/2006/relationships/image" Target="../media/image148.png"/><Relationship Id="rId25" Type="http://schemas.openxmlformats.org/officeDocument/2006/relationships/image" Target="../media/image156.png"/><Relationship Id="rId2" Type="http://schemas.openxmlformats.org/officeDocument/2006/relationships/image" Target="../media/image133.png"/><Relationship Id="rId16" Type="http://schemas.openxmlformats.org/officeDocument/2006/relationships/image" Target="../media/image147.png"/><Relationship Id="rId20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7.png"/><Relationship Id="rId11" Type="http://schemas.openxmlformats.org/officeDocument/2006/relationships/image" Target="../media/image142.png"/><Relationship Id="rId24" Type="http://schemas.openxmlformats.org/officeDocument/2006/relationships/image" Target="../media/image155.png"/><Relationship Id="rId5" Type="http://schemas.openxmlformats.org/officeDocument/2006/relationships/image" Target="../media/image136.png"/><Relationship Id="rId15" Type="http://schemas.openxmlformats.org/officeDocument/2006/relationships/image" Target="../media/image146.png"/><Relationship Id="rId23" Type="http://schemas.openxmlformats.org/officeDocument/2006/relationships/image" Target="../media/image154.png"/><Relationship Id="rId28" Type="http://schemas.openxmlformats.org/officeDocument/2006/relationships/image" Target="../media/image159.png"/><Relationship Id="rId10" Type="http://schemas.openxmlformats.org/officeDocument/2006/relationships/image" Target="../media/image141.png"/><Relationship Id="rId19" Type="http://schemas.openxmlformats.org/officeDocument/2006/relationships/image" Target="../media/image150.png"/><Relationship Id="rId4" Type="http://schemas.openxmlformats.org/officeDocument/2006/relationships/image" Target="../media/image135.png"/><Relationship Id="rId9" Type="http://schemas.openxmlformats.org/officeDocument/2006/relationships/image" Target="../media/image140.png"/><Relationship Id="rId14" Type="http://schemas.openxmlformats.org/officeDocument/2006/relationships/image" Target="../media/image145.png"/><Relationship Id="rId22" Type="http://schemas.openxmlformats.org/officeDocument/2006/relationships/image" Target="../media/image153.png"/><Relationship Id="rId27" Type="http://schemas.openxmlformats.org/officeDocument/2006/relationships/image" Target="../media/image15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13" Type="http://schemas.openxmlformats.org/officeDocument/2006/relationships/image" Target="../media/image171.png"/><Relationship Id="rId18" Type="http://schemas.openxmlformats.org/officeDocument/2006/relationships/image" Target="../media/image176.png"/><Relationship Id="rId26" Type="http://schemas.openxmlformats.org/officeDocument/2006/relationships/image" Target="../media/image184.png"/><Relationship Id="rId3" Type="http://schemas.openxmlformats.org/officeDocument/2006/relationships/image" Target="../media/image161.png"/><Relationship Id="rId21" Type="http://schemas.openxmlformats.org/officeDocument/2006/relationships/image" Target="../media/image179.png"/><Relationship Id="rId7" Type="http://schemas.openxmlformats.org/officeDocument/2006/relationships/image" Target="../media/image165.png"/><Relationship Id="rId12" Type="http://schemas.openxmlformats.org/officeDocument/2006/relationships/image" Target="../media/image170.png"/><Relationship Id="rId17" Type="http://schemas.openxmlformats.org/officeDocument/2006/relationships/image" Target="../media/image175.png"/><Relationship Id="rId25" Type="http://schemas.openxmlformats.org/officeDocument/2006/relationships/image" Target="../media/image183.png"/><Relationship Id="rId2" Type="http://schemas.openxmlformats.org/officeDocument/2006/relationships/image" Target="../media/image160.png"/><Relationship Id="rId16" Type="http://schemas.openxmlformats.org/officeDocument/2006/relationships/image" Target="../media/image174.png"/><Relationship Id="rId20" Type="http://schemas.openxmlformats.org/officeDocument/2006/relationships/image" Target="../media/image1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4.png"/><Relationship Id="rId11" Type="http://schemas.openxmlformats.org/officeDocument/2006/relationships/image" Target="../media/image169.png"/><Relationship Id="rId24" Type="http://schemas.openxmlformats.org/officeDocument/2006/relationships/image" Target="../media/image182.png"/><Relationship Id="rId5" Type="http://schemas.openxmlformats.org/officeDocument/2006/relationships/image" Target="../media/image163.png"/><Relationship Id="rId15" Type="http://schemas.openxmlformats.org/officeDocument/2006/relationships/image" Target="../media/image173.png"/><Relationship Id="rId23" Type="http://schemas.openxmlformats.org/officeDocument/2006/relationships/image" Target="../media/image181.png"/><Relationship Id="rId28" Type="http://schemas.openxmlformats.org/officeDocument/2006/relationships/image" Target="../media/image186.png"/><Relationship Id="rId10" Type="http://schemas.openxmlformats.org/officeDocument/2006/relationships/image" Target="../media/image168.png"/><Relationship Id="rId19" Type="http://schemas.openxmlformats.org/officeDocument/2006/relationships/image" Target="../media/image177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Relationship Id="rId14" Type="http://schemas.openxmlformats.org/officeDocument/2006/relationships/image" Target="../media/image172.png"/><Relationship Id="rId22" Type="http://schemas.openxmlformats.org/officeDocument/2006/relationships/image" Target="../media/image180.png"/><Relationship Id="rId27" Type="http://schemas.openxmlformats.org/officeDocument/2006/relationships/image" Target="../media/image18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3.png"/><Relationship Id="rId26" Type="http://schemas.openxmlformats.org/officeDocument/2006/relationships/image" Target="../media/image211.png"/><Relationship Id="rId3" Type="http://schemas.openxmlformats.org/officeDocument/2006/relationships/image" Target="../media/image188.png"/><Relationship Id="rId21" Type="http://schemas.openxmlformats.org/officeDocument/2006/relationships/image" Target="../media/image206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2.png"/><Relationship Id="rId25" Type="http://schemas.openxmlformats.org/officeDocument/2006/relationships/image" Target="../media/image210.png"/><Relationship Id="rId2" Type="http://schemas.openxmlformats.org/officeDocument/2006/relationships/image" Target="../media/image187.png"/><Relationship Id="rId16" Type="http://schemas.openxmlformats.org/officeDocument/2006/relationships/image" Target="../media/image201.png"/><Relationship Id="rId20" Type="http://schemas.openxmlformats.org/officeDocument/2006/relationships/image" Target="../media/image2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24" Type="http://schemas.openxmlformats.org/officeDocument/2006/relationships/image" Target="../media/image209.png"/><Relationship Id="rId5" Type="http://schemas.openxmlformats.org/officeDocument/2006/relationships/image" Target="../media/image190.png"/><Relationship Id="rId15" Type="http://schemas.openxmlformats.org/officeDocument/2006/relationships/image" Target="../media/image200.png"/><Relationship Id="rId23" Type="http://schemas.openxmlformats.org/officeDocument/2006/relationships/image" Target="../media/image208.png"/><Relationship Id="rId28" Type="http://schemas.openxmlformats.org/officeDocument/2006/relationships/image" Target="../media/image213.png"/><Relationship Id="rId10" Type="http://schemas.openxmlformats.org/officeDocument/2006/relationships/image" Target="../media/image195.png"/><Relationship Id="rId19" Type="http://schemas.openxmlformats.org/officeDocument/2006/relationships/image" Target="../media/image204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Relationship Id="rId22" Type="http://schemas.openxmlformats.org/officeDocument/2006/relationships/image" Target="../media/image207.png"/><Relationship Id="rId27" Type="http://schemas.openxmlformats.org/officeDocument/2006/relationships/image" Target="../media/image21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25.png"/><Relationship Id="rId18" Type="http://schemas.openxmlformats.org/officeDocument/2006/relationships/image" Target="../media/image230.png"/><Relationship Id="rId3" Type="http://schemas.openxmlformats.org/officeDocument/2006/relationships/image" Target="../media/image215.png"/><Relationship Id="rId21" Type="http://schemas.openxmlformats.org/officeDocument/2006/relationships/image" Target="../media/image233.png"/><Relationship Id="rId7" Type="http://schemas.openxmlformats.org/officeDocument/2006/relationships/image" Target="../media/image219.png"/><Relationship Id="rId12" Type="http://schemas.openxmlformats.org/officeDocument/2006/relationships/image" Target="../media/image224.png"/><Relationship Id="rId17" Type="http://schemas.openxmlformats.org/officeDocument/2006/relationships/image" Target="../media/image229.png"/><Relationship Id="rId2" Type="http://schemas.openxmlformats.org/officeDocument/2006/relationships/image" Target="../media/image214.png"/><Relationship Id="rId16" Type="http://schemas.openxmlformats.org/officeDocument/2006/relationships/image" Target="../media/image228.png"/><Relationship Id="rId20" Type="http://schemas.openxmlformats.org/officeDocument/2006/relationships/image" Target="../media/image2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8.png"/><Relationship Id="rId11" Type="http://schemas.openxmlformats.org/officeDocument/2006/relationships/image" Target="../media/image223.png"/><Relationship Id="rId5" Type="http://schemas.openxmlformats.org/officeDocument/2006/relationships/image" Target="../media/image217.png"/><Relationship Id="rId15" Type="http://schemas.openxmlformats.org/officeDocument/2006/relationships/image" Target="../media/image227.png"/><Relationship Id="rId23" Type="http://schemas.openxmlformats.org/officeDocument/2006/relationships/image" Target="../media/image235.png"/><Relationship Id="rId10" Type="http://schemas.openxmlformats.org/officeDocument/2006/relationships/image" Target="../media/image222.png"/><Relationship Id="rId19" Type="http://schemas.openxmlformats.org/officeDocument/2006/relationships/image" Target="../media/image231.png"/><Relationship Id="rId4" Type="http://schemas.openxmlformats.org/officeDocument/2006/relationships/image" Target="../media/image216.png"/><Relationship Id="rId9" Type="http://schemas.openxmlformats.org/officeDocument/2006/relationships/image" Target="../media/image221.png"/><Relationship Id="rId14" Type="http://schemas.openxmlformats.org/officeDocument/2006/relationships/image" Target="../media/image226.png"/><Relationship Id="rId22" Type="http://schemas.openxmlformats.org/officeDocument/2006/relationships/image" Target="../media/image23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png"/><Relationship Id="rId13" Type="http://schemas.openxmlformats.org/officeDocument/2006/relationships/image" Target="../media/image247.png"/><Relationship Id="rId3" Type="http://schemas.openxmlformats.org/officeDocument/2006/relationships/image" Target="../media/image237.png"/><Relationship Id="rId7" Type="http://schemas.openxmlformats.org/officeDocument/2006/relationships/image" Target="../media/image241.png"/><Relationship Id="rId12" Type="http://schemas.openxmlformats.org/officeDocument/2006/relationships/image" Target="../media/image246.png"/><Relationship Id="rId2" Type="http://schemas.openxmlformats.org/officeDocument/2006/relationships/image" Target="../media/image236.png"/><Relationship Id="rId16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0.png"/><Relationship Id="rId11" Type="http://schemas.openxmlformats.org/officeDocument/2006/relationships/image" Target="../media/image245.png"/><Relationship Id="rId5" Type="http://schemas.openxmlformats.org/officeDocument/2006/relationships/image" Target="../media/image239.png"/><Relationship Id="rId15" Type="http://schemas.openxmlformats.org/officeDocument/2006/relationships/image" Target="../media/image249.png"/><Relationship Id="rId10" Type="http://schemas.openxmlformats.org/officeDocument/2006/relationships/image" Target="../media/image244.png"/><Relationship Id="rId4" Type="http://schemas.openxmlformats.org/officeDocument/2006/relationships/image" Target="../media/image238.png"/><Relationship Id="rId9" Type="http://schemas.openxmlformats.org/officeDocument/2006/relationships/image" Target="../media/image243.png"/><Relationship Id="rId14" Type="http://schemas.openxmlformats.org/officeDocument/2006/relationships/image" Target="../media/image2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smug.com/session-submiss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smug.com/" TargetMode="External"/><Relationship Id="rId2" Type="http://schemas.openxmlformats.org/officeDocument/2006/relationships/hyperlink" Target="mailto:justin@patchmypc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vsmug.com/youtube" TargetMode="External"/><Relationship Id="rId4" Type="http://schemas.openxmlformats.org/officeDocument/2006/relationships/hyperlink" Target="https://vsmug.com/github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atchmypc.com/telemetry-data-collected-when-using-the-publisher#WsusMaintenanc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VSMUG – 2021-12 </a:t>
            </a:r>
            <a:r>
              <a:rPr lang="en-US" dirty="0" err="1"/>
              <a:t>INtro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010617" y="2650836"/>
            <a:ext cx="3651440" cy="2238432"/>
          </a:xfrm>
        </p:spPr>
        <p:txBody>
          <a:bodyPr>
            <a:normAutofit/>
          </a:bodyPr>
          <a:lstStyle/>
          <a:p>
            <a:r>
              <a:rPr lang="en-US" dirty="0"/>
              <a:t>User Group Lead</a:t>
            </a:r>
          </a:p>
          <a:p>
            <a:r>
              <a:rPr lang="en-US" dirty="0"/>
              <a:t>Justin Chalfant</a:t>
            </a:r>
          </a:p>
          <a:p>
            <a:r>
              <a:rPr lang="en-US" dirty="0">
                <a:hlinkClick r:id="rId3"/>
              </a:rPr>
              <a:t>justin@patchmypc.com</a:t>
            </a:r>
            <a:r>
              <a:rPr lang="en-US" dirty="0"/>
              <a:t> </a:t>
            </a:r>
          </a:p>
          <a:p>
            <a:r>
              <a:rPr lang="en-US" dirty="0"/>
              <a:t>Founder - Patch My PC</a:t>
            </a:r>
          </a:p>
          <a:p>
            <a:r>
              <a:rPr lang="en-US" dirty="0"/>
              <a:t>Twitter: @SetupConfigMgr</a:t>
            </a:r>
            <a:endParaRPr lang="en-US" u="sn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219950" y="2650836"/>
            <a:ext cx="4744887" cy="2238432"/>
          </a:xfrm>
        </p:spPr>
        <p:txBody>
          <a:bodyPr>
            <a:normAutofit/>
          </a:bodyPr>
          <a:lstStyle/>
          <a:p>
            <a:r>
              <a:rPr lang="en-US" dirty="0"/>
              <a:t>Virtual System Management User Group</a:t>
            </a:r>
          </a:p>
          <a:p>
            <a:r>
              <a:rPr lang="en-US" dirty="0"/>
              <a:t>Website: </a:t>
            </a:r>
            <a:r>
              <a:rPr lang="en-US" dirty="0">
                <a:hlinkClick r:id="rId4"/>
              </a:rPr>
              <a:t>https://vsmug.com/</a:t>
            </a:r>
            <a:endParaRPr lang="en-US" dirty="0"/>
          </a:p>
          <a:p>
            <a:r>
              <a:rPr lang="en-US" dirty="0"/>
              <a:t>Content: </a:t>
            </a:r>
            <a:r>
              <a:rPr lang="en-US" dirty="0">
                <a:hlinkClick r:id="rId5"/>
              </a:rPr>
              <a:t>https://vsmug.com/github</a:t>
            </a:r>
            <a:endParaRPr lang="en-US" dirty="0"/>
          </a:p>
          <a:p>
            <a:r>
              <a:rPr lang="en-US" dirty="0"/>
              <a:t>Twitter: @V_SMUG</a:t>
            </a:r>
          </a:p>
          <a:p>
            <a:r>
              <a:rPr lang="en-US" dirty="0"/>
              <a:t>YouTube: </a:t>
            </a:r>
            <a:r>
              <a:rPr lang="en-US" dirty="0">
                <a:hlinkClick r:id="rId6"/>
              </a:rPr>
              <a:t>https://vsmug.com/youtube</a:t>
            </a:r>
            <a:r>
              <a:rPr lang="en-US" dirty="0"/>
              <a:t> </a:t>
            </a:r>
          </a:p>
        </p:txBody>
      </p:sp>
      <p:sp>
        <p:nvSpPr>
          <p:cNvPr id="2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5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 dirty="0"/>
              <a:t>SQL Memory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4294967295"/>
          </p:nvPr>
        </p:nvSpPr>
        <p:spPr>
          <a:xfrm>
            <a:off x="609600" y="1788514"/>
            <a:ext cx="9562689" cy="426938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WID defaults to ‘unlimited’ SQL memory</a:t>
            </a:r>
          </a:p>
          <a:p>
            <a:pPr lvl="1"/>
            <a:r>
              <a:rPr lang="en-US" dirty="0"/>
              <a:t>Maybe not a big deal if this is a dedicated WSUS box</a:t>
            </a:r>
          </a:p>
          <a:p>
            <a:r>
              <a:rPr lang="en-US" dirty="0"/>
              <a:t>Shared SQL instance?</a:t>
            </a:r>
          </a:p>
          <a:p>
            <a:pPr lvl="1"/>
            <a:r>
              <a:rPr lang="en-US" dirty="0"/>
              <a:t>If SUSDB and CM_&lt;</a:t>
            </a:r>
            <a:r>
              <a:rPr lang="en-US" dirty="0" err="1"/>
              <a:t>SiteCode</a:t>
            </a:r>
            <a:r>
              <a:rPr lang="en-US" dirty="0"/>
              <a:t>&gt; are on the same instance they are sharing a memory pool</a:t>
            </a:r>
          </a:p>
          <a:p>
            <a:r>
              <a:rPr lang="en-US" dirty="0"/>
              <a:t>Low memory allocation can cause timeouts when querying WSUS</a:t>
            </a:r>
          </a:p>
          <a:p>
            <a:r>
              <a:rPr lang="en-US"/>
              <a:t>We had to drop this to 1gb to make things break 😁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10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Demo – Justin</a:t>
            </a:r>
          </a:p>
          <a:p>
            <a:r>
              <a:rPr lang="en-US"/>
              <a:t>How to adjust SQL memory</a:t>
            </a:r>
          </a:p>
        </p:txBody>
      </p:sp>
    </p:spTree>
    <p:extLst>
      <p:ext uri="{BB962C8B-B14F-4D97-AF65-F5344CB8AC3E}">
        <p14:creationId xmlns:p14="http://schemas.microsoft.com/office/powerpoint/2010/main" val="2768360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Create custom indexes (</a:t>
            </a:r>
            <a:r>
              <a:rPr lang="en-US" err="1"/>
              <a:t>Configmgr</a:t>
            </a:r>
            <a:r>
              <a:rPr lang="en-US"/>
              <a:t>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10AE8F2-D1AE-4262-AF26-B4E6C1890AC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7117868" y="1626151"/>
            <a:ext cx="4630491" cy="4840287"/>
          </a:xfrm>
          <a:prstGeom prst="rect">
            <a:avLst/>
          </a:prstGeom>
        </p:spPr>
      </p:pic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C8FEEB31-A219-4BBA-B3D8-9899149E78E7}"/>
              </a:ext>
            </a:extLst>
          </p:cNvPr>
          <p:cNvSpPr txBox="1">
            <a:spLocks/>
          </p:cNvSpPr>
          <p:nvPr/>
        </p:nvSpPr>
        <p:spPr>
          <a:xfrm>
            <a:off x="609600" y="1626151"/>
            <a:ext cx="6289141" cy="45217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ConfigMgr</a:t>
            </a:r>
            <a:r>
              <a:rPr lang="en-US" dirty="0"/>
              <a:t> can create the indexes for you (probably)</a:t>
            </a:r>
          </a:p>
          <a:p>
            <a:r>
              <a:rPr lang="en-US" dirty="0"/>
              <a:t>Must have permission!</a:t>
            </a:r>
          </a:p>
          <a:p>
            <a:pPr lvl="1"/>
            <a:r>
              <a:rPr lang="en-US" dirty="0"/>
              <a:t>WID local to Site Server ✅</a:t>
            </a:r>
          </a:p>
          <a:p>
            <a:pPr lvl="1"/>
            <a:r>
              <a:rPr lang="en-US" dirty="0"/>
              <a:t>WID remote from Site Server ❌</a:t>
            </a:r>
          </a:p>
          <a:p>
            <a:pPr lvl="1"/>
            <a:r>
              <a:rPr lang="en-US" dirty="0"/>
              <a:t>SQL??? ✅</a:t>
            </a:r>
          </a:p>
          <a:p>
            <a:r>
              <a:rPr lang="en-US" dirty="0"/>
              <a:t>MS provides </a:t>
            </a:r>
            <a:r>
              <a:rPr lang="en-US" dirty="0">
                <a:hlinkClick r:id="rId4"/>
              </a:rPr>
              <a:t>docs</a:t>
            </a:r>
            <a:r>
              <a:rPr lang="en-US" dirty="0"/>
              <a:t> to add indexes manually</a:t>
            </a:r>
          </a:p>
          <a:p>
            <a:r>
              <a:rPr lang="en-US"/>
              <a:t>Chicken and egg!</a:t>
            </a:r>
          </a:p>
          <a:p>
            <a:pPr lvl="1"/>
            <a:r>
              <a:rPr lang="en-US"/>
              <a:t>Maintenance happens after the sync! And will not run in some failure scenarios such as a timeout when querying for all updates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728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 dirty="0"/>
              <a:t>Create custom </a:t>
            </a:r>
            <a:r>
              <a:rPr lang="en-US"/>
              <a:t>indexes (manually)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4294967295"/>
          </p:nvPr>
        </p:nvSpPr>
        <p:spPr>
          <a:xfrm>
            <a:off x="609600" y="1788514"/>
            <a:ext cx="11435862" cy="4840886"/>
          </a:xfrm>
          <a:prstGeom prst="rect">
            <a:avLst/>
          </a:prstGeom>
        </p:spPr>
        <p:txBody>
          <a:bodyPr/>
          <a:lstStyle/>
          <a:p>
            <a:r>
              <a:rPr lang="en-US" b="0" i="0" dirty="0">
                <a:solidFill>
                  <a:srgbClr val="63B456"/>
                </a:solidFill>
                <a:effectLst/>
                <a:latin typeface="SFMono-Regular"/>
              </a:rPr>
              <a:t>-- Create custom index in </a:t>
            </a:r>
            <a:r>
              <a:rPr lang="en-US" b="0" i="0" dirty="0" err="1">
                <a:solidFill>
                  <a:srgbClr val="63B456"/>
                </a:solidFill>
                <a:effectLst/>
                <a:latin typeface="SFMono-Regular"/>
              </a:rPr>
              <a:t>tbLocalizedPropertyForRevision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</a:t>
            </a:r>
            <a:b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</a:b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USE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[SUSDB] </a:t>
            </a:r>
            <a:b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</a:br>
            <a:b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</a:b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CREATE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NONCLUSTERED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INDEX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[</a:t>
            </a:r>
            <a:r>
              <a:rPr lang="en-US" b="0" i="0" dirty="0" err="1">
                <a:solidFill>
                  <a:srgbClr val="E6E6E6"/>
                </a:solidFill>
                <a:effectLst/>
                <a:latin typeface="SFMono-Regular"/>
              </a:rPr>
              <a:t>nclLocalizedPropertyID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]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ON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[</a:t>
            </a:r>
            <a:r>
              <a:rPr lang="en-US" b="0" i="0">
                <a:solidFill>
                  <a:srgbClr val="E6E6E6"/>
                </a:solidFill>
                <a:effectLst/>
                <a:latin typeface="SFMono-Regular"/>
              </a:rPr>
              <a:t>dbo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].[</a:t>
            </a:r>
            <a:r>
              <a:rPr lang="en-US" b="0" i="0" dirty="0" err="1">
                <a:solidFill>
                  <a:srgbClr val="E6E6E6"/>
                </a:solidFill>
                <a:effectLst/>
                <a:latin typeface="SFMono-Regular"/>
              </a:rPr>
              <a:t>tbLocalizedPropertyForRevision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] ( [</a:t>
            </a:r>
            <a:r>
              <a:rPr lang="en-US" b="0" i="0" dirty="0" err="1">
                <a:solidFill>
                  <a:srgbClr val="E6E6E6"/>
                </a:solidFill>
                <a:effectLst/>
                <a:latin typeface="SFMono-Regular"/>
              </a:rPr>
              <a:t>LocalizedPropertyID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]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ASC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)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WITH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(PAD_INDEX =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OFF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, STATISTICS_NORECOMPUTE =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OFF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, SORT_IN_TEMPDB =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OFF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, DROP_EXISTING =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OFF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ONLINE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=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OFF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, ALLOW_ROW_LOCKS =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ON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, ALLOW_PAGE_LOCKS =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ON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)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ON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[PRIMARY] </a:t>
            </a:r>
            <a:b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</a:br>
            <a:b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</a:br>
            <a:r>
              <a:rPr lang="en-US" b="0" i="0" dirty="0">
                <a:solidFill>
                  <a:srgbClr val="63B456"/>
                </a:solidFill>
                <a:effectLst/>
                <a:latin typeface="SFMono-Regular"/>
              </a:rPr>
              <a:t>-- Create custom index in </a:t>
            </a:r>
            <a:r>
              <a:rPr lang="en-US" b="0" i="0" dirty="0" err="1">
                <a:solidFill>
                  <a:srgbClr val="63B456"/>
                </a:solidFill>
                <a:effectLst/>
                <a:latin typeface="SFMono-Regular"/>
              </a:rPr>
              <a:t>tbRevisionSupersedesUpdate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</a:t>
            </a:r>
            <a:b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</a:b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CREATE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NONCLUSTERED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INDEX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[</a:t>
            </a:r>
            <a:r>
              <a:rPr lang="en-US" b="0" i="0" dirty="0" err="1">
                <a:solidFill>
                  <a:srgbClr val="E6E6E6"/>
                </a:solidFill>
                <a:effectLst/>
                <a:latin typeface="SFMono-Regular"/>
              </a:rPr>
              <a:t>nclSupercededUpdateID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]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ON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[</a:t>
            </a:r>
            <a:r>
              <a:rPr lang="en-US" b="0" i="0">
                <a:solidFill>
                  <a:srgbClr val="E6E6E6"/>
                </a:solidFill>
                <a:effectLst/>
                <a:latin typeface="SFMono-Regular"/>
              </a:rPr>
              <a:t>dbo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].[</a:t>
            </a:r>
            <a:r>
              <a:rPr lang="en-US" b="0" i="0" dirty="0" err="1">
                <a:solidFill>
                  <a:srgbClr val="E6E6E6"/>
                </a:solidFill>
                <a:effectLst/>
                <a:latin typeface="SFMono-Regular"/>
              </a:rPr>
              <a:t>tbRevisionSupersedesUpdate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] ( [</a:t>
            </a:r>
            <a:r>
              <a:rPr lang="en-US" b="0" i="0" dirty="0" err="1">
                <a:solidFill>
                  <a:srgbClr val="E6E6E6"/>
                </a:solidFill>
                <a:effectLst/>
                <a:latin typeface="SFMono-Regular"/>
              </a:rPr>
              <a:t>SupersededUpdateID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]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ASC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)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WITH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(PAD_INDEX =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OFF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, STATISTICS_NORECOMPUTE =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OFF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, SORT_IN_TEMPDB =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OFF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, DROP_EXISTING =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OFF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ONLINE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=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OFF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, ALLOW_ROW_LOCKS =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ON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, ALLOW_PAGE_LOCKS =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ON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)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ON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[PRIMARY]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3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Demo – Cody</a:t>
            </a:r>
            <a:br>
              <a:rPr lang="en-US"/>
            </a:br>
            <a:r>
              <a:rPr lang="en-US"/>
              <a:t>Why are indexes important?</a:t>
            </a:r>
          </a:p>
        </p:txBody>
      </p:sp>
    </p:spTree>
    <p:extLst>
      <p:ext uri="{BB962C8B-B14F-4D97-AF65-F5344CB8AC3E}">
        <p14:creationId xmlns:p14="http://schemas.microsoft.com/office/powerpoint/2010/main" val="827896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Actually running indexing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Creating the indexes is a one-off operation</a:t>
            </a:r>
          </a:p>
          <a:p>
            <a:r>
              <a:rPr lang="en-US"/>
              <a:t>Running re-indexing is an ongoing operation that should happen on a schedule</a:t>
            </a:r>
          </a:p>
          <a:p>
            <a:r>
              <a:rPr lang="en-US"/>
              <a:t>Microsoft </a:t>
            </a:r>
            <a:r>
              <a:rPr lang="en-US">
                <a:hlinkClick r:id="rId2"/>
              </a:rPr>
              <a:t>provides T-SQL</a:t>
            </a:r>
            <a:r>
              <a:rPr lang="en-US"/>
              <a:t> that can be set up as a SQL job that the SQL server agent will execute</a:t>
            </a:r>
          </a:p>
          <a:p>
            <a:r>
              <a:rPr lang="en-US"/>
              <a:t>If it is a WID then get creative!</a:t>
            </a:r>
          </a:p>
          <a:p>
            <a:pPr lvl="1"/>
            <a:r>
              <a:rPr lang="en-US">
                <a:hlinkClick r:id="rId3"/>
              </a:rPr>
              <a:t>Scheduled task</a:t>
            </a:r>
            <a:endParaRPr lang="en-US"/>
          </a:p>
          <a:p>
            <a:r>
              <a:rPr lang="en-US"/>
              <a:t>If it is a SQL instance then… use the tools provided</a:t>
            </a:r>
          </a:p>
          <a:p>
            <a:pPr lvl="1"/>
            <a:r>
              <a:rPr lang="en-US">
                <a:hlinkClick r:id="rId4"/>
              </a:rPr>
              <a:t>Maintenance Plan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83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Demo(3) – Justin</a:t>
            </a:r>
          </a:p>
          <a:p>
            <a:r>
              <a:rPr lang="en-US"/>
              <a:t>Basic maintenance plan</a:t>
            </a:r>
          </a:p>
        </p:txBody>
      </p:sp>
    </p:spTree>
    <p:extLst>
      <p:ext uri="{BB962C8B-B14F-4D97-AF65-F5344CB8AC3E}">
        <p14:creationId xmlns:p14="http://schemas.microsoft.com/office/powerpoint/2010/main" val="309409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Decline unneeded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Clients scan against all non-declined updates in WSUS</a:t>
            </a:r>
          </a:p>
          <a:p>
            <a:r>
              <a:rPr lang="en-US" dirty="0"/>
              <a:t>Superseded updates are generally not needed</a:t>
            </a:r>
          </a:p>
          <a:p>
            <a:pPr lvl="1"/>
            <a:r>
              <a:rPr lang="en-US" dirty="0" err="1"/>
              <a:t>ConfigMgr</a:t>
            </a:r>
            <a:r>
              <a:rPr lang="en-US" dirty="0"/>
              <a:t> </a:t>
            </a:r>
            <a:r>
              <a:rPr lang="en-US"/>
              <a:t>WSUS </a:t>
            </a:r>
            <a:r>
              <a:rPr lang="en-US" dirty="0"/>
              <a:t>maintenance</a:t>
            </a:r>
            <a:r>
              <a:rPr lang="en-US"/>
              <a:t> can remove these</a:t>
            </a:r>
            <a:endParaRPr lang="en-US" dirty="0"/>
          </a:p>
          <a:p>
            <a:pPr lvl="1"/>
            <a:r>
              <a:rPr lang="en-US"/>
              <a:t>Community solutions / MS solutions if standalone WSUS</a:t>
            </a:r>
          </a:p>
          <a:p>
            <a:r>
              <a:rPr lang="en-US" dirty="0"/>
              <a:t>Updates have a ‘size’ for their metadata</a:t>
            </a:r>
          </a:p>
          <a:p>
            <a:pPr lvl="1"/>
            <a:r>
              <a:rPr lang="en-US" dirty="0">
                <a:hlinkClick r:id="rId3"/>
              </a:rPr>
              <a:t>Decline unused ‘large’ updates</a:t>
            </a:r>
            <a:endParaRPr lang="en-US" dirty="0"/>
          </a:p>
          <a:p>
            <a:r>
              <a:rPr lang="en-US" dirty="0"/>
              <a:t>More updates = longer scans = more WSUS resource usage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60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 dirty="0"/>
              <a:t>First time sync without updates Declined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09488D8-6CE1-4ECA-84CB-E29827AD6BE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76282" y="1577443"/>
            <a:ext cx="12039435" cy="520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58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/>
              <a:t>Demo(1) – Cody</a:t>
            </a:r>
          </a:p>
          <a:p>
            <a:r>
              <a:rPr lang="en-US"/>
              <a:t>Large metadata updates</a:t>
            </a:r>
          </a:p>
          <a:p>
            <a:r>
              <a:rPr lang="en-US"/>
              <a:t>General WSUS  update maintenance</a:t>
            </a:r>
          </a:p>
        </p:txBody>
      </p:sp>
    </p:spTree>
    <p:extLst>
      <p:ext uri="{BB962C8B-B14F-4D97-AF65-F5344CB8AC3E}">
        <p14:creationId xmlns:p14="http://schemas.microsoft.com/office/powerpoint/2010/main" val="207227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 dirty="0"/>
              <a:t>What is vsmug?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E844E2-744D-4EFD-B17A-73FD297397EB}"/>
              </a:ext>
            </a:extLst>
          </p:cNvPr>
          <p:cNvSpPr txBox="1">
            <a:spLocks/>
          </p:cNvSpPr>
          <p:nvPr/>
        </p:nvSpPr>
        <p:spPr>
          <a:xfrm>
            <a:off x="6458848" y="1543594"/>
            <a:ext cx="4628252" cy="49695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VSMUG Website &amp; Social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CCD83D1-1C84-4B16-9535-A70985904CA6}"/>
              </a:ext>
            </a:extLst>
          </p:cNvPr>
          <p:cNvSpPr txBox="1">
            <a:spLocks/>
          </p:cNvSpPr>
          <p:nvPr/>
        </p:nvSpPr>
        <p:spPr>
          <a:xfrm>
            <a:off x="6458848" y="2192666"/>
            <a:ext cx="5657900" cy="147732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hlinkClick r:id="rId3"/>
              </a:rPr>
              <a:t>https://vsmug.com/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https://vsmug.com/youtube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Twitter: @V_SMUG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4D7F6D-CC20-4F57-9D3A-843297763E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643" y="1628078"/>
            <a:ext cx="4839510" cy="4484488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A2BF8954-9F78-4D3B-A5FF-EF0CB427600A}"/>
              </a:ext>
            </a:extLst>
          </p:cNvPr>
          <p:cNvSpPr txBox="1">
            <a:spLocks/>
          </p:cNvSpPr>
          <p:nvPr/>
        </p:nvSpPr>
        <p:spPr>
          <a:xfrm>
            <a:off x="6458848" y="3720266"/>
            <a:ext cx="3854726" cy="49695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Vsmug goal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E0EDA1-CFBE-448E-9924-4CC84C8FF8AE}"/>
              </a:ext>
            </a:extLst>
          </p:cNvPr>
          <p:cNvSpPr/>
          <p:nvPr/>
        </p:nvSpPr>
        <p:spPr>
          <a:xfrm>
            <a:off x="6458847" y="4369339"/>
            <a:ext cx="54913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goal of the group is to share experiences and help all members become more involved and learn more about our field.</a:t>
            </a:r>
          </a:p>
          <a:p>
            <a:endParaRPr lang="en-US" dirty="0"/>
          </a:p>
          <a:p>
            <a:r>
              <a:rPr lang="en-US" dirty="0"/>
              <a:t>To get involved email me </a:t>
            </a:r>
            <a:r>
              <a:rPr lang="en-US" dirty="0">
                <a:hlinkClick r:id="rId6"/>
              </a:rPr>
              <a:t>justin@patchmypc.com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522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 dirty="0"/>
              <a:t>CHECK YOUR ENABLED CATEGORIES /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Review the products enabled in the SUP ✅</a:t>
            </a:r>
          </a:p>
          <a:p>
            <a:r>
              <a:rPr lang="en-US" dirty="0"/>
              <a:t>Don’t check everything in most case ❌</a:t>
            </a:r>
          </a:p>
          <a:p>
            <a:pPr lvl="1"/>
            <a:r>
              <a:rPr lang="en-US" dirty="0"/>
              <a:t>e.g. - You probably don’t have XP running?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B4AD7C-FB7C-4171-8745-A16F58CBF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52600"/>
            <a:ext cx="59055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05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 dirty="0"/>
              <a:t>Client Database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257300"/>
            <a:ext cx="7224346" cy="111662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of client-side </a:t>
            </a:r>
            <a:r>
              <a:rPr lang="en-US" dirty="0" err="1"/>
              <a:t>DataStore.ebd</a:t>
            </a:r>
            <a:r>
              <a:rPr lang="en-US" dirty="0"/>
              <a:t> file for full catalog enabled with no cleanup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E69B3F-BD4F-4542-9AEC-C211E1262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24" y="2088906"/>
            <a:ext cx="5553075" cy="146685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0A48E38-7C9E-4B26-9B2E-1BFB5BD04308}"/>
              </a:ext>
            </a:extLst>
          </p:cNvPr>
          <p:cNvSpPr txBox="1">
            <a:spLocks/>
          </p:cNvSpPr>
          <p:nvPr/>
        </p:nvSpPr>
        <p:spPr>
          <a:xfrm>
            <a:off x="609600" y="3652472"/>
            <a:ext cx="7224346" cy="11166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dirty="0"/>
              <a:t>Example of client-side </a:t>
            </a:r>
            <a:r>
              <a:rPr lang="en-US" dirty="0" err="1"/>
              <a:t>DataStore.ebd</a:t>
            </a:r>
            <a:r>
              <a:rPr lang="en-US" dirty="0"/>
              <a:t> file for maintained catalog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CE7C14-8C92-436B-91D4-A29014E62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824" y="4515949"/>
            <a:ext cx="49149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11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Demo(1) – Justin</a:t>
            </a:r>
          </a:p>
          <a:p>
            <a:r>
              <a:rPr lang="en-US"/>
              <a:t>Catalog size on endpoint</a:t>
            </a:r>
          </a:p>
        </p:txBody>
      </p:sp>
    </p:spTree>
    <p:extLst>
      <p:ext uri="{BB962C8B-B14F-4D97-AF65-F5344CB8AC3E}">
        <p14:creationId xmlns:p14="http://schemas.microsoft.com/office/powerpoint/2010/main" val="3433298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IIS Configuration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609600" y="1371599"/>
            <a:ext cx="7746749" cy="5418499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b="1"/>
              <a:t>The defaults are not great</a:t>
            </a:r>
          </a:p>
          <a:p>
            <a:r>
              <a:rPr lang="en-US"/>
              <a:t>Queue Length 2000 (up from default of 1000)</a:t>
            </a:r>
          </a:p>
          <a:p>
            <a:pPr lvl="1"/>
            <a:r>
              <a:rPr lang="en-US"/>
              <a:t>Bigger env may need larger queue length</a:t>
            </a:r>
          </a:p>
          <a:p>
            <a:pPr lvl="1"/>
            <a:r>
              <a:rPr lang="en-US"/>
              <a:t>When limit is reached you receive a 503</a:t>
            </a:r>
          </a:p>
          <a:p>
            <a:r>
              <a:rPr lang="en-US"/>
              <a:t>Idle Time-out (minutes) 0 (down from the default of 20)</a:t>
            </a:r>
          </a:p>
          <a:p>
            <a:pPr lvl="1"/>
            <a:r>
              <a:rPr lang="en-US"/>
              <a:t>Windows will kill the IIS worker if no request in 20 minutes. We don’t really want to keep spinning this up… keep it ready</a:t>
            </a:r>
          </a:p>
          <a:p>
            <a:r>
              <a:rPr lang="en-US"/>
              <a:t>Ping Enabled False (from default of True)</a:t>
            </a:r>
          </a:p>
          <a:p>
            <a:pPr lvl="1"/>
            <a:r>
              <a:rPr lang="en-US"/>
              <a:t>This is not ICMP ping, this is IIS ‘ping’ that can cause an app reset recycle if it fails. We know WSUS gets hung up, don’t recycle the pool… </a:t>
            </a:r>
          </a:p>
          <a:p>
            <a:r>
              <a:rPr lang="en-US"/>
              <a:t>Private Memory Limit (KB) 0 (unlimited, up from the default of 1,843,200 KB)</a:t>
            </a:r>
          </a:p>
          <a:p>
            <a:pPr lvl="1"/>
            <a:r>
              <a:rPr lang="en-US"/>
              <a:t>Keep in mind what else is on the server</a:t>
            </a:r>
          </a:p>
          <a:p>
            <a:r>
              <a:rPr lang="en-US"/>
              <a:t>Regular Time Interval (minutes) 0 (to prevent a recycle, and modified from the default of 1740)</a:t>
            </a:r>
          </a:p>
          <a:p>
            <a:pPr lvl="1"/>
            <a:r>
              <a:rPr lang="en-US"/>
              <a:t>By default app pool recycles every 29 hours!</a:t>
            </a:r>
          </a:p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2679FDE-65A0-4AEC-B54E-F22C4AFD4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537" y="0"/>
            <a:ext cx="3573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987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Demo – Cody</a:t>
            </a:r>
          </a:p>
          <a:p>
            <a:r>
              <a:rPr lang="en-US"/>
              <a:t>IIS Wonderland</a:t>
            </a:r>
          </a:p>
        </p:txBody>
      </p:sp>
    </p:spTree>
    <p:extLst>
      <p:ext uri="{BB962C8B-B14F-4D97-AF65-F5344CB8AC3E}">
        <p14:creationId xmlns:p14="http://schemas.microsoft.com/office/powerpoint/2010/main" val="3476847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Demo(4) – Justin</a:t>
            </a:r>
          </a:p>
          <a:p>
            <a:r>
              <a:rPr lang="en-US"/>
              <a:t>SQL Profiler</a:t>
            </a:r>
          </a:p>
        </p:txBody>
      </p:sp>
    </p:spTree>
    <p:extLst>
      <p:ext uri="{BB962C8B-B14F-4D97-AF65-F5344CB8AC3E}">
        <p14:creationId xmlns:p14="http://schemas.microsoft.com/office/powerpoint/2010/main" val="2131834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178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1" y="2006600"/>
            <a:ext cx="8609012" cy="2281600"/>
          </a:xfrm>
        </p:spPr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609600" y="4495800"/>
            <a:ext cx="8609013" cy="1498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This is the next section</a:t>
            </a:r>
          </a:p>
        </p:txBody>
      </p:sp>
    </p:spTree>
    <p:extLst>
      <p:ext uri="{BB962C8B-B14F-4D97-AF65-F5344CB8AC3E}">
        <p14:creationId xmlns:p14="http://schemas.microsoft.com/office/powerpoint/2010/main" val="1657553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Line1</a:t>
            </a:r>
          </a:p>
          <a:p>
            <a:pPr lvl="1"/>
            <a:r>
              <a:rPr lang="en-US" dirty="0"/>
              <a:t>Bullet Level 1</a:t>
            </a:r>
          </a:p>
          <a:p>
            <a:pPr lvl="2"/>
            <a:r>
              <a:rPr lang="en-US" dirty="0"/>
              <a:t>Bullet Level 2</a:t>
            </a:r>
          </a:p>
          <a:p>
            <a:pPr lvl="3"/>
            <a:r>
              <a:rPr lang="en-US" dirty="0"/>
              <a:t>Bullet 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64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95725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EC4CA-25E6-411C-8987-69AA8B8D5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>
            <a:normAutofit/>
          </a:bodyPr>
          <a:lstStyle/>
          <a:p>
            <a:r>
              <a:rPr lang="en-US" dirty="0"/>
              <a:t>Go vote - Meeting cadence? 📅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77F28-63F5-4192-8754-E8BCE9660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1816569"/>
            <a:ext cx="5394960" cy="368206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932A7-C8C3-412E-A9B3-24FAD2B3B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39" y="1816568"/>
            <a:ext cx="5714670" cy="4812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Please go vote now! 👇</a:t>
            </a:r>
            <a:endParaRPr lang="en-US" sz="2400" dirty="0"/>
          </a:p>
          <a:p>
            <a:pPr marL="457200" lvl="1" indent="0">
              <a:buNone/>
            </a:pPr>
            <a:r>
              <a:rPr lang="en-US" sz="2600" dirty="0">
                <a:hlinkClick r:id="rId4"/>
              </a:rPr>
              <a:t>https://vsmug.com/vote</a:t>
            </a:r>
            <a:endParaRPr lang="en-US" sz="2600" dirty="0"/>
          </a:p>
          <a:p>
            <a:pPr marL="0" indent="0">
              <a:buNone/>
            </a:pPr>
            <a:r>
              <a:rPr lang="en-US" sz="2800" dirty="0"/>
              <a:t>Or scan the QR code to vote! 📲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34B8D1-7279-40A6-AB08-4A4C593BC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7390" y="3662463"/>
            <a:ext cx="2966937" cy="296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47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09600" y="228601"/>
            <a:ext cx="10972800" cy="58293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Text Only with Border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 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659284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(Red)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094311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609599" y="1257299"/>
            <a:ext cx="5394960" cy="4800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Text 1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6187440" y="1257300"/>
            <a:ext cx="5394960" cy="4800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Text 2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39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1354772" y="1259416"/>
            <a:ext cx="4649787" cy="57626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4294967295"/>
          </p:nvPr>
        </p:nvSpPr>
        <p:spPr>
          <a:xfrm>
            <a:off x="609599" y="1833562"/>
            <a:ext cx="5394960" cy="42243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6917266" y="1257300"/>
            <a:ext cx="4665134" cy="57626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6187440" y="1833562"/>
            <a:ext cx="5394960" cy="42158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034550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3216050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58" y="453313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9" y="453399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3399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1070428"/>
            <a:ext cx="1219200" cy="1219200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070428"/>
            <a:ext cx="1219200" cy="1219200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9" y="1070428"/>
            <a:ext cx="1219200" cy="1219200"/>
          </a:xfrm>
          <a:prstGeom prst="rect">
            <a:avLst/>
          </a:prstGeom>
        </p:spPr>
      </p:pic>
      <p:pic>
        <p:nvPicPr>
          <p:cNvPr id="281" name="Picture 280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29" y="1107999"/>
            <a:ext cx="1219200" cy="1219200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1070428"/>
            <a:ext cx="1219200" cy="1219200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29" y="1107999"/>
            <a:ext cx="1219200" cy="1219200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00" y="1070428"/>
            <a:ext cx="1219200" cy="1219200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86" y="1070428"/>
            <a:ext cx="1219200" cy="1219200"/>
          </a:xfrm>
          <a:prstGeom prst="rect">
            <a:avLst/>
          </a:prstGeom>
        </p:spPr>
      </p:pic>
      <p:pic>
        <p:nvPicPr>
          <p:cNvPr id="286" name="Picture 285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2185742"/>
            <a:ext cx="1219200" cy="1219200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143" y="1070428"/>
            <a:ext cx="1219200" cy="1219200"/>
          </a:xfrm>
          <a:prstGeom prst="rect">
            <a:avLst/>
          </a:prstGeom>
        </p:spPr>
      </p:pic>
      <p:pic>
        <p:nvPicPr>
          <p:cNvPr id="288" name="Picture 287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29" y="2421599"/>
            <a:ext cx="1219200" cy="1219200"/>
          </a:xfrm>
          <a:prstGeom prst="rect">
            <a:avLst/>
          </a:prstGeom>
        </p:spPr>
      </p:pic>
      <p:pic>
        <p:nvPicPr>
          <p:cNvPr id="289" name="Picture 288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2454485"/>
            <a:ext cx="1219200" cy="1219200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29" y="2421599"/>
            <a:ext cx="1219200" cy="1219200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2439628"/>
            <a:ext cx="1219200" cy="1219200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29" y="2454485"/>
            <a:ext cx="1219200" cy="1219200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00" y="2534314"/>
            <a:ext cx="1219200" cy="1219200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29" y="3910656"/>
            <a:ext cx="1219200" cy="1219200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4021971"/>
            <a:ext cx="1219200" cy="1219200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315" y="2534314"/>
            <a:ext cx="1219200" cy="1219200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71" y="4004171"/>
            <a:ext cx="1219200" cy="1219200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400" y="4021971"/>
            <a:ext cx="1219200" cy="1219200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29" y="4021971"/>
            <a:ext cx="1219200" cy="1219200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542" y="4145971"/>
            <a:ext cx="1219200" cy="1219200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71" y="4120114"/>
            <a:ext cx="1219200" cy="1219200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142" y="412011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054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2508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6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56" y="250829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41" y="249715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00" y="249715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57" y="249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1525686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229" y="2753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572" y="306486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85" y="14945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1525686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14689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86" y="15256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1525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00" y="1525686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15199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30143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3030143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3030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3030143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43" y="4534600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45346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3162943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31098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4534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71" y="4560286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6" y="4560286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00" y="3315400"/>
            <a:ext cx="1219200" cy="1219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100" y="4534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579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3592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4550571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3153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1756343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359229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1756343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455057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99" y="31534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1813229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359229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42" y="3153457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85" y="4607457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99" y="1756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99" y="360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59229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85" y="3247857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85" y="4643514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2478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56" y="181322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193828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12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46074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170" y="412829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27" y="3247857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683628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3247857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181322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35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" y="520286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1" y="3364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0" y="4830522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00" y="4852844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58" y="3397482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195944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5214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00" y="4868530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3421143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1750200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799" y="3714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48685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33644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175020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99" y="361800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00" y="486853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4872758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400" y="4872758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3421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17911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435085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00" y="33848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1816042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85" y="34002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326114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1927642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31482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42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286715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4395429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3069944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7" y="1744459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166217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286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303763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2867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43" y="441449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28" y="45059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16367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00" y="31367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57" y="286715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1636715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3202203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43" y="1744459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1805915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43" y="286715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174445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286715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3202203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314" y="3202203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4665515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343" y="4665515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114" y="4665515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3176229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2867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2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 dirty="0"/>
              <a:t>Team Meeting - Asking questions❓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E844E2-744D-4EFD-B17A-73FD297397EB}"/>
              </a:ext>
            </a:extLst>
          </p:cNvPr>
          <p:cNvSpPr txBox="1">
            <a:spLocks/>
          </p:cNvSpPr>
          <p:nvPr/>
        </p:nvSpPr>
        <p:spPr>
          <a:xfrm>
            <a:off x="6796784" y="1543594"/>
            <a:ext cx="4628252" cy="49695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Let’s keep it interactive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CCD83D1-1C84-4B16-9535-A70985904CA6}"/>
              </a:ext>
            </a:extLst>
          </p:cNvPr>
          <p:cNvSpPr txBox="1">
            <a:spLocks/>
          </p:cNvSpPr>
          <p:nvPr/>
        </p:nvSpPr>
        <p:spPr>
          <a:xfrm>
            <a:off x="6796784" y="2192666"/>
            <a:ext cx="4936365" cy="2528421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Ask questions</a:t>
            </a:r>
          </a:p>
          <a:p>
            <a:r>
              <a:rPr lang="en-US" dirty="0"/>
              <a:t>Use the chat feature to collaborate with everyone! 👋</a:t>
            </a:r>
          </a:p>
          <a:p>
            <a:r>
              <a:rPr lang="en-US" dirty="0"/>
              <a:t>We disabled audio and camera due to the number of attendees, but we will unmute for questions when using the Raise Hand feature!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D03203-5E68-43C5-99B1-3436CA5AF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1740817"/>
            <a:ext cx="48387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15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4482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87" y="31002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30772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" y="3077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7" y="462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156577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87" y="4539457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3465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5888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16853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3683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460980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1823228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2081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800" y="368315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1793142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332025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00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00" y="466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429" y="3349857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00" y="18654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30" y="47502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3320257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357" y="1988914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466143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1685343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3258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525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2939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1670372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86" y="4580546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7" y="304683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21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3100200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58" y="1670372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71" y="4594343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43" y="2190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43" y="4580546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857" y="17081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86" y="30468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1767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43" y="2939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3240772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00" y="3885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44" y="181948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57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14" y="3295545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71" y="4675172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00" y="399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629" y="488915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57" y="1827630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57" y="4774428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399" y="3390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58" y="2076345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943" y="34389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6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3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224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00200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7900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72" y="37374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00" y="1907514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29" y="34002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00" y="47877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20224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3737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86" y="34002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474228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358425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58658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2021457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90980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71" y="505572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29" y="20214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971" y="4953456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57" y="35842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505572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20214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701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86" y="38077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28" y="3807714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15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1496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7057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3874257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26018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14358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4" y="21665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58" y="331344"/>
            <a:ext cx="512108" cy="7742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753" y="336487"/>
            <a:ext cx="542591" cy="804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54" y="339349"/>
            <a:ext cx="859611" cy="7315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09" y="277057"/>
            <a:ext cx="1194920" cy="7925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55" y="273695"/>
            <a:ext cx="938865" cy="9388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543" y="342916"/>
            <a:ext cx="408467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7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EC4CA-25E6-411C-8987-69AA8B8D5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>
            <a:normAutofit/>
          </a:bodyPr>
          <a:lstStyle/>
          <a:p>
            <a:r>
              <a:rPr lang="en-US" dirty="0"/>
              <a:t>Submit a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932A7-C8C3-412E-A9B3-24FAD2B3B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39" y="1816568"/>
            <a:ext cx="5714670" cy="368205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Submit a session! 👇</a:t>
            </a:r>
            <a:endParaRPr lang="en-US" sz="2400" dirty="0"/>
          </a:p>
          <a:p>
            <a:pPr marL="457200" lvl="1" indent="0">
              <a:buNone/>
            </a:pPr>
            <a:r>
              <a:rPr lang="en-US" sz="2000" dirty="0">
                <a:hlinkClick r:id="rId3"/>
              </a:rPr>
              <a:t>https://vsmug.com/session-submission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200" dirty="0"/>
              <a:t>Or scan the QR Code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2691C7-D87B-454A-AABC-EFD2BD1FC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03" y="1816568"/>
            <a:ext cx="5599499" cy="32523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57D4F0-FBDA-433F-9AE6-AFC21B3A4A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0390" y="3816419"/>
            <a:ext cx="25336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23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VSMUG – 2021-</a:t>
            </a:r>
            <a:r>
              <a:rPr lang="en-US" dirty="0">
                <a:solidFill>
                  <a:srgbClr val="FFFF00"/>
                </a:solidFill>
              </a:rPr>
              <a:t>12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010617" y="2650836"/>
            <a:ext cx="3651440" cy="2238432"/>
          </a:xfrm>
        </p:spPr>
        <p:txBody>
          <a:bodyPr>
            <a:normAutofit/>
          </a:bodyPr>
          <a:lstStyle/>
          <a:p>
            <a:r>
              <a:rPr lang="en-US" dirty="0"/>
              <a:t>User Group Lead</a:t>
            </a:r>
          </a:p>
          <a:p>
            <a:r>
              <a:rPr lang="en-US" dirty="0"/>
              <a:t>Justin Chalfant</a:t>
            </a:r>
          </a:p>
          <a:p>
            <a:r>
              <a:rPr lang="en-US" dirty="0">
                <a:hlinkClick r:id="rId2"/>
              </a:rPr>
              <a:t>justin@patchmypc.com</a:t>
            </a:r>
            <a:r>
              <a:rPr lang="en-US" dirty="0"/>
              <a:t> </a:t>
            </a:r>
          </a:p>
          <a:p>
            <a:r>
              <a:rPr lang="en-US" dirty="0"/>
              <a:t>Patch My PC</a:t>
            </a:r>
          </a:p>
          <a:p>
            <a:r>
              <a:rPr lang="en-US" dirty="0"/>
              <a:t>Twitter: @SetupConfigMgr</a:t>
            </a:r>
            <a:endParaRPr lang="en-US" u="sn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219950" y="2650836"/>
            <a:ext cx="4744887" cy="2238432"/>
          </a:xfrm>
        </p:spPr>
        <p:txBody>
          <a:bodyPr>
            <a:normAutofit/>
          </a:bodyPr>
          <a:lstStyle/>
          <a:p>
            <a:r>
              <a:rPr lang="en-US" dirty="0"/>
              <a:t>Virtual System Management User Group</a:t>
            </a:r>
          </a:p>
          <a:p>
            <a:r>
              <a:rPr lang="en-US" dirty="0"/>
              <a:t>Website: </a:t>
            </a:r>
            <a:r>
              <a:rPr lang="en-US" dirty="0">
                <a:hlinkClick r:id="rId3"/>
              </a:rPr>
              <a:t>https://vsmug.com/</a:t>
            </a:r>
            <a:endParaRPr lang="en-US" dirty="0"/>
          </a:p>
          <a:p>
            <a:r>
              <a:rPr lang="en-US" dirty="0"/>
              <a:t>Content: </a:t>
            </a:r>
            <a:r>
              <a:rPr lang="en-US" dirty="0">
                <a:hlinkClick r:id="rId4"/>
              </a:rPr>
              <a:t>https://vsmug.com/github</a:t>
            </a:r>
            <a:endParaRPr lang="en-US" dirty="0"/>
          </a:p>
          <a:p>
            <a:r>
              <a:rPr lang="en-US" dirty="0"/>
              <a:t>Twitter: @V_SMUG</a:t>
            </a:r>
          </a:p>
          <a:p>
            <a:r>
              <a:rPr lang="en-US" dirty="0"/>
              <a:t>YouTube: </a:t>
            </a:r>
            <a:r>
              <a:rPr lang="en-US" dirty="0">
                <a:hlinkClick r:id="rId5"/>
              </a:rPr>
              <a:t>https://vsmug.com/youtube</a:t>
            </a:r>
            <a:r>
              <a:rPr lang="en-US" dirty="0"/>
              <a:t> </a:t>
            </a:r>
          </a:p>
        </p:txBody>
      </p:sp>
      <p:sp>
        <p:nvSpPr>
          <p:cNvPr id="2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56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1" y="2006600"/>
            <a:ext cx="8609012" cy="2281600"/>
          </a:xfrm>
        </p:spPr>
        <p:txBody>
          <a:bodyPr/>
          <a:lstStyle/>
          <a:p>
            <a:r>
              <a:rPr lang="en-US" dirty="0"/>
              <a:t>Top 10(?) Tips for Optimizing WSUS Performance and Reliability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609600" y="4495800"/>
            <a:ext cx="8609013" cy="14986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Justin Chalfant</a:t>
            </a:r>
          </a:p>
          <a:p>
            <a:pPr marL="0" indent="0">
              <a:buNone/>
            </a:pPr>
            <a:r>
              <a:rPr lang="en-US" dirty="0"/>
              <a:t>Cody Mathis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656406-BB39-4B52-BE58-0505DCDB3C91}"/>
              </a:ext>
            </a:extLst>
          </p:cNvPr>
          <p:cNvSpPr txBox="1"/>
          <p:nvPr/>
        </p:nvSpPr>
        <p:spPr>
          <a:xfrm>
            <a:off x="10420539" y="6488668"/>
            <a:ext cx="170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We can’t count</a:t>
            </a:r>
          </a:p>
        </p:txBody>
      </p:sp>
    </p:spTree>
    <p:extLst>
      <p:ext uri="{BB962C8B-B14F-4D97-AF65-F5344CB8AC3E}">
        <p14:creationId xmlns:p14="http://schemas.microsoft.com/office/powerpoint/2010/main" val="3606398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>
            <a:normAutofit/>
          </a:bodyPr>
          <a:lstStyle/>
          <a:p>
            <a:r>
              <a:rPr lang="en-US"/>
              <a:t>Its just that easy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609599" y="1257299"/>
            <a:ext cx="5394960" cy="4800600"/>
          </a:xfrm>
        </p:spPr>
        <p:txBody>
          <a:bodyPr anchor="t">
            <a:normAutofit/>
          </a:bodyPr>
          <a:lstStyle/>
          <a:p>
            <a:r>
              <a:rPr lang="en-US" dirty="0"/>
              <a:t>3400 environments</a:t>
            </a:r>
          </a:p>
          <a:p>
            <a:r>
              <a:rPr lang="en-US" dirty="0"/>
              <a:t>Zero environments with a WSUS timeout during their last synchronization</a:t>
            </a:r>
          </a:p>
          <a:p>
            <a:pPr lvl="1"/>
            <a:r>
              <a:rPr lang="en-US" sz="2000" dirty="0"/>
              <a:t>WITH all three </a:t>
            </a:r>
            <a:r>
              <a:rPr lang="en-US" sz="2000" dirty="0" err="1"/>
              <a:t>ConfigMgr</a:t>
            </a:r>
            <a:r>
              <a:rPr lang="en-US" sz="2000" dirty="0"/>
              <a:t> WSUS maintenance options enabled</a:t>
            </a:r>
          </a:p>
          <a:p>
            <a:r>
              <a:rPr lang="en-US" sz="2200" dirty="0"/>
              <a:t>How we know?</a:t>
            </a:r>
          </a:p>
          <a:p>
            <a:pPr lvl="1"/>
            <a:r>
              <a:rPr lang="en-US" sz="2000" b="0" i="0" u="none" strike="noStrike" dirty="0">
                <a:solidFill>
                  <a:srgbClr val="0091F2"/>
                </a:solidFill>
                <a:effectLst/>
                <a:latin typeface="Open Sans" panose="020B0606030504020204" pitchFamily="34" charset="0"/>
                <a:hlinkClick r:id="rId3"/>
              </a:rPr>
              <a:t>WSUS Maintenance Configuration</a:t>
            </a:r>
            <a:endParaRPr lang="en-US" sz="2000" b="0" i="0" dirty="0">
              <a:solidFill>
                <a:srgbClr val="4C4C4C"/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en-US" sz="2000" dirty="0"/>
              <a:t>How we communicated with customers to improve WSUS health  </a:t>
            </a:r>
          </a:p>
          <a:p>
            <a:endParaRPr lang="en-US" dirty="0"/>
          </a:p>
        </p:txBody>
      </p:sp>
      <p:pic>
        <p:nvPicPr>
          <p:cNvPr id="4098" name="Picture 2" descr="Fatherhood Resources As Simple as the &amp;quot;Easy Button&amp;quot;">
            <a:extLst>
              <a:ext uri="{FF2B5EF4-FFF2-40B4-BE49-F238E27FC236}">
                <a16:creationId xmlns:a16="http://schemas.microsoft.com/office/drawing/2014/main" id="{50369629-0B0F-4D0D-AD1A-16B12F062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7440" y="1830057"/>
            <a:ext cx="5394960" cy="365508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566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>
            <a:normAutofit/>
          </a:bodyPr>
          <a:lstStyle/>
          <a:p>
            <a:r>
              <a:rPr lang="en-US" dirty="0"/>
              <a:t>How we communicated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053CFEF-1084-4990-A260-D362585F08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95362" y="1309687"/>
            <a:ext cx="10201275" cy="469582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4EE24C-5E4F-426D-9F11-6AF8F32B7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361" y="1309687"/>
            <a:ext cx="10201275" cy="5172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4D23E0-3A81-4A7A-9A9C-01ABCDB4E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362" y="1309687"/>
            <a:ext cx="10201273" cy="551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8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Custom 4">
      <a:dk1>
        <a:srgbClr val="0C0C0C"/>
      </a:dk1>
      <a:lt1>
        <a:srgbClr val="FFFFFF"/>
      </a:lt1>
      <a:dk2>
        <a:srgbClr val="22661B"/>
      </a:dk2>
      <a:lt2>
        <a:srgbClr val="FB1E29"/>
      </a:lt2>
      <a:accent1>
        <a:srgbClr val="E31B25"/>
      </a:accent1>
      <a:accent2>
        <a:srgbClr val="FFC61F"/>
      </a:accent2>
      <a:accent3>
        <a:srgbClr val="363AD9"/>
      </a:accent3>
      <a:accent4>
        <a:srgbClr val="2FE81C"/>
      </a:accent4>
      <a:accent5>
        <a:srgbClr val="6E2BD7"/>
      </a:accent5>
      <a:accent6>
        <a:srgbClr val="282A79"/>
      </a:accent6>
      <a:hlink>
        <a:srgbClr val="A5A5A5"/>
      </a:hlink>
      <a:folHlink>
        <a:srgbClr val="A5A5A5"/>
      </a:folHlink>
    </a:clrScheme>
    <a:fontScheme name="MMS 2017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MS 2020.potx" id="{EA3ED004-8C0A-423F-BAA0-A773925AF6A9}" vid="{F4B225E1-F8FB-4DCD-833B-C29785C2D3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D9D36FEEB85F4EB99908C017E0CEFB" ma:contentTypeVersion="13" ma:contentTypeDescription="Create a new document." ma:contentTypeScope="" ma:versionID="0bbe6620776240af1974cfeff8171551">
  <xsd:schema xmlns:xsd="http://www.w3.org/2001/XMLSchema" xmlns:xs="http://www.w3.org/2001/XMLSchema" xmlns:p="http://schemas.microsoft.com/office/2006/metadata/properties" xmlns:ns2="1ec72b3a-2684-4d25-a5fb-4ae7ff51e5f3" xmlns:ns3="2c86ae34-fbb9-48e8-95b0-d3e68ab36a5f" targetNamespace="http://schemas.microsoft.com/office/2006/metadata/properties" ma:root="true" ma:fieldsID="bf8445cdeb237c1b10ac7d94f25624a5" ns2:_="" ns3:_="">
    <xsd:import namespace="1ec72b3a-2684-4d25-a5fb-4ae7ff51e5f3"/>
    <xsd:import namespace="2c86ae34-fbb9-48e8-95b0-d3e68ab36a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c72b3a-2684-4d25-a5fb-4ae7ff51e5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86ae34-fbb9-48e8-95b0-d3e68ab36a5f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F96CB3-579C-4369-8AB2-D91B353AC24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F9099B0-B9E3-45A6-848D-7EA25626C0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5B2DC8-E9C9-4098-AAB4-8662257931FC}">
  <ds:schemaRefs>
    <ds:schemaRef ds:uri="1ec72b3a-2684-4d25-a5fb-4ae7ff51e5f3"/>
    <ds:schemaRef ds:uri="2c86ae34-fbb9-48e8-95b0-d3e68ab36a5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VSMUG - 2020 Template</Template>
  <TotalTime>110</TotalTime>
  <Words>1395</Words>
  <Application>Microsoft Office PowerPoint</Application>
  <PresentationFormat>Widescreen</PresentationFormat>
  <Paragraphs>195</Paragraphs>
  <Slides>43</Slides>
  <Notes>15</Notes>
  <HiddenSlides>17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Calibri</vt:lpstr>
      <vt:lpstr>Consolas</vt:lpstr>
      <vt:lpstr>Courier New</vt:lpstr>
      <vt:lpstr>Open Sans</vt:lpstr>
      <vt:lpstr>Segoe UI</vt:lpstr>
      <vt:lpstr>Segoe UI Light</vt:lpstr>
      <vt:lpstr>Segoe UI Semibold</vt:lpstr>
      <vt:lpstr>SFMono-Regular</vt:lpstr>
      <vt:lpstr>Wingdings 3</vt:lpstr>
      <vt:lpstr>Slice</vt:lpstr>
      <vt:lpstr>VSMUG – 2021-12 INtro</vt:lpstr>
      <vt:lpstr>What is vsmug?</vt:lpstr>
      <vt:lpstr>Go vote - Meeting cadence? 📅</vt:lpstr>
      <vt:lpstr>Team Meeting - Asking questions❓</vt:lpstr>
      <vt:lpstr>Submit a session</vt:lpstr>
      <vt:lpstr>VSMUG – 2021-12</vt:lpstr>
      <vt:lpstr>Top 10(?) Tips for Optimizing WSUS Performance and Reliability</vt:lpstr>
      <vt:lpstr>Its just that easy</vt:lpstr>
      <vt:lpstr>How we communicated</vt:lpstr>
      <vt:lpstr>SQL Memory</vt:lpstr>
      <vt:lpstr>PowerPoint Presentation</vt:lpstr>
      <vt:lpstr>Create custom indexes (Configmgr)</vt:lpstr>
      <vt:lpstr>Create custom indexes (manually)</vt:lpstr>
      <vt:lpstr>PowerPoint Presentation</vt:lpstr>
      <vt:lpstr>Actually running indexing</vt:lpstr>
      <vt:lpstr>PowerPoint Presentation</vt:lpstr>
      <vt:lpstr>Decline unneeded updates</vt:lpstr>
      <vt:lpstr>First time sync without updates Declined</vt:lpstr>
      <vt:lpstr>PowerPoint Presentation</vt:lpstr>
      <vt:lpstr>CHECK YOUR ENABLED CATEGORIES / PRODUCTS</vt:lpstr>
      <vt:lpstr>Client Database Comparison</vt:lpstr>
      <vt:lpstr>PowerPoint Presentation</vt:lpstr>
      <vt:lpstr>IIS Configuration</vt:lpstr>
      <vt:lpstr>PowerPoint Presentation</vt:lpstr>
      <vt:lpstr>PowerPoint Presentation</vt:lpstr>
      <vt:lpstr>PowerPoint Presentation</vt:lpstr>
      <vt:lpstr>Section Header</vt:lpstr>
      <vt:lpstr>Title</vt:lpstr>
      <vt:lpstr>Title</vt:lpstr>
      <vt:lpstr>PowerPoint Presentation</vt:lpstr>
      <vt:lpstr>PowerPoint Presentation</vt:lpstr>
      <vt:lpstr>Title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VSMUG – 2020-06</dc:title>
  <dc:creator>Justin Chalfant</dc:creator>
  <cp:keywords>No Restrictions</cp:keywords>
  <cp:lastModifiedBy>Justin Chalfant</cp:lastModifiedBy>
  <cp:revision>3</cp:revision>
  <dcterms:created xsi:type="dcterms:W3CDTF">2020-06-26T15:38:03Z</dcterms:created>
  <dcterms:modified xsi:type="dcterms:W3CDTF">2021-12-14T15:54:07Z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086be151-57ff-4b83-a01c-b22948221ca2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  <property fmtid="{D5CDD505-2E9C-101B-9397-08002B2CF9AE}" pid="7" name="ContentTypeId">
    <vt:lpwstr>0x01010025D9D36FEEB85F4EB99908C017E0CEFB</vt:lpwstr>
  </property>
</Properties>
</file>