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0"/>
  </p:notesMasterIdLst>
  <p:sldIdLst>
    <p:sldId id="256" r:id="rId5"/>
    <p:sldId id="280" r:id="rId6"/>
    <p:sldId id="258" r:id="rId7"/>
    <p:sldId id="282" r:id="rId8"/>
    <p:sldId id="284" r:id="rId9"/>
    <p:sldId id="281" r:id="rId10"/>
    <p:sldId id="283" r:id="rId11"/>
    <p:sldId id="259" r:id="rId12"/>
    <p:sldId id="260" r:id="rId13"/>
    <p:sldId id="278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Introduction" id="{73FDD849-C47E-4517-B07A-5EEA8DCD8594}">
          <p14:sldIdLst>
            <p14:sldId id="256"/>
            <p14:sldId id="280"/>
          </p14:sldIdLst>
        </p14:section>
        <p14:section name="Presentation" id="{866A3E68-017F-4F94-A6C6-BFF303BC3121}">
          <p14:sldIdLst>
            <p14:sldId id="258"/>
            <p14:sldId id="282"/>
            <p14:sldId id="284"/>
            <p14:sldId id="281"/>
            <p14:sldId id="283"/>
          </p14:sldIdLst>
        </p14:section>
        <p14:section name="Closing" id="{49CB15AC-FD56-4AAC-8B8A-68CF2CB85A39}">
          <p14:sldIdLst>
            <p14:sldId id="259"/>
          </p14:sldIdLst>
        </p14:section>
        <p14:section name="Example Slides" id="{D40DF97A-9355-449E-B0A8-867351E4EBAE}">
          <p14:sldIdLst>
            <p14:sldId id="260"/>
            <p14:sldId id="278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cons" id="{BBADCF96-8ECB-4307-BCAA-FF25B7E299E5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755D4-494D-4D9C-B26C-888940CAFB45}" v="200" dt="2021-12-14T13:10:02.529"/>
    <p1510:client id="{CBA342DE-163E-4877-B7BB-3C3DE6FEAA54}" v="663" dt="2021-12-14T13:16:39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1943" autoAdjust="0"/>
  </p:normalViewPr>
  <p:slideViewPr>
    <p:cSldViewPr snapToGrid="0">
      <p:cViewPr varScale="1">
        <p:scale>
          <a:sx n="109" d="100"/>
          <a:sy n="109" d="100"/>
        </p:scale>
        <p:origin x="10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Mathis" userId="358fe3d7-7379-43b9-b217-42d6ecdd1c52" providerId="ADAL" clId="{CBA342DE-163E-4877-B7BB-3C3DE6FEAA54}"/>
    <pc:docChg chg="undo custSel addSld delSld modSld sldOrd modSection">
      <pc:chgData name="Cody Mathis" userId="358fe3d7-7379-43b9-b217-42d6ecdd1c52" providerId="ADAL" clId="{CBA342DE-163E-4877-B7BB-3C3DE6FEAA54}" dt="2021-12-14T13:16:39.787" v="1088" actId="20577"/>
      <pc:docMkLst>
        <pc:docMk/>
      </pc:docMkLst>
      <pc:sldChg chg="modSp mod">
        <pc:chgData name="Cody Mathis" userId="358fe3d7-7379-43b9-b217-42d6ecdd1c52" providerId="ADAL" clId="{CBA342DE-163E-4877-B7BB-3C3DE6FEAA54}" dt="2021-12-14T11:32:05.381" v="9" actId="20577"/>
        <pc:sldMkLst>
          <pc:docMk/>
          <pc:sldMk cId="3595256070" sldId="256"/>
        </pc:sldMkLst>
        <pc:spChg chg="mod">
          <ac:chgData name="Cody Mathis" userId="358fe3d7-7379-43b9-b217-42d6ecdd1c52" providerId="ADAL" clId="{CBA342DE-163E-4877-B7BB-3C3DE6FEAA54}" dt="2021-12-14T11:32:05.381" v="9" actId="20577"/>
          <ac:spMkLst>
            <pc:docMk/>
            <pc:sldMk cId="3595256070" sldId="256"/>
            <ac:spMk id="4" creationId="{00000000-0000-0000-0000-000000000000}"/>
          </ac:spMkLst>
        </pc:spChg>
      </pc:sldChg>
      <pc:sldChg chg="addSp delSp modSp mod modShow modNotesTx">
        <pc:chgData name="Cody Mathis" userId="358fe3d7-7379-43b9-b217-42d6ecdd1c52" providerId="ADAL" clId="{CBA342DE-163E-4877-B7BB-3C3DE6FEAA54}" dt="2021-12-14T12:44:00.165" v="428" actId="729"/>
        <pc:sldMkLst>
          <pc:docMk/>
          <pc:sldMk cId="2333710554" sldId="258"/>
        </pc:sldMkLst>
        <pc:spChg chg="mod">
          <ac:chgData name="Cody Mathis" userId="358fe3d7-7379-43b9-b217-42d6ecdd1c52" providerId="ADAL" clId="{CBA342DE-163E-4877-B7BB-3C3DE6FEAA54}" dt="2021-12-14T12:36:25.523" v="66" actId="20577"/>
          <ac:spMkLst>
            <pc:docMk/>
            <pc:sldMk cId="2333710554" sldId="258"/>
            <ac:spMk id="12" creationId="{00000000-0000-0000-0000-000000000000}"/>
          </ac:spMkLst>
        </pc:spChg>
        <pc:spChg chg="mod">
          <ac:chgData name="Cody Mathis" userId="358fe3d7-7379-43b9-b217-42d6ecdd1c52" providerId="ADAL" clId="{CBA342DE-163E-4877-B7BB-3C3DE6FEAA54}" dt="2021-12-14T12:43:44.434" v="424" actId="20577"/>
          <ac:spMkLst>
            <pc:docMk/>
            <pc:sldMk cId="2333710554" sldId="258"/>
            <ac:spMk id="13" creationId="{00000000-0000-0000-0000-000000000000}"/>
          </ac:spMkLst>
        </pc:spChg>
        <pc:picChg chg="add del mod">
          <ac:chgData name="Cody Mathis" userId="358fe3d7-7379-43b9-b217-42d6ecdd1c52" providerId="ADAL" clId="{CBA342DE-163E-4877-B7BB-3C3DE6FEAA54}" dt="2021-12-14T12:37:24.473" v="72" actId="478"/>
          <ac:picMkLst>
            <pc:docMk/>
            <pc:sldMk cId="2333710554" sldId="258"/>
            <ac:picMk id="1026" creationId="{7C55C568-C392-4CB5-AE5C-2454972F7830}"/>
          </ac:picMkLst>
        </pc:picChg>
      </pc:sldChg>
      <pc:sldChg chg="del">
        <pc:chgData name="Cody Mathis" userId="358fe3d7-7379-43b9-b217-42d6ecdd1c52" providerId="ADAL" clId="{CBA342DE-163E-4877-B7BB-3C3DE6FEAA54}" dt="2021-12-14T12:32:55.188" v="54" actId="47"/>
        <pc:sldMkLst>
          <pc:docMk/>
          <pc:sldMk cId="2988893112" sldId="279"/>
        </pc:sldMkLst>
      </pc:sldChg>
      <pc:sldChg chg="modSp add mod ord modShow">
        <pc:chgData name="Cody Mathis" userId="358fe3d7-7379-43b9-b217-42d6ecdd1c52" providerId="ADAL" clId="{CBA342DE-163E-4877-B7BB-3C3DE6FEAA54}" dt="2021-12-14T12:44:04.702" v="430" actId="729"/>
        <pc:sldMkLst>
          <pc:docMk/>
          <pc:sldMk cId="3606398513" sldId="280"/>
        </pc:sldMkLst>
        <pc:spChg chg="mod">
          <ac:chgData name="Cody Mathis" userId="358fe3d7-7379-43b9-b217-42d6ecdd1c52" providerId="ADAL" clId="{CBA342DE-163E-4877-B7BB-3C3DE6FEAA54}" dt="2021-12-14T12:31:51.792" v="20" actId="20577"/>
          <ac:spMkLst>
            <pc:docMk/>
            <pc:sldMk cId="3606398513" sldId="280"/>
            <ac:spMk id="4" creationId="{00000000-0000-0000-0000-000000000000}"/>
          </ac:spMkLst>
        </pc:spChg>
        <pc:spChg chg="mod">
          <ac:chgData name="Cody Mathis" userId="358fe3d7-7379-43b9-b217-42d6ecdd1c52" providerId="ADAL" clId="{CBA342DE-163E-4877-B7BB-3C3DE6FEAA54}" dt="2021-12-14T12:32:19.013" v="53" actId="20577"/>
          <ac:spMkLst>
            <pc:docMk/>
            <pc:sldMk cId="3606398513" sldId="280"/>
            <ac:spMk id="5" creationId="{00000000-0000-0000-0000-000000000000}"/>
          </ac:spMkLst>
        </pc:spChg>
      </pc:sldChg>
      <pc:sldChg chg="modSp add mod ord modShow modNotesTx">
        <pc:chgData name="Cody Mathis" userId="358fe3d7-7379-43b9-b217-42d6ecdd1c52" providerId="ADAL" clId="{CBA342DE-163E-4877-B7BB-3C3DE6FEAA54}" dt="2021-12-14T13:07:19.458" v="945" actId="20577"/>
        <pc:sldMkLst>
          <pc:docMk/>
          <pc:sldMk cId="411460368" sldId="281"/>
        </pc:sldMkLst>
        <pc:spChg chg="mod">
          <ac:chgData name="Cody Mathis" userId="358fe3d7-7379-43b9-b217-42d6ecdd1c52" providerId="ADAL" clId="{CBA342DE-163E-4877-B7BB-3C3DE6FEAA54}" dt="2021-12-14T13:02:57.484" v="476" actId="20577"/>
          <ac:spMkLst>
            <pc:docMk/>
            <pc:sldMk cId="411460368" sldId="281"/>
            <ac:spMk id="2" creationId="{00000000-0000-0000-0000-000000000000}"/>
          </ac:spMkLst>
        </pc:spChg>
        <pc:spChg chg="mod">
          <ac:chgData name="Cody Mathis" userId="358fe3d7-7379-43b9-b217-42d6ecdd1c52" providerId="ADAL" clId="{CBA342DE-163E-4877-B7BB-3C3DE6FEAA54}" dt="2021-12-14T13:07:19.458" v="945" actId="20577"/>
          <ac:spMkLst>
            <pc:docMk/>
            <pc:sldMk cId="411460368" sldId="281"/>
            <ac:spMk id="3" creationId="{00000000-0000-0000-0000-000000000000}"/>
          </ac:spMkLst>
        </pc:spChg>
      </pc:sldChg>
      <pc:sldChg chg="modSp mod">
        <pc:chgData name="Cody Mathis" userId="358fe3d7-7379-43b9-b217-42d6ecdd1c52" providerId="ADAL" clId="{CBA342DE-163E-4877-B7BB-3C3DE6FEAA54}" dt="2021-12-14T13:07:56.840" v="961" actId="20577"/>
        <pc:sldMkLst>
          <pc:docMk/>
          <pc:sldMk cId="338233123" sldId="282"/>
        </pc:sldMkLst>
        <pc:spChg chg="mod">
          <ac:chgData name="Cody Mathis" userId="358fe3d7-7379-43b9-b217-42d6ecdd1c52" providerId="ADAL" clId="{CBA342DE-163E-4877-B7BB-3C3DE6FEAA54}" dt="2021-12-14T13:07:56.840" v="961" actId="20577"/>
          <ac:spMkLst>
            <pc:docMk/>
            <pc:sldMk cId="338233123" sldId="282"/>
            <ac:spMk id="12" creationId="{00000000-0000-0000-0000-000000000000}"/>
          </ac:spMkLst>
        </pc:spChg>
      </pc:sldChg>
      <pc:sldChg chg="addSp delSp modSp add mod">
        <pc:chgData name="Cody Mathis" userId="358fe3d7-7379-43b9-b217-42d6ecdd1c52" providerId="ADAL" clId="{CBA342DE-163E-4877-B7BB-3C3DE6FEAA54}" dt="2021-12-14T13:16:39.787" v="1088" actId="20577"/>
        <pc:sldMkLst>
          <pc:docMk/>
          <pc:sldMk cId="3118728726" sldId="284"/>
        </pc:sldMkLst>
        <pc:spChg chg="add del mod">
          <ac:chgData name="Cody Mathis" userId="358fe3d7-7379-43b9-b217-42d6ecdd1c52" providerId="ADAL" clId="{CBA342DE-163E-4877-B7BB-3C3DE6FEAA54}" dt="2021-12-14T13:09:52.400" v="987"/>
          <ac:spMkLst>
            <pc:docMk/>
            <pc:sldMk cId="3118728726" sldId="284"/>
            <ac:spMk id="4" creationId="{34012597-A5EB-4F4B-A823-89AA3420D17A}"/>
          </ac:spMkLst>
        </pc:spChg>
        <pc:spChg chg="add mod">
          <ac:chgData name="Cody Mathis" userId="358fe3d7-7379-43b9-b217-42d6ecdd1c52" providerId="ADAL" clId="{CBA342DE-163E-4877-B7BB-3C3DE6FEAA54}" dt="2021-12-14T13:16:39.787" v="1088" actId="20577"/>
          <ac:spMkLst>
            <pc:docMk/>
            <pc:sldMk cId="3118728726" sldId="284"/>
            <ac:spMk id="7" creationId="{C8FEEB31-A219-4BBA-B3D8-9899149E78E7}"/>
          </ac:spMkLst>
        </pc:spChg>
        <pc:spChg chg="mod">
          <ac:chgData name="Cody Mathis" userId="358fe3d7-7379-43b9-b217-42d6ecdd1c52" providerId="ADAL" clId="{CBA342DE-163E-4877-B7BB-3C3DE6FEAA54}" dt="2021-12-14T13:08:04.480" v="971" actId="20577"/>
          <ac:spMkLst>
            <pc:docMk/>
            <pc:sldMk cId="3118728726" sldId="284"/>
            <ac:spMk id="12" creationId="{00000000-0000-0000-0000-000000000000}"/>
          </ac:spMkLst>
        </pc:spChg>
        <pc:spChg chg="del mod">
          <ac:chgData name="Cody Mathis" userId="358fe3d7-7379-43b9-b217-42d6ecdd1c52" providerId="ADAL" clId="{CBA342DE-163E-4877-B7BB-3C3DE6FEAA54}" dt="2021-12-14T13:09:22.395" v="979" actId="22"/>
          <ac:spMkLst>
            <pc:docMk/>
            <pc:sldMk cId="3118728726" sldId="284"/>
            <ac:spMk id="13" creationId="{00000000-0000-0000-0000-000000000000}"/>
          </ac:spMkLst>
        </pc:spChg>
        <pc:picChg chg="add mod ord">
          <ac:chgData name="Cody Mathis" userId="358fe3d7-7379-43b9-b217-42d6ecdd1c52" providerId="ADAL" clId="{CBA342DE-163E-4877-B7BB-3C3DE6FEAA54}" dt="2021-12-14T13:09:25.484" v="980" actId="1076"/>
          <ac:picMkLst>
            <pc:docMk/>
            <pc:sldMk cId="3118728726" sldId="284"/>
            <ac:picMk id="3" creationId="{E10AE8F2-D1AE-4262-AF26-B4E6C1890ACB}"/>
          </ac:picMkLst>
        </pc:picChg>
      </pc:sldChg>
      <pc:sldChg chg="modSp add del mod ord">
        <pc:chgData name="Cody Mathis" userId="358fe3d7-7379-43b9-b217-42d6ecdd1c52" providerId="ADAL" clId="{CBA342DE-163E-4877-B7BB-3C3DE6FEAA54}" dt="2021-12-14T13:09:29.078" v="981" actId="47"/>
        <pc:sldMkLst>
          <pc:docMk/>
          <pc:sldMk cId="3874004038" sldId="285"/>
        </pc:sldMkLst>
        <pc:spChg chg="mod">
          <ac:chgData name="Cody Mathis" userId="358fe3d7-7379-43b9-b217-42d6ecdd1c52" providerId="ADAL" clId="{CBA342DE-163E-4877-B7BB-3C3DE6FEAA54}" dt="2021-12-14T13:08:36.959" v="977" actId="20577"/>
          <ac:spMkLst>
            <pc:docMk/>
            <pc:sldMk cId="3874004038" sldId="285"/>
            <ac:spMk id="12" creationId="{00000000-0000-0000-0000-000000000000}"/>
          </ac:spMkLst>
        </pc:spChg>
      </pc:sldChg>
      <pc:sldMasterChg chg="delSldLayout">
        <pc:chgData name="Cody Mathis" userId="358fe3d7-7379-43b9-b217-42d6ecdd1c52" providerId="ADAL" clId="{CBA342DE-163E-4877-B7BB-3C3DE6FEAA54}" dt="2021-12-14T12:32:55.188" v="54" actId="47"/>
        <pc:sldMasterMkLst>
          <pc:docMk/>
          <pc:sldMasterMk cId="0" sldId="2147483648"/>
        </pc:sldMasterMkLst>
        <pc:sldLayoutChg chg="del">
          <pc:chgData name="Cody Mathis" userId="358fe3d7-7379-43b9-b217-42d6ecdd1c52" providerId="ADAL" clId="{CBA342DE-163E-4877-B7BB-3C3DE6FEAA54}" dt="2021-12-14T12:32:55.188" v="54" actId="47"/>
          <pc:sldLayoutMkLst>
            <pc:docMk/>
            <pc:sldMasterMk cId="0" sldId="2147483648"/>
            <pc:sldLayoutMk cId="462609989" sldId="2147483669"/>
          </pc:sldLayoutMkLst>
        </pc:sldLayoutChg>
      </pc:sldMasterChg>
    </pc:docChg>
  </pc:docChgLst>
  <pc:docChgLst>
    <pc:chgData name="Justin Chalfant" userId="50ec0e3f-3c8c-40d6-b729-b52deacaac3c" providerId="ADAL" clId="{56861D19-F5BE-4A69-B04A-182897B2C55C}"/>
    <pc:docChg chg="undo modMainMaster">
      <pc:chgData name="Justin Chalfant" userId="50ec0e3f-3c8c-40d6-b729-b52deacaac3c" providerId="ADAL" clId="{56861D19-F5BE-4A69-B04A-182897B2C55C}" dt="2020-06-26T16:00:15.632" v="6" actId="931"/>
      <pc:docMkLst>
        <pc:docMk/>
      </pc:docMkLst>
      <pc:sldMasterChg chg="modSldLayout">
        <pc:chgData name="Justin Chalfant" userId="50ec0e3f-3c8c-40d6-b729-b52deacaac3c" providerId="ADAL" clId="{56861D19-F5BE-4A69-B04A-182897B2C55C}" dt="2020-06-26T16:00:15.632" v="6" actId="931"/>
        <pc:sldMasterMkLst>
          <pc:docMk/>
          <pc:sldMasterMk cId="0" sldId="2147483648"/>
        </pc:sldMasterMkLst>
        <pc:sldLayoutChg chg="addSp delSp modSp mod">
          <pc:chgData name="Justin Chalfant" userId="50ec0e3f-3c8c-40d6-b729-b52deacaac3c" providerId="ADAL" clId="{56861D19-F5BE-4A69-B04A-182897B2C55C}" dt="2020-06-26T16:00:15.632" v="6" actId="931"/>
          <pc:sldLayoutMkLst>
            <pc:docMk/>
            <pc:sldMasterMk cId="0" sldId="2147483648"/>
            <pc:sldLayoutMk cId="0" sldId="2147483654"/>
          </pc:sldLayoutMkLst>
          <pc:picChg chg="add del mod">
            <ac:chgData name="Justin Chalfant" userId="50ec0e3f-3c8c-40d6-b729-b52deacaac3c" providerId="ADAL" clId="{56861D19-F5BE-4A69-B04A-182897B2C55C}" dt="2020-06-26T16:00:15.632" v="6" actId="931"/>
            <ac:picMkLst>
              <pc:docMk/>
              <pc:sldMasterMk cId="0" sldId="2147483648"/>
              <pc:sldLayoutMk cId="0" sldId="2147483654"/>
              <ac:picMk id="4" creationId="{12F957CE-C371-4294-8547-BA490494BD99}"/>
            </ac:picMkLst>
          </pc:picChg>
        </pc:sldLayoutChg>
        <pc:sldLayoutChg chg="addSp modSp setBg">
          <pc:chgData name="Justin Chalfant" userId="50ec0e3f-3c8c-40d6-b729-b52deacaac3c" providerId="ADAL" clId="{56861D19-F5BE-4A69-B04A-182897B2C55C}" dt="2020-06-26T16:00:02.445" v="1" actId="931"/>
          <pc:sldLayoutMkLst>
            <pc:docMk/>
            <pc:sldMasterMk cId="0" sldId="2147483648"/>
            <pc:sldLayoutMk cId="0" sldId="2147483655"/>
          </pc:sldLayoutMkLst>
          <pc:picChg chg="add mod">
            <ac:chgData name="Justin Chalfant" userId="50ec0e3f-3c8c-40d6-b729-b52deacaac3c" providerId="ADAL" clId="{56861D19-F5BE-4A69-B04A-182897B2C55C}" dt="2020-06-26T16:00:02.445" v="1" actId="931"/>
            <ac:picMkLst>
              <pc:docMk/>
              <pc:sldMasterMk cId="0" sldId="2147483648"/>
              <pc:sldLayoutMk cId="0" sldId="2147483655"/>
              <ac:picMk id="3" creationId="{6277EE0E-D015-495C-8F40-B6144B164F25}"/>
            </ac:picMkLst>
          </pc:picChg>
        </pc:sldLayoutChg>
      </pc:sldMasterChg>
    </pc:docChg>
  </pc:docChgLst>
  <pc:docChgLst>
    <pc:chgData name="Justin Chalfant" userId="50ec0e3f-3c8c-40d6-b729-b52deacaac3c" providerId="ADAL" clId="{4975B63A-3125-4FD1-B901-D63E79ACADD8}"/>
    <pc:docChg chg="undo custSel addSld delSld modSld modMainMaster modSection">
      <pc:chgData name="Justin Chalfant" userId="50ec0e3f-3c8c-40d6-b729-b52deacaac3c" providerId="ADAL" clId="{4975B63A-3125-4FD1-B901-D63E79ACADD8}" dt="2020-06-27T00:10:31.124" v="308" actId="20577"/>
      <pc:docMkLst>
        <pc:docMk/>
      </pc:docMkLst>
      <pc:sldChg chg="addSp delSp modSp mod">
        <pc:chgData name="Justin Chalfant" userId="50ec0e3f-3c8c-40d6-b729-b52deacaac3c" providerId="ADAL" clId="{4975B63A-3125-4FD1-B901-D63E79ACADD8}" dt="2020-06-27T00:10:31.124" v="308" actId="20577"/>
        <pc:sldMkLst>
          <pc:docMk/>
          <pc:sldMk cId="3595256070" sldId="256"/>
        </pc:sldMkLst>
        <pc:spChg chg="mod">
          <ac:chgData name="Justin Chalfant" userId="50ec0e3f-3c8c-40d6-b729-b52deacaac3c" providerId="ADAL" clId="{4975B63A-3125-4FD1-B901-D63E79ACADD8}" dt="2020-06-26T21:57:31.475" v="272" actId="14100"/>
          <ac:spMkLst>
            <pc:docMk/>
            <pc:sldMk cId="3595256070" sldId="256"/>
            <ac:spMk id="6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7T00:10:31.124" v="308" actId="20577"/>
          <ac:spMkLst>
            <pc:docMk/>
            <pc:sldMk cId="3595256070" sldId="256"/>
            <ac:spMk id="7" creationId="{00000000-0000-0000-0000-000000000000}"/>
          </ac:spMkLst>
        </pc:spChg>
        <pc:spChg chg="add del mod">
          <ac:chgData name="Justin Chalfant" userId="50ec0e3f-3c8c-40d6-b729-b52deacaac3c" providerId="ADAL" clId="{4975B63A-3125-4FD1-B901-D63E79ACADD8}" dt="2020-06-26T21:53:30.895" v="153" actId="22"/>
          <ac:spMkLst>
            <pc:docMk/>
            <pc:sldMk cId="3595256070" sldId="256"/>
            <ac:spMk id="8" creationId="{D9B58DDF-64A6-407B-8668-5DB208B422E0}"/>
          </ac:spMkLst>
        </pc:spChg>
      </pc:sldChg>
      <pc:sldChg chg="modSp del mod">
        <pc:chgData name="Justin Chalfant" userId="50ec0e3f-3c8c-40d6-b729-b52deacaac3c" providerId="ADAL" clId="{4975B63A-3125-4FD1-B901-D63E79ACADD8}" dt="2020-06-26T16:22:43.742" v="143" actId="47"/>
        <pc:sldMkLst>
          <pc:docMk/>
          <pc:sldMk cId="1180817244" sldId="257"/>
        </pc:sldMkLst>
        <pc:spChg chg="mod">
          <ac:chgData name="Justin Chalfant" userId="50ec0e3f-3c8c-40d6-b729-b52deacaac3c" providerId="ADAL" clId="{4975B63A-3125-4FD1-B901-D63E79ACADD8}" dt="2020-06-26T16:17:23.605" v="83" actId="27636"/>
          <ac:spMkLst>
            <pc:docMk/>
            <pc:sldMk cId="1180817244" sldId="257"/>
            <ac:spMk id="13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04" v="82" actId="27636"/>
          <ac:spMkLst>
            <pc:docMk/>
            <pc:sldMk cId="1180817244" sldId="257"/>
            <ac:spMk id="14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08" v="84" actId="27636"/>
          <ac:spMkLst>
            <pc:docMk/>
            <pc:sldMk cId="1180817244" sldId="257"/>
            <ac:spMk id="15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3" v="87" actId="27636"/>
          <ac:spMkLst>
            <pc:docMk/>
            <pc:sldMk cId="1180817244" sldId="257"/>
            <ac:spMk id="16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0" v="85" actId="27636"/>
          <ac:spMkLst>
            <pc:docMk/>
            <pc:sldMk cId="1180817244" sldId="257"/>
            <ac:spMk id="17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5" v="88" actId="27636"/>
          <ac:spMkLst>
            <pc:docMk/>
            <pc:sldMk cId="1180817244" sldId="257"/>
            <ac:spMk id="18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02" v="81" actId="27636"/>
          <ac:spMkLst>
            <pc:docMk/>
            <pc:sldMk cId="1180817244" sldId="257"/>
            <ac:spMk id="19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17:23.612" v="86" actId="27636"/>
          <ac:spMkLst>
            <pc:docMk/>
            <pc:sldMk cId="1180817244" sldId="257"/>
            <ac:spMk id="20" creationId="{00000000-0000-0000-0000-000000000000}"/>
          </ac:spMkLst>
        </pc:spChg>
        <pc:spChg chg="mod">
          <ac:chgData name="Justin Chalfant" userId="50ec0e3f-3c8c-40d6-b729-b52deacaac3c" providerId="ADAL" clId="{4975B63A-3125-4FD1-B901-D63E79ACADD8}" dt="2020-06-26T16:22:34.929" v="139" actId="21"/>
          <ac:spMkLst>
            <pc:docMk/>
            <pc:sldMk cId="1180817244" sldId="257"/>
            <ac:spMk id="22" creationId="{00000000-0000-0000-0000-000000000000}"/>
          </ac:spMkLst>
        </pc:spChg>
      </pc:sldChg>
      <pc:sldChg chg="addSp delSp modSp mod modShow">
        <pc:chgData name="Justin Chalfant" userId="50ec0e3f-3c8c-40d6-b729-b52deacaac3c" providerId="ADAL" clId="{4975B63A-3125-4FD1-B901-D63E79ACADD8}" dt="2020-06-26T16:13:05.705" v="50" actId="729"/>
        <pc:sldMkLst>
          <pc:docMk/>
          <pc:sldMk cId="2333710554" sldId="258"/>
        </pc:sldMkLst>
        <pc:spChg chg="add del mod">
          <ac:chgData name="Justin Chalfant" userId="50ec0e3f-3c8c-40d6-b729-b52deacaac3c" providerId="ADAL" clId="{4975B63A-3125-4FD1-B901-D63E79ACADD8}" dt="2020-06-26T16:09:50.819" v="1" actId="478"/>
          <ac:spMkLst>
            <pc:docMk/>
            <pc:sldMk cId="2333710554" sldId="258"/>
            <ac:spMk id="3" creationId="{9BF19EE2-D0B5-43DE-BAA6-811B3A6E8129}"/>
          </ac:spMkLst>
        </pc:spChg>
        <pc:spChg chg="add del">
          <ac:chgData name="Justin Chalfant" userId="50ec0e3f-3c8c-40d6-b729-b52deacaac3c" providerId="ADAL" clId="{4975B63A-3125-4FD1-B901-D63E79ACADD8}" dt="2020-06-26T16:09:50.819" v="1" actId="478"/>
          <ac:spMkLst>
            <pc:docMk/>
            <pc:sldMk cId="2333710554" sldId="258"/>
            <ac:spMk id="12" creationId="{00000000-0000-0000-0000-000000000000}"/>
          </ac:spMkLst>
        </pc:spChg>
      </pc:sldChg>
      <pc:sldChg chg="modSp new mod">
        <pc:chgData name="Justin Chalfant" userId="50ec0e3f-3c8c-40d6-b729-b52deacaac3c" providerId="ADAL" clId="{4975B63A-3125-4FD1-B901-D63E79ACADD8}" dt="2020-06-26T16:22:41.643" v="142"/>
        <pc:sldMkLst>
          <pc:docMk/>
          <pc:sldMk cId="2988893112" sldId="279"/>
        </pc:sldMkLst>
        <pc:spChg chg="mod">
          <ac:chgData name="Justin Chalfant" userId="50ec0e3f-3c8c-40d6-b729-b52deacaac3c" providerId="ADAL" clId="{4975B63A-3125-4FD1-B901-D63E79ACADD8}" dt="2020-06-26T16:22:41.643" v="142"/>
          <ac:spMkLst>
            <pc:docMk/>
            <pc:sldMk cId="2988893112" sldId="279"/>
            <ac:spMk id="7" creationId="{D0F1A5DA-9F0D-42D1-98D6-E4E870EC9A17}"/>
          </ac:spMkLst>
        </pc:spChg>
      </pc:sldChg>
      <pc:sldMasterChg chg="addSp delSp modSp mod addSldLayout delSldLayout modSldLayout">
        <pc:chgData name="Justin Chalfant" userId="50ec0e3f-3c8c-40d6-b729-b52deacaac3c" providerId="ADAL" clId="{4975B63A-3125-4FD1-B901-D63E79ACADD8}" dt="2020-06-26T16:20:08.444" v="137" actId="1076"/>
        <pc:sldMasterMkLst>
          <pc:docMk/>
          <pc:sldMasterMk cId="0" sldId="2147483648"/>
        </pc:sldMasterMkLst>
        <pc:spChg chg="add del">
          <ac:chgData name="Justin Chalfant" userId="50ec0e3f-3c8c-40d6-b729-b52deacaac3c" providerId="ADAL" clId="{4975B63A-3125-4FD1-B901-D63E79ACADD8}" dt="2020-06-26T16:19:45.605" v="132" actId="478"/>
          <ac:spMkLst>
            <pc:docMk/>
            <pc:sldMasterMk cId="0" sldId="2147483648"/>
            <ac:spMk id="2" creationId="{00000000-0000-0000-0000-000000000000}"/>
          </ac:spMkLst>
        </pc:spChg>
        <pc:spChg chg="add del">
          <ac:chgData name="Justin Chalfant" userId="50ec0e3f-3c8c-40d6-b729-b52deacaac3c" providerId="ADAL" clId="{4975B63A-3125-4FD1-B901-D63E79ACADD8}" dt="2020-06-26T16:19:45.605" v="132" actId="478"/>
          <ac:spMkLst>
            <pc:docMk/>
            <pc:sldMasterMk cId="0" sldId="2147483648"/>
            <ac:spMk id="3" creationId="{00000000-0000-0000-0000-000000000000}"/>
          </ac:spMkLst>
        </pc:spChg>
        <pc:spChg chg="add del">
          <ac:chgData name="Justin Chalfant" userId="50ec0e3f-3c8c-40d6-b729-b52deacaac3c" providerId="ADAL" clId="{4975B63A-3125-4FD1-B901-D63E79ACADD8}" dt="2020-06-26T16:19:45.605" v="132" actId="478"/>
          <ac:spMkLst>
            <pc:docMk/>
            <pc:sldMasterMk cId="0" sldId="2147483648"/>
            <ac:spMk id="4" creationId="{00000000-0000-0000-0000-000000000000}"/>
          </ac:spMkLst>
        </pc:spChg>
        <pc:picChg chg="add mod">
          <ac:chgData name="Justin Chalfant" userId="50ec0e3f-3c8c-40d6-b729-b52deacaac3c" providerId="ADAL" clId="{4975B63A-3125-4FD1-B901-D63E79ACADD8}" dt="2020-06-26T16:20:08.444" v="137" actId="1076"/>
          <ac:picMkLst>
            <pc:docMk/>
            <pc:sldMasterMk cId="0" sldId="2147483648"/>
            <ac:picMk id="6" creationId="{D1995123-BA9B-410F-AEF1-07F15CB74C91}"/>
          </ac:picMkLst>
        </pc:picChg>
        <pc:picChg chg="add del">
          <ac:chgData name="Justin Chalfant" userId="50ec0e3f-3c8c-40d6-b729-b52deacaac3c" providerId="ADAL" clId="{4975B63A-3125-4FD1-B901-D63E79ACADD8}" dt="2020-06-26T16:19:45.605" v="132" actId="478"/>
          <ac:picMkLst>
            <pc:docMk/>
            <pc:sldMasterMk cId="0" sldId="2147483648"/>
            <ac:picMk id="13" creationId="{00000000-0000-0000-0000-000000000000}"/>
          </ac:picMkLst>
        </pc:picChg>
        <pc:picChg chg="add del">
          <ac:chgData name="Justin Chalfant" userId="50ec0e3f-3c8c-40d6-b729-b52deacaac3c" providerId="ADAL" clId="{4975B63A-3125-4FD1-B901-D63E79ACADD8}" dt="2020-06-26T16:20:01.171" v="133" actId="478"/>
          <ac:picMkLst>
            <pc:docMk/>
            <pc:sldMasterMk cId="0" sldId="2147483648"/>
            <ac:picMk id="18" creationId="{00000000-0000-0000-0000-000000000000}"/>
          </ac:picMkLst>
        </pc:picChg>
        <pc:sldLayoutChg chg="addSp delSp modSp mod">
          <pc:chgData name="Justin Chalfant" userId="50ec0e3f-3c8c-40d6-b729-b52deacaac3c" providerId="ADAL" clId="{4975B63A-3125-4FD1-B901-D63E79ACADD8}" dt="2020-06-26T16:19:34.707" v="128" actId="962"/>
          <pc:sldLayoutMkLst>
            <pc:docMk/>
            <pc:sldMasterMk cId="0" sldId="2147483648"/>
            <pc:sldLayoutMk cId="0" sldId="2147483650"/>
          </pc:sldLayoutMkLst>
          <pc:spChg chg="del">
            <ac:chgData name="Justin Chalfant" userId="50ec0e3f-3c8c-40d6-b729-b52deacaac3c" providerId="ADAL" clId="{4975B63A-3125-4FD1-B901-D63E79ACADD8}" dt="2020-06-26T16:19:25.766" v="124" actId="21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9:25.766" v="124" actId="21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9:25.766" v="124" actId="21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9:34.707" v="128" actId="962"/>
            <ac:spMkLst>
              <pc:docMk/>
              <pc:sldMasterMk cId="0" sldId="2147483648"/>
              <pc:sldLayoutMk cId="0" sldId="2147483650"/>
              <ac:spMk id="8" creationId="{33B954DD-DAE2-4A6E-82BF-C561FC31B9C6}"/>
            </ac:spMkLst>
          </pc:spChg>
          <pc:spChg chg="add mod">
            <ac:chgData name="Justin Chalfant" userId="50ec0e3f-3c8c-40d6-b729-b52deacaac3c" providerId="ADAL" clId="{4975B63A-3125-4FD1-B901-D63E79ACADD8}" dt="2020-06-26T16:19:34.707" v="128" actId="962"/>
            <ac:spMkLst>
              <pc:docMk/>
              <pc:sldMasterMk cId="0" sldId="2147483648"/>
              <pc:sldLayoutMk cId="0" sldId="2147483650"/>
              <ac:spMk id="9" creationId="{194576D5-20D6-421F-ACA3-11E38F879972}"/>
            </ac:spMkLst>
          </pc:spChg>
          <pc:spChg chg="add mod">
            <ac:chgData name="Justin Chalfant" userId="50ec0e3f-3c8c-40d6-b729-b52deacaac3c" providerId="ADAL" clId="{4975B63A-3125-4FD1-B901-D63E79ACADD8}" dt="2020-06-26T16:19:34.707" v="128" actId="962"/>
            <ac:spMkLst>
              <pc:docMk/>
              <pc:sldMasterMk cId="0" sldId="2147483648"/>
              <pc:sldLayoutMk cId="0" sldId="2147483650"/>
              <ac:spMk id="10" creationId="{CDF54384-537F-4514-9CAB-668541006100}"/>
            </ac:spMkLst>
          </pc:spChg>
          <pc:picChg chg="add mod">
            <ac:chgData name="Justin Chalfant" userId="50ec0e3f-3c8c-40d6-b729-b52deacaac3c" providerId="ADAL" clId="{4975B63A-3125-4FD1-B901-D63E79ACADD8}" dt="2020-06-26T16:19:34.705" v="127" actId="27614"/>
            <ac:picMkLst>
              <pc:docMk/>
              <pc:sldMasterMk cId="0" sldId="2147483648"/>
              <pc:sldLayoutMk cId="0" sldId="2147483650"/>
              <ac:picMk id="5" creationId="{E6CC0401-9EBD-4ABF-949D-0B4AC33C8FCD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9:20.275" v="123" actId="962"/>
          <pc:sldLayoutMkLst>
            <pc:docMk/>
            <pc:sldMasterMk cId="0" sldId="2147483648"/>
            <pc:sldLayoutMk cId="0" sldId="2147483651"/>
          </pc:sldLayoutMkLst>
          <pc:spChg chg="del">
            <ac:chgData name="Justin Chalfant" userId="50ec0e3f-3c8c-40d6-b729-b52deacaac3c" providerId="ADAL" clId="{4975B63A-3125-4FD1-B901-D63E79ACADD8}" dt="2020-06-26T16:19:11.790" v="119" actId="21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9:11.790" v="119" actId="21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9:19.031" v="121"/>
            <ac:spMkLst>
              <pc:docMk/>
              <pc:sldMasterMk cId="0" sldId="2147483648"/>
              <pc:sldLayoutMk cId="0" sldId="2147483651"/>
              <ac:spMk id="8" creationId="{7CBA358B-89F5-46C2-A1BA-C64BD73A7FC5}"/>
            </ac:spMkLst>
          </pc:spChg>
          <pc:spChg chg="add mod">
            <ac:chgData name="Justin Chalfant" userId="50ec0e3f-3c8c-40d6-b729-b52deacaac3c" providerId="ADAL" clId="{4975B63A-3125-4FD1-B901-D63E79ACADD8}" dt="2020-06-26T16:19:19.031" v="121"/>
            <ac:spMkLst>
              <pc:docMk/>
              <pc:sldMasterMk cId="0" sldId="2147483648"/>
              <pc:sldLayoutMk cId="0" sldId="2147483651"/>
              <ac:spMk id="9" creationId="{9AD39519-13E2-4005-ACB8-EAD6B33F5121}"/>
            </ac:spMkLst>
          </pc:spChg>
          <pc:picChg chg="add mod">
            <ac:chgData name="Justin Chalfant" userId="50ec0e3f-3c8c-40d6-b729-b52deacaac3c" providerId="ADAL" clId="{4975B63A-3125-4FD1-B901-D63E79ACADD8}" dt="2020-06-26T16:19:20.275" v="123" actId="962"/>
            <ac:picMkLst>
              <pc:docMk/>
              <pc:sldMasterMk cId="0" sldId="2147483648"/>
              <pc:sldLayoutMk cId="0" sldId="2147483651"/>
              <ac:picMk id="5" creationId="{F7EBD675-0C5E-4CB2-A5CD-EEBA15F2A31E}"/>
            </ac:picMkLst>
          </pc:picChg>
          <pc:picChg chg="del">
            <ac:chgData name="Justin Chalfant" userId="50ec0e3f-3c8c-40d6-b729-b52deacaac3c" providerId="ADAL" clId="{4975B63A-3125-4FD1-B901-D63E79ACADD8}" dt="2020-06-26T16:19:11.790" v="119" actId="21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  <pc:picChg chg="add mod">
            <ac:chgData name="Justin Chalfant" userId="50ec0e3f-3c8c-40d6-b729-b52deacaac3c" providerId="ADAL" clId="{4975B63A-3125-4FD1-B901-D63E79ACADD8}" dt="2020-06-26T16:19:19.031" v="121"/>
            <ac:picMkLst>
              <pc:docMk/>
              <pc:sldMasterMk cId="0" sldId="2147483648"/>
              <pc:sldLayoutMk cId="0" sldId="2147483651"/>
              <ac:picMk id="10" creationId="{3FD05369-6497-4211-A898-489C69DD28D6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9:00.309" v="118" actId="27614"/>
          <pc:sldLayoutMkLst>
            <pc:docMk/>
            <pc:sldMasterMk cId="0" sldId="2147483648"/>
            <pc:sldLayoutMk cId="0" sldId="2147483652"/>
          </pc:sldLayoutMkLst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49.086" v="115" actId="21"/>
            <ac:spMkLst>
              <pc:docMk/>
              <pc:sldMasterMk cId="0" sldId="2147483648"/>
              <pc:sldLayoutMk cId="0" sldId="2147483652"/>
              <ac:spMk id="8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9" creationId="{A3F84D77-744F-413E-85CF-E147C00AEDC0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10" creationId="{424C7BDB-9E46-4B9D-8112-E6A7C64D1F2A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11" creationId="{6F50CDC3-87F2-4221-9094-1302CCC6EA95}"/>
            </ac:spMkLst>
          </pc:spChg>
          <pc:spChg chg="add mod">
            <ac:chgData name="Justin Chalfant" userId="50ec0e3f-3c8c-40d6-b729-b52deacaac3c" providerId="ADAL" clId="{4975B63A-3125-4FD1-B901-D63E79ACADD8}" dt="2020-06-26T16:18:58.077" v="117"/>
            <ac:spMkLst>
              <pc:docMk/>
              <pc:sldMasterMk cId="0" sldId="2147483648"/>
              <pc:sldLayoutMk cId="0" sldId="2147483652"/>
              <ac:spMk id="12" creationId="{B68F7535-642D-42DC-A818-939525757DE3}"/>
            </ac:spMkLst>
          </pc:spChg>
          <pc:picChg chg="add mod">
            <ac:chgData name="Justin Chalfant" userId="50ec0e3f-3c8c-40d6-b729-b52deacaac3c" providerId="ADAL" clId="{4975B63A-3125-4FD1-B901-D63E79ACADD8}" dt="2020-06-26T16:19:00.309" v="118" actId="27614"/>
            <ac:picMkLst>
              <pc:docMk/>
              <pc:sldMasterMk cId="0" sldId="2147483648"/>
              <pc:sldLayoutMk cId="0" sldId="2147483652"/>
              <ac:picMk id="6" creationId="{3EA49176-C3F3-482C-8F26-5F66D35E0C8C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8:45.929" v="114" actId="962"/>
          <pc:sldLayoutMkLst>
            <pc:docMk/>
            <pc:sldMasterMk cId="0" sldId="2147483648"/>
            <pc:sldLayoutMk cId="0" sldId="2147483653"/>
          </pc:sldLayoutMkLst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37.799" v="110" actId="21"/>
            <ac:spMkLst>
              <pc:docMk/>
              <pc:sldMasterMk cId="0" sldId="2147483648"/>
              <pc:sldLayoutMk cId="0" sldId="2147483653"/>
              <ac:spMk id="10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1" creationId="{69F15144-7D8A-431A-B4FB-8C05CE7476D4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2" creationId="{9CE4EDF9-8EB6-40C3-B453-4C29393DEEDF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3" creationId="{2838774A-0111-40A3-B3F9-A32BD8217AFC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4" creationId="{C60B5ECC-5633-43D4-B554-19A8C6ADBA89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5" creationId="{81A2C950-B933-438C-A6BB-B9D9D30C4C7C}"/>
            </ac:spMkLst>
          </pc:spChg>
          <pc:spChg chg="add mod">
            <ac:chgData name="Justin Chalfant" userId="50ec0e3f-3c8c-40d6-b729-b52deacaac3c" providerId="ADAL" clId="{4975B63A-3125-4FD1-B901-D63E79ACADD8}" dt="2020-06-26T16:18:45.929" v="114" actId="962"/>
            <ac:spMkLst>
              <pc:docMk/>
              <pc:sldMasterMk cId="0" sldId="2147483648"/>
              <pc:sldLayoutMk cId="0" sldId="2147483653"/>
              <ac:spMk id="16" creationId="{3EFE281D-69BC-4ABA-8EAC-CFAFB5257DE9}"/>
            </ac:spMkLst>
          </pc:spChg>
          <pc:picChg chg="add mod">
            <ac:chgData name="Justin Chalfant" userId="50ec0e3f-3c8c-40d6-b729-b52deacaac3c" providerId="ADAL" clId="{4975B63A-3125-4FD1-B901-D63E79ACADD8}" dt="2020-06-26T16:18:45.927" v="113" actId="27614"/>
            <ac:picMkLst>
              <pc:docMk/>
              <pc:sldMasterMk cId="0" sldId="2147483648"/>
              <pc:sldLayoutMk cId="0" sldId="2147483653"/>
              <ac:picMk id="8" creationId="{B817EDD5-4FA8-447D-BCAE-4FFB06BEDF5C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4:09.994" v="53"/>
          <pc:sldLayoutMkLst>
            <pc:docMk/>
            <pc:sldMasterMk cId="0" sldId="2147483648"/>
            <pc:sldLayoutMk cId="0" sldId="2147483654"/>
          </pc:sldLayoutMkLst>
          <pc:spChg chg="add del">
            <ac:chgData name="Justin Chalfant" userId="50ec0e3f-3c8c-40d6-b729-b52deacaac3c" providerId="ADAL" clId="{4975B63A-3125-4FD1-B901-D63E79ACADD8}" dt="2020-06-26T16:13:58.055" v="52" actId="478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3:58.055" v="52" actId="478"/>
            <ac:spMkLst>
              <pc:docMk/>
              <pc:sldMasterMk cId="0" sldId="2147483648"/>
              <pc:sldLayoutMk cId="0" sldId="2147483654"/>
              <ac:spMk id="6" creationId="{00000000-0000-0000-0000-000000000000}"/>
            </ac:spMkLst>
          </pc:spChg>
          <pc:spChg chg="add del mod">
            <ac:chgData name="Justin Chalfant" userId="50ec0e3f-3c8c-40d6-b729-b52deacaac3c" providerId="ADAL" clId="{4975B63A-3125-4FD1-B901-D63E79ACADD8}" dt="2020-06-26T16:13:56.033" v="51" actId="21"/>
            <ac:spMkLst>
              <pc:docMk/>
              <pc:sldMasterMk cId="0" sldId="2147483648"/>
              <pc:sldLayoutMk cId="0" sldId="2147483654"/>
              <ac:spMk id="7" creationId="{591E4C89-CCB7-4241-92BD-20BFF522C172}"/>
            </ac:spMkLst>
          </pc:spChg>
          <pc:spChg chg="add del mod">
            <ac:chgData name="Justin Chalfant" userId="50ec0e3f-3c8c-40d6-b729-b52deacaac3c" providerId="ADAL" clId="{4975B63A-3125-4FD1-B901-D63E79ACADD8}" dt="2020-06-26T16:13:56.033" v="51" actId="21"/>
            <ac:spMkLst>
              <pc:docMk/>
              <pc:sldMasterMk cId="0" sldId="2147483648"/>
              <pc:sldLayoutMk cId="0" sldId="2147483654"/>
              <ac:spMk id="8" creationId="{CFAB19FA-54CD-4C92-8698-0313AF6048A1}"/>
            </ac:spMkLst>
          </pc:spChg>
          <pc:spChg chg="add mod">
            <ac:chgData name="Justin Chalfant" userId="50ec0e3f-3c8c-40d6-b729-b52deacaac3c" providerId="ADAL" clId="{4975B63A-3125-4FD1-B901-D63E79ACADD8}" dt="2020-06-26T16:14:09.994" v="53"/>
            <ac:spMkLst>
              <pc:docMk/>
              <pc:sldMasterMk cId="0" sldId="2147483648"/>
              <pc:sldLayoutMk cId="0" sldId="2147483654"/>
              <ac:spMk id="10" creationId="{0135459D-785D-480A-B53D-52150DD72B82}"/>
            </ac:spMkLst>
          </pc:spChg>
          <pc:spChg chg="add mod">
            <ac:chgData name="Justin Chalfant" userId="50ec0e3f-3c8c-40d6-b729-b52deacaac3c" providerId="ADAL" clId="{4975B63A-3125-4FD1-B901-D63E79ACADD8}" dt="2020-06-26T16:14:09.994" v="53"/>
            <ac:spMkLst>
              <pc:docMk/>
              <pc:sldMasterMk cId="0" sldId="2147483648"/>
              <pc:sldLayoutMk cId="0" sldId="2147483654"/>
              <ac:spMk id="11" creationId="{5A2B0520-61B8-4C9D-AF16-F857D3743D70}"/>
            </ac:spMkLst>
          </pc:spChg>
          <pc:picChg chg="add del mod">
            <ac:chgData name="Justin Chalfant" userId="50ec0e3f-3c8c-40d6-b729-b52deacaac3c" providerId="ADAL" clId="{4975B63A-3125-4FD1-B901-D63E79ACADD8}" dt="2020-06-26T16:13:56.033" v="51" actId="21"/>
            <ac:picMkLst>
              <pc:docMk/>
              <pc:sldMasterMk cId="0" sldId="2147483648"/>
              <pc:sldLayoutMk cId="0" sldId="2147483654"/>
              <ac:picMk id="4" creationId="{0794D02C-B6C1-427B-983E-C73A2F9AEA23}"/>
            </ac:picMkLst>
          </pc:picChg>
          <pc:picChg chg="add mod">
            <ac:chgData name="Justin Chalfant" userId="50ec0e3f-3c8c-40d6-b729-b52deacaac3c" providerId="ADAL" clId="{4975B63A-3125-4FD1-B901-D63E79ACADD8}" dt="2020-06-26T16:14:09.994" v="53"/>
            <ac:picMkLst>
              <pc:docMk/>
              <pc:sldMasterMk cId="0" sldId="2147483648"/>
              <pc:sldLayoutMk cId="0" sldId="2147483654"/>
              <ac:picMk id="9" creationId="{6248A09A-6143-4A3D-8C5F-E2299A9D6418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8:26.033" v="108" actId="962"/>
          <pc:sldLayoutMkLst>
            <pc:docMk/>
            <pc:sldMasterMk cId="0" sldId="2147483648"/>
            <pc:sldLayoutMk cId="0" sldId="2147483656"/>
          </pc:sldLayoutMkLst>
          <pc:spChg chg="del">
            <ac:chgData name="Justin Chalfant" userId="50ec0e3f-3c8c-40d6-b729-b52deacaac3c" providerId="ADAL" clId="{4975B63A-3125-4FD1-B901-D63E79ACADD8}" dt="2020-06-26T16:18:17.574" v="104" actId="21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17.574" v="104" actId="21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17.574" v="104" actId="21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26.033" v="108" actId="962"/>
            <ac:spMkLst>
              <pc:docMk/>
              <pc:sldMasterMk cId="0" sldId="2147483648"/>
              <pc:sldLayoutMk cId="0" sldId="2147483656"/>
              <ac:spMk id="7" creationId="{0CF57D1C-C016-43E4-8204-7FB2085625D0}"/>
            </ac:spMkLst>
          </pc:spChg>
          <pc:spChg chg="add mod">
            <ac:chgData name="Justin Chalfant" userId="50ec0e3f-3c8c-40d6-b729-b52deacaac3c" providerId="ADAL" clId="{4975B63A-3125-4FD1-B901-D63E79ACADD8}" dt="2020-06-26T16:18:26.033" v="108" actId="962"/>
            <ac:spMkLst>
              <pc:docMk/>
              <pc:sldMasterMk cId="0" sldId="2147483648"/>
              <pc:sldLayoutMk cId="0" sldId="2147483656"/>
              <ac:spMk id="8" creationId="{A29BCFE6-6B12-4C7C-A8AE-FA3A89BE4C59}"/>
            </ac:spMkLst>
          </pc:spChg>
          <pc:spChg chg="add mod">
            <ac:chgData name="Justin Chalfant" userId="50ec0e3f-3c8c-40d6-b729-b52deacaac3c" providerId="ADAL" clId="{4975B63A-3125-4FD1-B901-D63E79ACADD8}" dt="2020-06-26T16:18:26.033" v="108" actId="962"/>
            <ac:spMkLst>
              <pc:docMk/>
              <pc:sldMasterMk cId="0" sldId="2147483648"/>
              <pc:sldLayoutMk cId="0" sldId="2147483656"/>
              <ac:spMk id="9" creationId="{3A93FB4F-BDA1-4C9B-B387-B7E213AB6C71}"/>
            </ac:spMkLst>
          </pc:spChg>
          <pc:picChg chg="add mod">
            <ac:chgData name="Justin Chalfant" userId="50ec0e3f-3c8c-40d6-b729-b52deacaac3c" providerId="ADAL" clId="{4975B63A-3125-4FD1-B901-D63E79ACADD8}" dt="2020-06-26T16:18:26.031" v="107" actId="27614"/>
            <ac:picMkLst>
              <pc:docMk/>
              <pc:sldMasterMk cId="0" sldId="2147483648"/>
              <pc:sldLayoutMk cId="0" sldId="2147483656"/>
              <ac:picMk id="6" creationId="{DE412AC3-8FA8-4A83-90B6-2A855BBE4E88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7:43.514" v="93" actId="962"/>
          <pc:sldLayoutMkLst>
            <pc:docMk/>
            <pc:sldMasterMk cId="0" sldId="2147483648"/>
            <pc:sldLayoutMk cId="462609989" sldId="2147483669"/>
          </pc:sldLayoutMkLst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7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17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18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19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0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1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3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29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0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1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3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4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5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6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37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38" creationId="{76390AC6-2418-41F8-A417-EC43293AFD8F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39" creationId="{C5D28C86-FF04-4410-8F68-4DC48D48DAB2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0" creationId="{C8E96813-84F2-4246-8849-AB1862013B6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1" creationId="{B93F3B55-7C23-4459-A6DB-4EE3D74575EC}"/>
            </ac:spMkLst>
          </pc:spChg>
          <pc:spChg chg="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42" creationId="{00000000-0000-0000-0000-000000000000}"/>
            </ac:spMkLst>
          </pc:spChg>
          <pc:spChg chg="add del">
            <ac:chgData name="Justin Chalfant" userId="50ec0e3f-3c8c-40d6-b729-b52deacaac3c" providerId="ADAL" clId="{4975B63A-3125-4FD1-B901-D63E79ACADD8}" dt="2020-06-26T16:17:25.145" v="89" actId="21"/>
            <ac:spMkLst>
              <pc:docMk/>
              <pc:sldMasterMk cId="0" sldId="2147483648"/>
              <pc:sldLayoutMk cId="462609989" sldId="2147483669"/>
              <ac:spMk id="43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4" creationId="{22A2EDF7-A842-4014-8C51-2C9C1D43B329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5" creationId="{D153091C-E22E-46EC-B4B3-2AE3B44C4751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6" creationId="{EBF9C739-86E0-43CF-8B70-7451D3610BB1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7" creationId="{5DDE0E3D-B878-4A54-BF2B-1E1A0144C87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49" creationId="{C9A95A91-2BC3-4041-8245-85C4B1F52826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0" creationId="{AE5871AA-55CE-4170-A70D-1C93623ECC8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1" creationId="{A6582815-DE41-4149-8B8B-7A0A8E5D77B2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2" creationId="{92A829F8-5910-4B37-BC34-DA1087938106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3" creationId="{DA429F6A-9BE7-47D9-8050-5E3099BF7ECA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4" creationId="{BF25E855-5E52-4E46-97D9-84E4253F9D40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55" creationId="{46F2951F-2E91-458E-B473-24781A717A84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0" creationId="{29CEEAC5-3CC8-47E6-9078-E739A02C184F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1" creationId="{29CF1F61-A712-4681-ADD0-46E941468AA2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2" creationId="{1B86A7F4-C355-45F3-8A2F-0E32C813AB69}"/>
            </ac:spMkLst>
          </pc:spChg>
          <pc:spChg chg="add mod">
            <ac:chgData name="Justin Chalfant" userId="50ec0e3f-3c8c-40d6-b729-b52deacaac3c" providerId="ADAL" clId="{4975B63A-3125-4FD1-B901-D63E79ACADD8}" dt="2020-06-26T16:17:43.514" v="93" actId="962"/>
            <ac:spMkLst>
              <pc:docMk/>
              <pc:sldMasterMk cId="0" sldId="2147483648"/>
              <pc:sldLayoutMk cId="462609989" sldId="2147483669"/>
              <ac:spMk id="63" creationId="{A58A0E8B-17FB-444E-AE4F-04582394CCB0}"/>
            </ac:spMkLst>
          </pc:spChg>
          <pc:picChg chg="add mod">
            <ac:chgData name="Justin Chalfant" userId="50ec0e3f-3c8c-40d6-b729-b52deacaac3c" providerId="ADAL" clId="{4975B63A-3125-4FD1-B901-D63E79ACADD8}" dt="2020-06-26T16:17:43.512" v="92" actId="27614"/>
            <ac:picMkLst>
              <pc:docMk/>
              <pc:sldMasterMk cId="0" sldId="2147483648"/>
              <pc:sldLayoutMk cId="462609989" sldId="2147483669"/>
              <ac:picMk id="3" creationId="{38E281BC-F59B-45F8-8A73-DC29DD10C301}"/>
            </ac:picMkLst>
          </pc:picChg>
          <pc:picChg chg="add 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5" creationId="{00000000-0000-0000-0000-000000000000}"/>
            </ac:picMkLst>
          </pc:picChg>
          <pc:picChg chg="add 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6" creationId="{00000000-0000-0000-0000-000000000000}"/>
            </ac:picMkLst>
          </pc:picChg>
          <pc:picChg chg="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7" creationId="{00000000-0000-0000-0000-000000000000}"/>
            </ac:picMkLst>
          </pc:picChg>
          <pc:picChg chg="add 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28" creationId="{00000000-0000-0000-0000-000000000000}"/>
            </ac:picMkLst>
          </pc:picChg>
          <pc:picChg chg="del">
            <ac:chgData name="Justin Chalfant" userId="50ec0e3f-3c8c-40d6-b729-b52deacaac3c" providerId="ADAL" clId="{4975B63A-3125-4FD1-B901-D63E79ACADD8}" dt="2020-06-26T16:17:25.145" v="89" actId="21"/>
            <ac:picMkLst>
              <pc:docMk/>
              <pc:sldMasterMk cId="0" sldId="2147483648"/>
              <pc:sldLayoutMk cId="462609989" sldId="2147483669"/>
              <ac:picMk id="48" creationId="{00000000-0000-0000-0000-000000000000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6" creationId="{D8B3F713-0988-4D71-97A2-E5ECB2010740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7" creationId="{66F5D19C-AD50-4C32-95B1-F5625E114A1E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8" creationId="{759EC6D0-4145-479B-8AD7-2132F4BD9C8F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59" creationId="{F53203F5-D082-4BB5-A7BF-D2ED72A4BE5C}"/>
            </ac:picMkLst>
          </pc:picChg>
          <pc:picChg chg="add mod">
            <ac:chgData name="Justin Chalfant" userId="50ec0e3f-3c8c-40d6-b729-b52deacaac3c" providerId="ADAL" clId="{4975B63A-3125-4FD1-B901-D63E79ACADD8}" dt="2020-06-26T16:17:43.514" v="93" actId="962"/>
            <ac:picMkLst>
              <pc:docMk/>
              <pc:sldMasterMk cId="0" sldId="2147483648"/>
              <pc:sldLayoutMk cId="462609989" sldId="2147483669"/>
              <ac:picMk id="64" creationId="{0836BE4D-EC71-4F59-8EEF-DA575C00C6F6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5:58.732" v="58" actId="962"/>
          <pc:sldLayoutMkLst>
            <pc:docMk/>
            <pc:sldMasterMk cId="0" sldId="2147483648"/>
            <pc:sldLayoutMk cId="1434177686" sldId="2147483670"/>
          </pc:sldLayoutMkLst>
          <pc:spChg chg="del">
            <ac:chgData name="Justin Chalfant" userId="50ec0e3f-3c8c-40d6-b729-b52deacaac3c" providerId="ADAL" clId="{4975B63A-3125-4FD1-B901-D63E79ACADD8}" dt="2020-06-26T16:15:47.704" v="54" actId="21"/>
            <ac:spMkLst>
              <pc:docMk/>
              <pc:sldMasterMk cId="0" sldId="2147483648"/>
              <pc:sldLayoutMk cId="1434177686" sldId="2147483670"/>
              <ac:spMk id="3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5:58.732" v="58" actId="962"/>
            <ac:spMkLst>
              <pc:docMk/>
              <pc:sldMasterMk cId="0" sldId="2147483648"/>
              <pc:sldLayoutMk cId="1434177686" sldId="2147483670"/>
              <ac:spMk id="5" creationId="{10C5E103-D6E3-4B0A-82E2-F27BA765CC1E}"/>
            </ac:spMkLst>
          </pc:spChg>
          <pc:picChg chg="add mod">
            <ac:chgData name="Justin Chalfant" userId="50ec0e3f-3c8c-40d6-b729-b52deacaac3c" providerId="ADAL" clId="{4975B63A-3125-4FD1-B901-D63E79ACADD8}" dt="2020-06-26T16:15:58.731" v="57" actId="27614"/>
            <ac:picMkLst>
              <pc:docMk/>
              <pc:sldMasterMk cId="0" sldId="2147483648"/>
              <pc:sldLayoutMk cId="1434177686" sldId="2147483670"/>
              <ac:picMk id="4" creationId="{156D2519-C2AD-4C46-A939-B25A49719122}"/>
            </ac:picMkLst>
          </pc:picChg>
        </pc:sldLayoutChg>
        <pc:sldLayoutChg chg="setBg">
          <pc:chgData name="Justin Chalfant" userId="50ec0e3f-3c8c-40d6-b729-b52deacaac3c" providerId="ADAL" clId="{4975B63A-3125-4FD1-B901-D63E79ACADD8}" dt="2020-06-26T16:17:23.568" v="80"/>
          <pc:sldLayoutMkLst>
            <pc:docMk/>
            <pc:sldMasterMk cId="0" sldId="2147483648"/>
            <pc:sldLayoutMk cId="3424062607" sldId="2147483672"/>
          </pc:sldLayoutMkLst>
        </pc:sldLayoutChg>
        <pc:sldLayoutChg chg="addSp delSp modSp mod">
          <pc:chgData name="Justin Chalfant" userId="50ec0e3f-3c8c-40d6-b729-b52deacaac3c" providerId="ADAL" clId="{4975B63A-3125-4FD1-B901-D63E79ACADD8}" dt="2020-06-26T16:18:13.898" v="103" actId="962"/>
          <pc:sldLayoutMkLst>
            <pc:docMk/>
            <pc:sldMasterMk cId="0" sldId="2147483648"/>
            <pc:sldLayoutMk cId="623960925" sldId="2147483673"/>
          </pc:sldLayoutMkLst>
          <pc:spChg chg="del">
            <ac:chgData name="Justin Chalfant" userId="50ec0e3f-3c8c-40d6-b729-b52deacaac3c" providerId="ADAL" clId="{4975B63A-3125-4FD1-B901-D63E79ACADD8}" dt="2020-06-26T16:18:03.270" v="99" actId="21"/>
            <ac:spMkLst>
              <pc:docMk/>
              <pc:sldMasterMk cId="0" sldId="2147483648"/>
              <pc:sldLayoutMk cId="623960925" sldId="2147483673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03.270" v="99" actId="21"/>
            <ac:spMkLst>
              <pc:docMk/>
              <pc:sldMasterMk cId="0" sldId="2147483648"/>
              <pc:sldLayoutMk cId="623960925" sldId="2147483673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8:03.270" v="99" actId="21"/>
            <ac:spMkLst>
              <pc:docMk/>
              <pc:sldMasterMk cId="0" sldId="2147483648"/>
              <pc:sldLayoutMk cId="623960925" sldId="2147483673"/>
              <ac:spMk id="7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8:13.898" v="103" actId="962"/>
            <ac:spMkLst>
              <pc:docMk/>
              <pc:sldMasterMk cId="0" sldId="2147483648"/>
              <pc:sldLayoutMk cId="623960925" sldId="2147483673"/>
              <ac:spMk id="8" creationId="{71F4DFE1-2447-40C5-BD88-33CFDFEF610D}"/>
            </ac:spMkLst>
          </pc:spChg>
          <pc:spChg chg="add mod">
            <ac:chgData name="Justin Chalfant" userId="50ec0e3f-3c8c-40d6-b729-b52deacaac3c" providerId="ADAL" clId="{4975B63A-3125-4FD1-B901-D63E79ACADD8}" dt="2020-06-26T16:18:13.898" v="103" actId="962"/>
            <ac:spMkLst>
              <pc:docMk/>
              <pc:sldMasterMk cId="0" sldId="2147483648"/>
              <pc:sldLayoutMk cId="623960925" sldId="2147483673"/>
              <ac:spMk id="9" creationId="{8959307F-304F-4CB7-BA8F-F59A4F0A3B42}"/>
            </ac:spMkLst>
          </pc:spChg>
          <pc:spChg chg="add mod">
            <ac:chgData name="Justin Chalfant" userId="50ec0e3f-3c8c-40d6-b729-b52deacaac3c" providerId="ADAL" clId="{4975B63A-3125-4FD1-B901-D63E79ACADD8}" dt="2020-06-26T16:18:13.898" v="103" actId="962"/>
            <ac:spMkLst>
              <pc:docMk/>
              <pc:sldMasterMk cId="0" sldId="2147483648"/>
              <pc:sldLayoutMk cId="623960925" sldId="2147483673"/>
              <ac:spMk id="10" creationId="{F3412680-C973-4D33-86E4-15EC58F28F60}"/>
            </ac:spMkLst>
          </pc:spChg>
          <pc:picChg chg="add mod">
            <ac:chgData name="Justin Chalfant" userId="50ec0e3f-3c8c-40d6-b729-b52deacaac3c" providerId="ADAL" clId="{4975B63A-3125-4FD1-B901-D63E79ACADD8}" dt="2020-06-26T16:18:13.896" v="102" actId="27614"/>
            <ac:picMkLst>
              <pc:docMk/>
              <pc:sldMasterMk cId="0" sldId="2147483648"/>
              <pc:sldLayoutMk cId="623960925" sldId="2147483673"/>
              <ac:picMk id="5" creationId="{BEE82600-48D6-443C-8DC6-41135E53A56E}"/>
            </ac:picMkLst>
          </pc:picChg>
        </pc:sldLayoutChg>
        <pc:sldLayoutChg chg="addSp delSp modSp mod">
          <pc:chgData name="Justin Chalfant" userId="50ec0e3f-3c8c-40d6-b729-b52deacaac3c" providerId="ADAL" clId="{4975B63A-3125-4FD1-B901-D63E79ACADD8}" dt="2020-06-26T16:17:57.658" v="98" actId="962"/>
          <pc:sldLayoutMkLst>
            <pc:docMk/>
            <pc:sldMasterMk cId="0" sldId="2147483648"/>
            <pc:sldLayoutMk cId="3125477223" sldId="2147483675"/>
          </pc:sldLayoutMkLst>
          <pc:spChg chg="del">
            <ac:chgData name="Justin Chalfant" userId="50ec0e3f-3c8c-40d6-b729-b52deacaac3c" providerId="ADAL" clId="{4975B63A-3125-4FD1-B901-D63E79ACADD8}" dt="2020-06-26T16:17:50.023" v="94" actId="21"/>
            <ac:spMkLst>
              <pc:docMk/>
              <pc:sldMasterMk cId="0" sldId="2147483648"/>
              <pc:sldLayoutMk cId="3125477223" sldId="2147483675"/>
              <ac:spMk id="2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50.023" v="94" actId="21"/>
            <ac:spMkLst>
              <pc:docMk/>
              <pc:sldMasterMk cId="0" sldId="2147483648"/>
              <pc:sldLayoutMk cId="3125477223" sldId="2147483675"/>
              <ac:spMk id="3" creationId="{00000000-0000-0000-0000-000000000000}"/>
            </ac:spMkLst>
          </pc:spChg>
          <pc:spChg chg="del">
            <ac:chgData name="Justin Chalfant" userId="50ec0e3f-3c8c-40d6-b729-b52deacaac3c" providerId="ADAL" clId="{4975B63A-3125-4FD1-B901-D63E79ACADD8}" dt="2020-06-26T16:17:50.023" v="94" actId="21"/>
            <ac:spMkLst>
              <pc:docMk/>
              <pc:sldMasterMk cId="0" sldId="2147483648"/>
              <pc:sldLayoutMk cId="3125477223" sldId="2147483675"/>
              <ac:spMk id="4" creationId="{00000000-0000-0000-0000-000000000000}"/>
            </ac:spMkLst>
          </pc:spChg>
          <pc:spChg chg="add mod">
            <ac:chgData name="Justin Chalfant" userId="50ec0e3f-3c8c-40d6-b729-b52deacaac3c" providerId="ADAL" clId="{4975B63A-3125-4FD1-B901-D63E79ACADD8}" dt="2020-06-26T16:17:57.658" v="98" actId="962"/>
            <ac:spMkLst>
              <pc:docMk/>
              <pc:sldMasterMk cId="0" sldId="2147483648"/>
              <pc:sldLayoutMk cId="3125477223" sldId="2147483675"/>
              <ac:spMk id="7" creationId="{BC0027B5-C731-4017-B945-00B9434F6108}"/>
            </ac:spMkLst>
          </pc:spChg>
          <pc:spChg chg="add mod">
            <ac:chgData name="Justin Chalfant" userId="50ec0e3f-3c8c-40d6-b729-b52deacaac3c" providerId="ADAL" clId="{4975B63A-3125-4FD1-B901-D63E79ACADD8}" dt="2020-06-26T16:17:57.658" v="98" actId="962"/>
            <ac:spMkLst>
              <pc:docMk/>
              <pc:sldMasterMk cId="0" sldId="2147483648"/>
              <pc:sldLayoutMk cId="3125477223" sldId="2147483675"/>
              <ac:spMk id="8" creationId="{D1A0D52D-DA3F-40FB-907F-EA583D79C48D}"/>
            </ac:spMkLst>
          </pc:spChg>
          <pc:spChg chg="add mod">
            <ac:chgData name="Justin Chalfant" userId="50ec0e3f-3c8c-40d6-b729-b52deacaac3c" providerId="ADAL" clId="{4975B63A-3125-4FD1-B901-D63E79ACADD8}" dt="2020-06-26T16:17:57.658" v="98" actId="962"/>
            <ac:spMkLst>
              <pc:docMk/>
              <pc:sldMasterMk cId="0" sldId="2147483648"/>
              <pc:sldLayoutMk cId="3125477223" sldId="2147483675"/>
              <ac:spMk id="9" creationId="{778FB28E-43E8-4E19-8063-A71F79E4361A}"/>
            </ac:spMkLst>
          </pc:spChg>
          <pc:picChg chg="add mod">
            <ac:chgData name="Justin Chalfant" userId="50ec0e3f-3c8c-40d6-b729-b52deacaac3c" providerId="ADAL" clId="{4975B63A-3125-4FD1-B901-D63E79ACADD8}" dt="2020-06-26T16:17:57.656" v="97" actId="27614"/>
            <ac:picMkLst>
              <pc:docMk/>
              <pc:sldMasterMk cId="0" sldId="2147483648"/>
              <pc:sldLayoutMk cId="3125477223" sldId="2147483675"/>
              <ac:picMk id="6" creationId="{44B5EE37-C2E4-4CF3-9930-12CC131FAC52}"/>
            </ac:picMkLst>
          </pc:picChg>
        </pc:sldLayoutChg>
        <pc:sldLayoutChg chg="del">
          <pc:chgData name="Justin Chalfant" userId="50ec0e3f-3c8c-40d6-b729-b52deacaac3c" providerId="ADAL" clId="{4975B63A-3125-4FD1-B901-D63E79ACADD8}" dt="2020-06-26T16:18:32.620" v="109" actId="2696"/>
          <pc:sldLayoutMkLst>
            <pc:docMk/>
            <pc:sldMasterMk cId="0" sldId="2147483648"/>
            <pc:sldLayoutMk cId="1459580119" sldId="2147483676"/>
          </pc:sldLayoutMkLst>
        </pc:sldLayoutChg>
        <pc:sldLayoutChg chg="new del mod">
          <pc:chgData name="Justin Chalfant" userId="50ec0e3f-3c8c-40d6-b729-b52deacaac3c" providerId="ADAL" clId="{4975B63A-3125-4FD1-B901-D63E79ACADD8}" dt="2020-06-26T16:17:02.552" v="68" actId="11236"/>
          <pc:sldLayoutMkLst>
            <pc:docMk/>
            <pc:sldMasterMk cId="0" sldId="2147483648"/>
            <pc:sldLayoutMk cId="2286555247" sldId="2147483678"/>
          </pc:sldLayoutMkLst>
        </pc:sldLayoutChg>
        <pc:sldLayoutChg chg="del">
          <pc:chgData name="Justin Chalfant" userId="50ec0e3f-3c8c-40d6-b729-b52deacaac3c" providerId="ADAL" clId="{4975B63A-3125-4FD1-B901-D63E79ACADD8}" dt="2020-06-26T16:16:04.007" v="59" actId="2696"/>
          <pc:sldLayoutMkLst>
            <pc:docMk/>
            <pc:sldMasterMk cId="0" sldId="2147483648"/>
            <pc:sldLayoutMk cId="2523782507" sldId="2147483678"/>
          </pc:sldLayoutMkLst>
        </pc:sldLayoutChg>
        <pc:sldLayoutChg chg="new del mod">
          <pc:chgData name="Justin Chalfant" userId="50ec0e3f-3c8c-40d6-b729-b52deacaac3c" providerId="ADAL" clId="{4975B63A-3125-4FD1-B901-D63E79ACADD8}" dt="2020-06-26T16:17:01.814" v="67" actId="11236"/>
          <pc:sldLayoutMkLst>
            <pc:docMk/>
            <pc:sldMasterMk cId="0" sldId="2147483648"/>
            <pc:sldLayoutMk cId="4136218133" sldId="2147483679"/>
          </pc:sldLayoutMkLst>
        </pc:sldLayoutChg>
        <pc:sldLayoutChg chg="new del mod">
          <pc:chgData name="Justin Chalfant" userId="50ec0e3f-3c8c-40d6-b729-b52deacaac3c" providerId="ADAL" clId="{4975B63A-3125-4FD1-B901-D63E79ACADD8}" dt="2020-06-26T16:17:01.495" v="66" actId="11236"/>
          <pc:sldLayoutMkLst>
            <pc:docMk/>
            <pc:sldMasterMk cId="0" sldId="2147483648"/>
            <pc:sldLayoutMk cId="3461646469" sldId="2147483680"/>
          </pc:sldLayoutMkLst>
        </pc:sldLayoutChg>
      </pc:sldMasterChg>
    </pc:docChg>
  </pc:docChgLst>
  <pc:docChgLst>
    <pc:chgData name="Justin Chalfant" userId="50ec0e3f-3c8c-40d6-b729-b52deacaac3c" providerId="ADAL" clId="{425755D4-494D-4D9C-B26C-888940CAFB45}"/>
    <pc:docChg chg="undo custSel addSld modSld modSection">
      <pc:chgData name="Justin Chalfant" userId="50ec0e3f-3c8c-40d6-b729-b52deacaac3c" providerId="ADAL" clId="{425755D4-494D-4D9C-B26C-888940CAFB45}" dt="2021-12-14T13:10:02.529" v="197" actId="1076"/>
      <pc:docMkLst>
        <pc:docMk/>
      </pc:docMkLst>
      <pc:sldChg chg="modSp mod">
        <pc:chgData name="Justin Chalfant" userId="50ec0e3f-3c8c-40d6-b729-b52deacaac3c" providerId="ADAL" clId="{425755D4-494D-4D9C-B26C-888940CAFB45}" dt="2021-12-14T13:06:27.868" v="61" actId="20577"/>
        <pc:sldMkLst>
          <pc:docMk/>
          <pc:sldMk cId="411460368" sldId="281"/>
        </pc:sldMkLst>
        <pc:spChg chg="mod">
          <ac:chgData name="Justin Chalfant" userId="50ec0e3f-3c8c-40d6-b729-b52deacaac3c" providerId="ADAL" clId="{425755D4-494D-4D9C-B26C-888940CAFB45}" dt="2021-12-14T13:06:27.868" v="61" actId="20577"/>
          <ac:spMkLst>
            <pc:docMk/>
            <pc:sldMk cId="411460368" sldId="281"/>
            <ac:spMk id="3" creationId="{00000000-0000-0000-0000-000000000000}"/>
          </ac:spMkLst>
        </pc:spChg>
      </pc:sldChg>
      <pc:sldChg chg="modSp add mod">
        <pc:chgData name="Justin Chalfant" userId="50ec0e3f-3c8c-40d6-b729-b52deacaac3c" providerId="ADAL" clId="{425755D4-494D-4D9C-B26C-888940CAFB45}" dt="2021-12-14T12:49:48.570" v="53" actId="20577"/>
        <pc:sldMkLst>
          <pc:docMk/>
          <pc:sldMk cId="338233123" sldId="282"/>
        </pc:sldMkLst>
        <pc:spChg chg="mod">
          <ac:chgData name="Justin Chalfant" userId="50ec0e3f-3c8c-40d6-b729-b52deacaac3c" providerId="ADAL" clId="{425755D4-494D-4D9C-B26C-888940CAFB45}" dt="2021-12-14T12:48:07.829" v="37" actId="20577"/>
          <ac:spMkLst>
            <pc:docMk/>
            <pc:sldMk cId="338233123" sldId="282"/>
            <ac:spMk id="12" creationId="{00000000-0000-0000-0000-000000000000}"/>
          </ac:spMkLst>
        </pc:spChg>
        <pc:spChg chg="mod">
          <ac:chgData name="Justin Chalfant" userId="50ec0e3f-3c8c-40d6-b729-b52deacaac3c" providerId="ADAL" clId="{425755D4-494D-4D9C-B26C-888940CAFB45}" dt="2021-12-14T12:49:48.570" v="53" actId="20577"/>
          <ac:spMkLst>
            <pc:docMk/>
            <pc:sldMk cId="338233123" sldId="282"/>
            <ac:spMk id="13" creationId="{00000000-0000-0000-0000-000000000000}"/>
          </ac:spMkLst>
        </pc:spChg>
      </pc:sldChg>
      <pc:sldChg chg="addSp modSp add mod">
        <pc:chgData name="Justin Chalfant" userId="50ec0e3f-3c8c-40d6-b729-b52deacaac3c" providerId="ADAL" clId="{425755D4-494D-4D9C-B26C-888940CAFB45}" dt="2021-12-14T13:10:02.529" v="197" actId="1076"/>
        <pc:sldMkLst>
          <pc:docMk/>
          <pc:sldMk cId="1139305593" sldId="283"/>
        </pc:sldMkLst>
        <pc:spChg chg="mod">
          <ac:chgData name="Justin Chalfant" userId="50ec0e3f-3c8c-40d6-b729-b52deacaac3c" providerId="ADAL" clId="{425755D4-494D-4D9C-B26C-888940CAFB45}" dt="2021-12-14T13:07:01.071" v="104" actId="20577"/>
          <ac:spMkLst>
            <pc:docMk/>
            <pc:sldMk cId="1139305593" sldId="283"/>
            <ac:spMk id="2" creationId="{00000000-0000-0000-0000-000000000000}"/>
          </ac:spMkLst>
        </pc:spChg>
        <pc:spChg chg="mod">
          <ac:chgData name="Justin Chalfant" userId="50ec0e3f-3c8c-40d6-b729-b52deacaac3c" providerId="ADAL" clId="{425755D4-494D-4D9C-B26C-888940CAFB45}" dt="2021-12-14T13:07:21.997" v="195" actId="20577"/>
          <ac:spMkLst>
            <pc:docMk/>
            <pc:sldMk cId="1139305593" sldId="283"/>
            <ac:spMk id="3" creationId="{00000000-0000-0000-0000-000000000000}"/>
          </ac:spMkLst>
        </pc:spChg>
        <pc:picChg chg="add mod">
          <ac:chgData name="Justin Chalfant" userId="50ec0e3f-3c8c-40d6-b729-b52deacaac3c" providerId="ADAL" clId="{425755D4-494D-4D9C-B26C-888940CAFB45}" dt="2021-12-14T13:10:02.529" v="197" actId="1076"/>
          <ac:picMkLst>
            <pc:docMk/>
            <pc:sldMk cId="1139305593" sldId="283"/>
            <ac:picMk id="5" creationId="{3EB4AD7C-FB7C-4171-8745-A16F58CBF6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CC04A-C335-487A-8178-6C90F0F29C95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5CAA-7DFD-4456-A943-C499583EE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8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adjust- https://docs.microsoft.com/en-us/sql/database-engine/configure-windows/server-memory-server-configuration-options?view=sql-server-ver15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3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adjust- https://docs.microsoft.com/en-us/sql/database-engine/configure-windows/server-memory-server-configuration-options?view=sql-server-ver15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adjust- https://docs.microsoft.com/en-us/sql/database-engine/configure-windows/server-memory-server-configuration-options?view=sql-server-ver15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Decline unused ‘large’ updates - https://tcsmug.org/blogs/jeff-carreon/513-what-s-sup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0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Decline unused ‘large’ updates - https://tcsmug.org/blogs/jeff-carreon/513-what-s-sup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05CAA-7DFD-4456-A943-C499583EE1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7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63B4AED-790C-4010-9C1A-F14EBD01C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5156200"/>
            <a:ext cx="12192000" cy="170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0618" y="692727"/>
            <a:ext cx="8954219" cy="18299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92727"/>
            <a:ext cx="2124974" cy="329693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10617" y="2650836"/>
            <a:ext cx="4416726" cy="2238432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#1 Info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573992" y="2650836"/>
            <a:ext cx="4390845" cy="2238432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tabLst/>
              <a:defRPr/>
            </a:lvl1pPr>
          </a:lstStyle>
          <a:p>
            <a:pPr lvl="0"/>
            <a:r>
              <a:rPr lang="en-US" dirty="0"/>
              <a:t>Presenter #2 Info</a:t>
            </a:r>
          </a:p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907911" y="8463005"/>
            <a:ext cx="12192000" cy="173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rtual System Management User Group">
            <a:extLst>
              <a:ext uri="{FF2B5EF4-FFF2-40B4-BE49-F238E27FC236}">
                <a16:creationId xmlns:a16="http://schemas.microsoft.com/office/drawing/2014/main" id="{824529BA-578D-4B02-9467-C4E6A4DFCF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025" y="57023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389119" cy="160020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0"/>
            <a:ext cx="6399212" cy="5829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057400"/>
            <a:ext cx="4389120" cy="4000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9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44B5EE37-C2E4-4CF3-9930-12CC131FAC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C0027B5-C731-4017-B945-00B9434F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1" y="228599"/>
            <a:ext cx="4389119" cy="1600200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1A0D52D-DA3F-40FB-907F-EA583D79C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0712" y="228600"/>
            <a:ext cx="6399212" cy="5829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78FB28E-43E8-4E19-8063-A71F79E4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3280" y="2057399"/>
            <a:ext cx="4389120" cy="4000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47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156D2519-C2AD-4C46-A939-B25A497191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C5E103-D6E3-4B0A-82E2-F27BA765C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  <a:prstGeom prst="rect">
            <a:avLst/>
          </a:prstGeo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417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 (Red)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601"/>
            <a:ext cx="10972800" cy="5829300"/>
          </a:xfrm>
          <a:prstGeom prst="rect">
            <a:avLst/>
          </a:prstGeom>
        </p:spPr>
        <p:txBody>
          <a:bodyPr/>
          <a:lstStyle>
            <a:lvl1pPr marL="457200" indent="-457200">
              <a:buFont typeface="Segoe UI Light" panose="020B0502040204020203" pitchFamily="34" charset="0"/>
              <a:buChar char=" 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82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1" y="2467267"/>
            <a:ext cx="3340369" cy="2253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798064"/>
            <a:ext cx="718185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06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419474"/>
            <a:ext cx="12192000" cy="3438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0" y="228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AEFD4-E6D3-46FD-8FFB-2BE59ADF05A2}"/>
              </a:ext>
            </a:extLst>
          </p:cNvPr>
          <p:cNvSpPr/>
          <p:nvPr userDrawn="1"/>
        </p:nvSpPr>
        <p:spPr>
          <a:xfrm>
            <a:off x="902397" y="1281093"/>
            <a:ext cx="5124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Extended Q&amp;A</a:t>
            </a:r>
          </a:p>
        </p:txBody>
      </p:sp>
      <p:pic>
        <p:nvPicPr>
          <p:cNvPr id="17" name="Picture 2" descr="Virtual System Management User Group">
            <a:extLst>
              <a:ext uri="{FF2B5EF4-FFF2-40B4-BE49-F238E27FC236}">
                <a16:creationId xmlns:a16="http://schemas.microsoft.com/office/drawing/2014/main" id="{6562BA12-2808-4E01-B000-695A503910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339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E6CC0401-9EBD-4ABF-949D-0B4AC33C8F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B954DD-DAE2-4A6E-82BF-C561FC31B9C6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4576D5-20D6-421F-ACA3-11E38F87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F54384-537F-4514-9CAB-66854100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F7EBD675-0C5E-4CB2-A5CD-EEBA15F2A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CBA358B-89F5-46C2-A1BA-C64BD73A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AD39519-13E2-4005-ACB8-EAD6B33F5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495800"/>
            <a:ext cx="8609013" cy="14986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D05369-6497-4211-A898-489C69DD28D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2" y="2006600"/>
            <a:ext cx="2582168" cy="40062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3EA49176-C3F3-482C-8F26-5F66D35E0C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F84D77-744F-413E-85CF-E147C00AEDC0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4C7BDB-9E46-4B9D-8112-E6A7C64D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50CDC3-87F2-4221-9094-1302CCC6E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257299"/>
            <a:ext cx="539496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68F7535-642D-42DC-A818-939525757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40" y="1257300"/>
            <a:ext cx="539496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B817EDD5-4FA8-447D-BCAE-4FFB06BEDF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F15144-7D8A-431A-B4FB-8C05CE7476D4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E4EDF9-8EB6-40C3-B453-4C29393D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838774A-0111-40A3-B3F9-A32BD8217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772" y="1259416"/>
            <a:ext cx="464978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60B5ECC-5633-43D4-B554-19A8C6ADB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" y="1833562"/>
            <a:ext cx="5394960" cy="422433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1A2C950-B933-438C-A6BB-B9D9D30C4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7266" y="1257300"/>
            <a:ext cx="46651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EFE281D-69BC-4ABA-8EAC-CFAFB5257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40" y="1833562"/>
            <a:ext cx="5394960" cy="421587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6248A09A-6143-4A3D-8C5F-E2299A9D6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35459D-785D-480A-B53D-52150DD72B82}"/>
              </a:ext>
            </a:extLst>
          </p:cNvPr>
          <p:cNvSpPr/>
          <p:nvPr userDrawn="1"/>
        </p:nvSpPr>
        <p:spPr>
          <a:xfrm>
            <a:off x="1398" y="3810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2B0520-61B8-4C9D-AF16-F857D3743D70}"/>
              </a:ext>
            </a:extLst>
          </p:cNvPr>
          <p:cNvSpPr txBox="1">
            <a:spLocks/>
          </p:cNvSpPr>
          <p:nvPr userDrawn="1"/>
        </p:nvSpPr>
        <p:spPr>
          <a:xfrm>
            <a:off x="610998" y="3810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7EE0E-D015-495C-8F40-B6144B164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DE412AC3-8FA8-4A83-90B6-2A855BBE4E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F57D1C-C016-43E4-8204-7FB2085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228600"/>
            <a:ext cx="4497388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9BCFE6-6B12-4C7C-A8AE-FA3A89BE4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600"/>
            <a:ext cx="6018213" cy="58293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A93FB4F-BDA1-4C9B-B387-B7E213AB6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black, table, white&#10;&#10;Description automatically generated">
            <a:extLst>
              <a:ext uri="{FF2B5EF4-FFF2-40B4-BE49-F238E27FC236}">
                <a16:creationId xmlns:a16="http://schemas.microsoft.com/office/drawing/2014/main" id="{BEE82600-48D6-443C-8DC6-41135E53A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F4DFE1-2447-40C5-BD88-33CFDFEF610D}"/>
              </a:ext>
            </a:extLst>
          </p:cNvPr>
          <p:cNvSpPr/>
          <p:nvPr userDrawn="1"/>
        </p:nvSpPr>
        <p:spPr>
          <a:xfrm>
            <a:off x="0" y="228600"/>
            <a:ext cx="12192000" cy="9144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59307F-304F-4CB7-BA8F-F59A4F0A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412680-C973-4D33-86E4-15EC58F28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defRPr>
            </a:lvl1pPr>
            <a:lvl2pPr marL="4572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>
              <a:buFontTx/>
              <a:buNone/>
              <a:defRPr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96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55" y="0"/>
            <a:ext cx="536844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995123-BA9B-410F-AEF1-07F15CB74C9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9527" y="6146564"/>
            <a:ext cx="609600" cy="6096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73" r:id="rId9"/>
    <p:sldLayoutId id="2147483674" r:id="rId10"/>
    <p:sldLayoutId id="2147483675" r:id="rId11"/>
    <p:sldLayoutId id="2147483670" r:id="rId12"/>
    <p:sldLayoutId id="2147483671" r:id="rId13"/>
    <p:sldLayoutId id="2147483672" r:id="rId14"/>
    <p:sldLayoutId id="2147483677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96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  <p15:guide id="7" orient="horz" pos="144" userDrawn="1">
          <p15:clr>
            <a:srgbClr val="F26B43"/>
          </p15:clr>
        </p15:guide>
        <p15:guide id="8" orient="horz" pos="720" userDrawn="1">
          <p15:clr>
            <a:srgbClr val="F26B43"/>
          </p15:clr>
        </p15:guide>
        <p15:guide id="9" orient="horz" pos="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smug.com/" TargetMode="External"/><Relationship Id="rId2" Type="http://schemas.openxmlformats.org/officeDocument/2006/relationships/hyperlink" Target="mailto:justin@patchmypc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vsmug.com/youtube" TargetMode="External"/><Relationship Id="rId4" Type="http://schemas.openxmlformats.org/officeDocument/2006/relationships/hyperlink" Target="https://vsmug.com/githu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16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18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26" Type="http://schemas.openxmlformats.org/officeDocument/2006/relationships/image" Target="../media/image143.png"/><Relationship Id="rId3" Type="http://schemas.openxmlformats.org/officeDocument/2006/relationships/image" Target="../media/image120.png"/><Relationship Id="rId21" Type="http://schemas.openxmlformats.org/officeDocument/2006/relationships/image" Target="../media/image138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5" Type="http://schemas.openxmlformats.org/officeDocument/2006/relationships/image" Target="../media/image142.png"/><Relationship Id="rId2" Type="http://schemas.openxmlformats.org/officeDocument/2006/relationships/image" Target="../media/image119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41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28" Type="http://schemas.openxmlformats.org/officeDocument/2006/relationships/image" Target="../media/image145.png"/><Relationship Id="rId10" Type="http://schemas.openxmlformats.org/officeDocument/2006/relationships/image" Target="../media/image127.png"/><Relationship Id="rId19" Type="http://schemas.openxmlformats.org/officeDocument/2006/relationships/image" Target="../media/image136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2" Type="http://schemas.openxmlformats.org/officeDocument/2006/relationships/image" Target="../media/image139.png"/><Relationship Id="rId27" Type="http://schemas.openxmlformats.org/officeDocument/2006/relationships/image" Target="../media/image1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18" Type="http://schemas.openxmlformats.org/officeDocument/2006/relationships/image" Target="../media/image162.png"/><Relationship Id="rId26" Type="http://schemas.openxmlformats.org/officeDocument/2006/relationships/image" Target="../media/image170.png"/><Relationship Id="rId3" Type="http://schemas.openxmlformats.org/officeDocument/2006/relationships/image" Target="../media/image147.png"/><Relationship Id="rId21" Type="http://schemas.openxmlformats.org/officeDocument/2006/relationships/image" Target="../media/image165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17" Type="http://schemas.openxmlformats.org/officeDocument/2006/relationships/image" Target="../media/image161.png"/><Relationship Id="rId25" Type="http://schemas.openxmlformats.org/officeDocument/2006/relationships/image" Target="../media/image169.png"/><Relationship Id="rId2" Type="http://schemas.openxmlformats.org/officeDocument/2006/relationships/image" Target="../media/image146.png"/><Relationship Id="rId16" Type="http://schemas.openxmlformats.org/officeDocument/2006/relationships/image" Target="../media/image160.png"/><Relationship Id="rId20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24" Type="http://schemas.openxmlformats.org/officeDocument/2006/relationships/image" Target="../media/image168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23" Type="http://schemas.openxmlformats.org/officeDocument/2006/relationships/image" Target="../media/image167.png"/><Relationship Id="rId28" Type="http://schemas.openxmlformats.org/officeDocument/2006/relationships/image" Target="../media/image172.png"/><Relationship Id="rId10" Type="http://schemas.openxmlformats.org/officeDocument/2006/relationships/image" Target="../media/image154.png"/><Relationship Id="rId19" Type="http://schemas.openxmlformats.org/officeDocument/2006/relationships/image" Target="../media/image163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Relationship Id="rId22" Type="http://schemas.openxmlformats.org/officeDocument/2006/relationships/image" Target="../media/image166.png"/><Relationship Id="rId27" Type="http://schemas.openxmlformats.org/officeDocument/2006/relationships/image" Target="../media/image1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26" Type="http://schemas.openxmlformats.org/officeDocument/2006/relationships/image" Target="../media/image197.png"/><Relationship Id="rId3" Type="http://schemas.openxmlformats.org/officeDocument/2006/relationships/image" Target="../media/image174.png"/><Relationship Id="rId21" Type="http://schemas.openxmlformats.org/officeDocument/2006/relationships/image" Target="../media/image192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5" Type="http://schemas.openxmlformats.org/officeDocument/2006/relationships/image" Target="../media/image196.png"/><Relationship Id="rId2" Type="http://schemas.openxmlformats.org/officeDocument/2006/relationships/image" Target="../media/image173.png"/><Relationship Id="rId16" Type="http://schemas.openxmlformats.org/officeDocument/2006/relationships/image" Target="../media/image187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24" Type="http://schemas.openxmlformats.org/officeDocument/2006/relationships/image" Target="../media/image195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23" Type="http://schemas.openxmlformats.org/officeDocument/2006/relationships/image" Target="../media/image194.png"/><Relationship Id="rId28" Type="http://schemas.openxmlformats.org/officeDocument/2006/relationships/image" Target="../media/image199.png"/><Relationship Id="rId10" Type="http://schemas.openxmlformats.org/officeDocument/2006/relationships/image" Target="../media/image181.png"/><Relationship Id="rId19" Type="http://schemas.openxmlformats.org/officeDocument/2006/relationships/image" Target="../media/image190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Relationship Id="rId22" Type="http://schemas.openxmlformats.org/officeDocument/2006/relationships/image" Target="../media/image193.png"/><Relationship Id="rId27" Type="http://schemas.openxmlformats.org/officeDocument/2006/relationships/image" Target="../media/image19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3" Type="http://schemas.openxmlformats.org/officeDocument/2006/relationships/image" Target="../media/image201.png"/><Relationship Id="rId21" Type="http://schemas.openxmlformats.org/officeDocument/2006/relationships/image" Target="../media/image219.png"/><Relationship Id="rId7" Type="http://schemas.openxmlformats.org/officeDocument/2006/relationships/image" Target="../media/image205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" Type="http://schemas.openxmlformats.org/officeDocument/2006/relationships/image" Target="../media/image200.png"/><Relationship Id="rId16" Type="http://schemas.openxmlformats.org/officeDocument/2006/relationships/image" Target="../media/image214.png"/><Relationship Id="rId20" Type="http://schemas.openxmlformats.org/officeDocument/2006/relationships/image" Target="../media/image2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4.png"/><Relationship Id="rId11" Type="http://schemas.openxmlformats.org/officeDocument/2006/relationships/image" Target="../media/image209.png"/><Relationship Id="rId5" Type="http://schemas.openxmlformats.org/officeDocument/2006/relationships/image" Target="../media/image203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10" Type="http://schemas.openxmlformats.org/officeDocument/2006/relationships/image" Target="../media/image208.png"/><Relationship Id="rId19" Type="http://schemas.openxmlformats.org/officeDocument/2006/relationships/image" Target="../media/image217.png"/><Relationship Id="rId4" Type="http://schemas.openxmlformats.org/officeDocument/2006/relationships/image" Target="../media/image202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Relationship Id="rId22" Type="http://schemas.openxmlformats.org/officeDocument/2006/relationships/image" Target="../media/image2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13" Type="http://schemas.openxmlformats.org/officeDocument/2006/relationships/image" Target="../media/image233.png"/><Relationship Id="rId3" Type="http://schemas.openxmlformats.org/officeDocument/2006/relationships/image" Target="../media/image223.png"/><Relationship Id="rId7" Type="http://schemas.openxmlformats.org/officeDocument/2006/relationships/image" Target="../media/image227.png"/><Relationship Id="rId12" Type="http://schemas.openxmlformats.org/officeDocument/2006/relationships/image" Target="../media/image232.png"/><Relationship Id="rId2" Type="http://schemas.openxmlformats.org/officeDocument/2006/relationships/image" Target="../media/image222.png"/><Relationship Id="rId16" Type="http://schemas.openxmlformats.org/officeDocument/2006/relationships/image" Target="../media/image2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6.png"/><Relationship Id="rId11" Type="http://schemas.openxmlformats.org/officeDocument/2006/relationships/image" Target="../media/image231.png"/><Relationship Id="rId5" Type="http://schemas.openxmlformats.org/officeDocument/2006/relationships/image" Target="../media/image225.png"/><Relationship Id="rId15" Type="http://schemas.openxmlformats.org/officeDocument/2006/relationships/image" Target="../media/image235.png"/><Relationship Id="rId10" Type="http://schemas.openxmlformats.org/officeDocument/2006/relationships/image" Target="../media/image230.png"/><Relationship Id="rId4" Type="http://schemas.openxmlformats.org/officeDocument/2006/relationships/image" Target="../media/image224.png"/><Relationship Id="rId9" Type="http://schemas.openxmlformats.org/officeDocument/2006/relationships/image" Target="../media/image229.png"/><Relationship Id="rId14" Type="http://schemas.openxmlformats.org/officeDocument/2006/relationships/image" Target="../media/image2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csmug.org/blogs/jeff-carreon/513-what-s-su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VSMUG – 2021-</a:t>
            </a:r>
            <a:r>
              <a:rPr lang="en-US" dirty="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010617" y="2650836"/>
            <a:ext cx="3651440" cy="2238432"/>
          </a:xfrm>
        </p:spPr>
        <p:txBody>
          <a:bodyPr>
            <a:normAutofit/>
          </a:bodyPr>
          <a:lstStyle/>
          <a:p>
            <a:r>
              <a:rPr lang="en-US" dirty="0"/>
              <a:t>User Group Lead</a:t>
            </a:r>
          </a:p>
          <a:p>
            <a:r>
              <a:rPr lang="en-US" dirty="0"/>
              <a:t>Justin Chalfant</a:t>
            </a:r>
          </a:p>
          <a:p>
            <a:r>
              <a:rPr lang="en-US" dirty="0">
                <a:hlinkClick r:id="rId2"/>
              </a:rPr>
              <a:t>justin@patchmypc.com</a:t>
            </a:r>
            <a:r>
              <a:rPr lang="en-US" dirty="0"/>
              <a:t> </a:t>
            </a:r>
          </a:p>
          <a:p>
            <a:r>
              <a:rPr lang="en-US" dirty="0"/>
              <a:t>Patch My PC</a:t>
            </a:r>
          </a:p>
          <a:p>
            <a:r>
              <a:rPr lang="en-US" dirty="0"/>
              <a:t>Twitter: @SetupConfigMgr</a:t>
            </a:r>
            <a:endParaRPr lang="en-US" u="sn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219950" y="2650836"/>
            <a:ext cx="4744887" cy="2238432"/>
          </a:xfrm>
        </p:spPr>
        <p:txBody>
          <a:bodyPr>
            <a:normAutofit/>
          </a:bodyPr>
          <a:lstStyle/>
          <a:p>
            <a:r>
              <a:rPr lang="en-US" dirty="0"/>
              <a:t>Virtual System Management User Group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https://vsmug.com/</a:t>
            </a:r>
            <a:endParaRPr lang="en-US" dirty="0"/>
          </a:p>
          <a:p>
            <a:r>
              <a:rPr lang="en-US" dirty="0"/>
              <a:t>Content: </a:t>
            </a:r>
            <a:r>
              <a:rPr lang="en-US" dirty="0">
                <a:hlinkClick r:id="rId4"/>
              </a:rPr>
              <a:t>https://vsmug.com/github</a:t>
            </a:r>
            <a:endParaRPr lang="en-US" dirty="0"/>
          </a:p>
          <a:p>
            <a:r>
              <a:rPr lang="en-US" dirty="0"/>
              <a:t>Twitter: @V_SMUG</a:t>
            </a:r>
          </a:p>
          <a:p>
            <a:r>
              <a:rPr lang="en-US" dirty="0"/>
              <a:t>YouTube: </a:t>
            </a:r>
            <a:r>
              <a:rPr lang="en-US" dirty="0">
                <a:hlinkClick r:id="rId5"/>
              </a:rPr>
              <a:t>https://vsmug.com/youtube</a:t>
            </a:r>
            <a:r>
              <a:rPr lang="en-US" dirty="0"/>
              <a:t> </a:t>
            </a:r>
          </a:p>
        </p:txBody>
      </p:sp>
      <p:sp>
        <p:nvSpPr>
          <p:cNvPr id="2" name="flFirstPage"/>
          <p:cNvSpPr txBox="1"/>
          <p:nvPr/>
        </p:nvSpPr>
        <p:spPr>
          <a:xfrm>
            <a:off x="0" y="6520180"/>
            <a:ext cx="18473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5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Line1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6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95725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9600" y="228601"/>
            <a:ext cx="10972800" cy="58293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Only with Border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 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65928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Only (Red)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094311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609599" y="1257299"/>
            <a:ext cx="539496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1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187440" y="1257300"/>
            <a:ext cx="539496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2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3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354772" y="1259416"/>
            <a:ext cx="4649787" cy="5762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609599" y="1833562"/>
            <a:ext cx="5394960" cy="42243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6917266" y="1257300"/>
            <a:ext cx="4665134" cy="5762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6187440" y="1833562"/>
            <a:ext cx="5394960" cy="42158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</a:t>
            </a:r>
          </a:p>
          <a:p>
            <a:pPr lvl="1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03455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21605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8" y="453313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9" y="45339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3399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1070428"/>
            <a:ext cx="1219200" cy="1219200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070428"/>
            <a:ext cx="1219200" cy="1219200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29" y="1070428"/>
            <a:ext cx="1219200" cy="1219200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29" y="1107999"/>
            <a:ext cx="1219200" cy="1219200"/>
          </a:xfrm>
          <a:prstGeom prst="rect">
            <a:avLst/>
          </a:prstGeom>
        </p:spPr>
      </p:pic>
      <p:pic>
        <p:nvPicPr>
          <p:cNvPr id="282" name="Picture 281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1070428"/>
            <a:ext cx="1219200" cy="1219200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29" y="1107999"/>
            <a:ext cx="1219200" cy="1219200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00" y="1070428"/>
            <a:ext cx="1219200" cy="1219200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286" y="1070428"/>
            <a:ext cx="1219200" cy="1219200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2185742"/>
            <a:ext cx="1219200" cy="121920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143" y="1070428"/>
            <a:ext cx="1219200" cy="121920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29" y="2421599"/>
            <a:ext cx="1219200" cy="121920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29" y="2454485"/>
            <a:ext cx="1219200" cy="1219200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29" y="2421599"/>
            <a:ext cx="1219200" cy="1219200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00" y="2439628"/>
            <a:ext cx="1219200" cy="1219200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29" y="2454485"/>
            <a:ext cx="1219200" cy="1219200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400" y="2534314"/>
            <a:ext cx="1219200" cy="1219200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29" y="3910656"/>
            <a:ext cx="1219200" cy="1219200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9" y="4021971"/>
            <a:ext cx="1219200" cy="1219200"/>
          </a:xfrm>
          <a:prstGeom prst="rect">
            <a:avLst/>
          </a:prstGeom>
        </p:spPr>
      </p:pic>
      <p:pic>
        <p:nvPicPr>
          <p:cNvPr id="296" name="Picture 295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315" y="2534314"/>
            <a:ext cx="1219200" cy="1219200"/>
          </a:xfrm>
          <a:prstGeom prst="rect">
            <a:avLst/>
          </a:prstGeom>
        </p:spPr>
      </p:pic>
      <p:pic>
        <p:nvPicPr>
          <p:cNvPr id="297" name="Picture 296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71" y="4004171"/>
            <a:ext cx="1219200" cy="1219200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00" y="4021971"/>
            <a:ext cx="1219200" cy="1219200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29" y="4021971"/>
            <a:ext cx="1219200" cy="1219200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542" y="4145971"/>
            <a:ext cx="1219200" cy="1219200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971" y="4120114"/>
            <a:ext cx="1219200" cy="1219200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142" y="4120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2508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6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56" y="250829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41" y="249715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400" y="249715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57" y="249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1525686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29" y="2753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572" y="306486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485" y="14945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1525686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14689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86" y="15256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1525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900" y="1525686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15199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71" y="3030143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3030143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3" y="3030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3030143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3" y="4534600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6" y="45346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00" y="3162943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71" y="31098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0" y="4534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171" y="4560286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6" y="4560286"/>
            <a:ext cx="1219200" cy="1219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600" y="3315400"/>
            <a:ext cx="1219200" cy="12192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100" y="45346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57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3592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4550571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3153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" y="1756343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359229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175634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5" y="455057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99" y="31534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1813229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942" y="359229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342" y="315345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485" y="460745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99" y="1756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99" y="360686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5922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85" y="3247857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685" y="4643514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32478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56" y="181322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193828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12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6" y="46074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70" y="412829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627" y="3247857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99" y="4683628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3247857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42" y="1813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/>
          <a:lstStyle/>
          <a:p>
            <a:r>
              <a:rPr lang="en-US" dirty="0"/>
              <a:t>Top 10(?) Tips for Optimizing WSUS Performance and Reliability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09600" y="4495800"/>
            <a:ext cx="8609013" cy="1498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Justin Chalfant</a:t>
            </a:r>
          </a:p>
          <a:p>
            <a:pPr marL="0" indent="0">
              <a:buNone/>
            </a:pPr>
            <a:r>
              <a:rPr lang="en-US" dirty="0"/>
              <a:t>Cody Mathis</a:t>
            </a:r>
          </a:p>
        </p:txBody>
      </p:sp>
    </p:spTree>
    <p:extLst>
      <p:ext uri="{BB962C8B-B14F-4D97-AF65-F5344CB8AC3E}">
        <p14:creationId xmlns:p14="http://schemas.microsoft.com/office/powerpoint/2010/main" val="360639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86" y="520286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01" y="3364486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00" y="4830522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00" y="485284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658" y="3397482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195944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086" y="5214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00" y="486853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3421143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14" y="17502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9" y="3714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48685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336448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400" y="1750200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9" y="361800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00" y="486853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4872758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00" y="4872758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3421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17911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14" y="435085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00" y="3384857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1816042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85" y="3400200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00" y="326114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1927642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000" y="314828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4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286715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4395429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4" y="3069944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7" y="1744459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166217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286715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43" y="3037631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286715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743" y="441449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28" y="4505915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29" y="16367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00" y="313671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57" y="286715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1636715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3202203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43" y="1744459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1805915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3" y="286715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1744459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457" y="286715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3202203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14" y="3202203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057" y="4665515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343" y="4665515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114" y="4665515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3176229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3" y="2867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23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4482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387" y="31002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30772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" y="3077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" y="462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44" y="156577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87" y="4539457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00" y="3465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5888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16853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44" y="3683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46098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182322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644" y="32081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800" y="368315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1793142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00" y="332025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00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800" y="466143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29" y="3349857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00" y="18654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630" y="4750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3320257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357" y="1988914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800" y="466143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1685343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8" y="3258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2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2939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3" y="1670372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86" y="4580546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7" y="304683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219000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3" y="3100200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58" y="1670372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971" y="4594343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43" y="219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43" y="4580546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857" y="1708115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6" y="304683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1767343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3" y="293914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72" y="3240772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200" y="388543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44" y="1819487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57" y="4609800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514" y="3295545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971" y="4675172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400" y="399829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29" y="488915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257" y="1827630"/>
            <a:ext cx="1219200" cy="1219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057" y="4774428"/>
            <a:ext cx="1219200" cy="12192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399" y="3390600"/>
            <a:ext cx="1219200" cy="1219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658" y="2076345"/>
            <a:ext cx="1219200" cy="12192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3" y="343891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8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743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2400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00200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7900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572" y="373743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00" y="1907514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9" y="34002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00" y="4787771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20224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37374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486" y="3400200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5" y="4742285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3584256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58658"/>
            <a:ext cx="1219200" cy="1219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2021457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2" y="4909800"/>
            <a:ext cx="1219200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71" y="505572"/>
            <a:ext cx="1219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9" y="2021457"/>
            <a:ext cx="1219200" cy="1219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971" y="4953456"/>
            <a:ext cx="1219200" cy="121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57" y="3584256"/>
            <a:ext cx="1219200" cy="1219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505572"/>
            <a:ext cx="1219200" cy="1219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570" y="2021457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70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3807714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28" y="3807714"/>
            <a:ext cx="121920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15457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1496257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14" y="277057"/>
            <a:ext cx="1219200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3874257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26018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7" y="1435857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14" y="216657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058" y="331344"/>
            <a:ext cx="512108" cy="77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753" y="336487"/>
            <a:ext cx="542591" cy="804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54" y="339349"/>
            <a:ext cx="859611" cy="7315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09" y="277057"/>
            <a:ext cx="1194920" cy="7925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5" y="273695"/>
            <a:ext cx="938865" cy="9388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543" y="342916"/>
            <a:ext cx="408467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7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SQL Memory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4294967295"/>
          </p:nvPr>
        </p:nvSpPr>
        <p:spPr>
          <a:xfrm>
            <a:off x="609600" y="1788514"/>
            <a:ext cx="9562689" cy="426938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WID defaults to ‘unlimited’ SQL memory</a:t>
            </a:r>
          </a:p>
          <a:p>
            <a:pPr lvl="1"/>
            <a:r>
              <a:rPr lang="en-US" dirty="0"/>
              <a:t>Maybe not a big deal if this is a dedicated WSUS box</a:t>
            </a:r>
          </a:p>
          <a:p>
            <a:r>
              <a:rPr lang="en-US" dirty="0"/>
              <a:t>Shared SQL instance?</a:t>
            </a:r>
          </a:p>
          <a:p>
            <a:pPr lvl="1"/>
            <a:r>
              <a:rPr lang="en-US" dirty="0"/>
              <a:t>If SUSDB and CM_&lt;</a:t>
            </a:r>
            <a:r>
              <a:rPr lang="en-US" dirty="0" err="1"/>
              <a:t>SiteCode</a:t>
            </a:r>
            <a:r>
              <a:rPr lang="en-US" dirty="0"/>
              <a:t>&gt; are on the same instance they are sharing a memory pool</a:t>
            </a:r>
          </a:p>
          <a:p>
            <a:r>
              <a:rPr lang="en-US" dirty="0"/>
              <a:t>Low memory allocation can cause timeouts when querying WSUS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Create custom </a:t>
            </a:r>
            <a:r>
              <a:rPr lang="en-US"/>
              <a:t>indexes (manually)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4294967295"/>
          </p:nvPr>
        </p:nvSpPr>
        <p:spPr>
          <a:xfrm>
            <a:off x="609600" y="1788514"/>
            <a:ext cx="11435862" cy="4840886"/>
          </a:xfrm>
          <a:prstGeom prst="rect">
            <a:avLst/>
          </a:prstGeom>
        </p:spPr>
        <p:txBody>
          <a:bodyPr/>
          <a:lstStyle/>
          <a:p>
            <a:r>
              <a:rPr lang="en-US" b="0" i="0" dirty="0">
                <a:solidFill>
                  <a:srgbClr val="63B456"/>
                </a:solidFill>
                <a:effectLst/>
                <a:latin typeface="SFMono-Regular"/>
              </a:rPr>
              <a:t>-- Create custom index in </a:t>
            </a:r>
            <a:r>
              <a:rPr lang="en-US" b="0" i="0" dirty="0" err="1">
                <a:solidFill>
                  <a:srgbClr val="63B456"/>
                </a:solidFill>
                <a:effectLst/>
                <a:latin typeface="SFMono-Regular"/>
              </a:rPr>
              <a:t>tbLocalizedPropertyForRevision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USE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[SUSDB]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CREATE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NONCLUSTERED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INDEX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nclLocalizedPropertyID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dbo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].[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tbLocalizedPropertyForRevision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( 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LocalizedPropertyID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ASC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)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WITH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(PAD_INDEX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STATISTICS_NORECOMPUTE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SORT_IN_TEMPDB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DROP_EXISTING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ONLINE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ALLOW_ROW_LOCKS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ALLOW_PAGE_LOCKS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)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[PRIMARY]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63B456"/>
                </a:solidFill>
                <a:effectLst/>
                <a:latin typeface="SFMono-Regular"/>
              </a:rPr>
              <a:t>-- Create custom index in </a:t>
            </a:r>
            <a:r>
              <a:rPr lang="en-US" b="0" i="0" dirty="0" err="1">
                <a:solidFill>
                  <a:srgbClr val="63B456"/>
                </a:solidFill>
                <a:effectLst/>
                <a:latin typeface="SFMono-Regular"/>
              </a:rPr>
              <a:t>tbRevisionSupersedesUpdate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b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</a:b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CREATE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NONCLUSTERED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INDEX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nclSupercededUpdateID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dbo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].[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tbRevisionSupersedesUpdate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( [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FMono-Regular"/>
              </a:rPr>
              <a:t>SupersededUpdateID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]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ASC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)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WITH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(PAD_INDEX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STATISTICS_NORECOMPUTE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SORT_IN_TEMPDB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DROP_EXISTING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ONLINE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OFF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ALLOW_ROW_LOCKS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, ALLOW_PAGE_LOCKS =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) </a:t>
            </a:r>
            <a:r>
              <a:rPr lang="en-US" b="0" i="0" dirty="0">
                <a:solidFill>
                  <a:srgbClr val="569CD6"/>
                </a:solidFill>
                <a:effectLst/>
                <a:latin typeface="SFMono-Regular"/>
              </a:rPr>
              <a:t>ON</a:t>
            </a:r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 [PRIMARY]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Create custom indexes (</a:t>
            </a:r>
            <a:r>
              <a:rPr lang="en-US" err="1"/>
              <a:t>Configmgr</a:t>
            </a:r>
            <a:r>
              <a:rPr lang="en-US"/>
              <a:t>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10AE8F2-D1AE-4262-AF26-B4E6C1890AC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7117868" y="1626151"/>
            <a:ext cx="4630491" cy="4840287"/>
          </a:xfrm>
          <a:prstGeom prst="rect">
            <a:avLst/>
          </a:prstGeom>
        </p:spPr>
      </p:pic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C8FEEB31-A219-4BBA-B3D8-9899149E78E7}"/>
              </a:ext>
            </a:extLst>
          </p:cNvPr>
          <p:cNvSpPr txBox="1">
            <a:spLocks/>
          </p:cNvSpPr>
          <p:nvPr/>
        </p:nvSpPr>
        <p:spPr>
          <a:xfrm>
            <a:off x="609600" y="1626151"/>
            <a:ext cx="6289141" cy="4521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ConfigMgr</a:t>
            </a:r>
            <a:r>
              <a:rPr lang="en-US"/>
              <a:t> can create the indexes for you (probably)</a:t>
            </a:r>
          </a:p>
          <a:p>
            <a:r>
              <a:rPr lang="en-US"/>
              <a:t>Must have permission!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2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/>
              <a:t>Decline unneeded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Clients scan against all non-declined updates in WSUS</a:t>
            </a:r>
          </a:p>
          <a:p>
            <a:r>
              <a:rPr lang="en-US" dirty="0"/>
              <a:t>Superseded updates are generally not needed</a:t>
            </a:r>
          </a:p>
          <a:p>
            <a:pPr lvl="1"/>
            <a:r>
              <a:rPr lang="en-US" dirty="0" err="1"/>
              <a:t>ConfigMgr</a:t>
            </a:r>
            <a:r>
              <a:rPr lang="en-US" dirty="0"/>
              <a:t> </a:t>
            </a:r>
            <a:r>
              <a:rPr lang="en-US"/>
              <a:t>WSUS </a:t>
            </a:r>
            <a:r>
              <a:rPr lang="en-US" dirty="0"/>
              <a:t>maintenance</a:t>
            </a:r>
            <a:r>
              <a:rPr lang="en-US"/>
              <a:t> can remove these</a:t>
            </a:r>
            <a:endParaRPr lang="en-US" dirty="0"/>
          </a:p>
          <a:p>
            <a:pPr lvl="1"/>
            <a:r>
              <a:rPr lang="en-US"/>
              <a:t>Community solutions / MS solutions if standalone WSUS</a:t>
            </a:r>
          </a:p>
          <a:p>
            <a:r>
              <a:rPr lang="en-US" dirty="0"/>
              <a:t>Updates have a ‘size’ for their metadata</a:t>
            </a:r>
          </a:p>
          <a:p>
            <a:pPr lvl="1"/>
            <a:r>
              <a:rPr lang="en-US" dirty="0">
                <a:hlinkClick r:id="rId3"/>
              </a:rPr>
              <a:t>Decline unused ‘large’ updates</a:t>
            </a:r>
            <a:endParaRPr lang="en-US" dirty="0"/>
          </a:p>
          <a:p>
            <a:r>
              <a:rPr lang="en-US" dirty="0"/>
              <a:t>More updates = longer scans = more WSUS resource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en-US" dirty="0"/>
              <a:t>CHECK YOUR ENABLED CATEGORIES /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57300"/>
            <a:ext cx="109728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Review the products enabled in the SUP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4AD7C-FB7C-4171-8745-A16F58CB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2600"/>
            <a:ext cx="5905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0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7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1" y="2006600"/>
            <a:ext cx="8609012" cy="2281600"/>
          </a:xfrm>
        </p:spPr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09600" y="4495800"/>
            <a:ext cx="8609013" cy="1498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This is the next section</a:t>
            </a:r>
          </a:p>
        </p:txBody>
      </p:sp>
    </p:spTree>
    <p:extLst>
      <p:ext uri="{BB962C8B-B14F-4D97-AF65-F5344CB8AC3E}">
        <p14:creationId xmlns:p14="http://schemas.microsoft.com/office/powerpoint/2010/main" val="16575533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4">
      <a:dk1>
        <a:srgbClr val="0C0C0C"/>
      </a:dk1>
      <a:lt1>
        <a:srgbClr val="FFFFFF"/>
      </a:lt1>
      <a:dk2>
        <a:srgbClr val="22661B"/>
      </a:dk2>
      <a:lt2>
        <a:srgbClr val="FB1E29"/>
      </a:lt2>
      <a:accent1>
        <a:srgbClr val="E31B25"/>
      </a:accent1>
      <a:accent2>
        <a:srgbClr val="FFC61F"/>
      </a:accent2>
      <a:accent3>
        <a:srgbClr val="363AD9"/>
      </a:accent3>
      <a:accent4>
        <a:srgbClr val="2FE81C"/>
      </a:accent4>
      <a:accent5>
        <a:srgbClr val="6E2BD7"/>
      </a:accent5>
      <a:accent6>
        <a:srgbClr val="282A79"/>
      </a:accent6>
      <a:hlink>
        <a:srgbClr val="A5A5A5"/>
      </a:hlink>
      <a:folHlink>
        <a:srgbClr val="A5A5A5"/>
      </a:folHlink>
    </a:clrScheme>
    <a:fontScheme name="MMS 201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S 2020.potx" id="{EA3ED004-8C0A-423F-BAA0-A773925AF6A9}" vid="{F4B225E1-F8FB-4DCD-833B-C29785C2D3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9D36FEEB85F4EB99908C017E0CEFB" ma:contentTypeVersion="13" ma:contentTypeDescription="Create a new document." ma:contentTypeScope="" ma:versionID="0bbe6620776240af1974cfeff8171551">
  <xsd:schema xmlns:xsd="http://www.w3.org/2001/XMLSchema" xmlns:xs="http://www.w3.org/2001/XMLSchema" xmlns:p="http://schemas.microsoft.com/office/2006/metadata/properties" xmlns:ns2="1ec72b3a-2684-4d25-a5fb-4ae7ff51e5f3" xmlns:ns3="2c86ae34-fbb9-48e8-95b0-d3e68ab36a5f" targetNamespace="http://schemas.microsoft.com/office/2006/metadata/properties" ma:root="true" ma:fieldsID="bf8445cdeb237c1b10ac7d94f25624a5" ns2:_="" ns3:_="">
    <xsd:import namespace="1ec72b3a-2684-4d25-a5fb-4ae7ff51e5f3"/>
    <xsd:import namespace="2c86ae34-fbb9-48e8-95b0-d3e68ab36a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72b3a-2684-4d25-a5fb-4ae7ff51e5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86ae34-fbb9-48e8-95b0-d3e68ab36a5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F96CB3-579C-4369-8AB2-D91B353AC2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F9099B0-B9E3-45A6-848D-7EA25626C0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5B2DC8-E9C9-4098-AAB4-8662257931FC}">
  <ds:schemaRefs>
    <ds:schemaRef ds:uri="1ec72b3a-2684-4d25-a5fb-4ae7ff51e5f3"/>
    <ds:schemaRef ds:uri="2c86ae34-fbb9-48e8-95b0-d3e68ab36a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VSMUG - 2020 Template</Template>
  <TotalTime>139</TotalTime>
  <Words>573</Words>
  <Application>Microsoft Office PowerPoint</Application>
  <PresentationFormat>Widescreen</PresentationFormat>
  <Paragraphs>83</Paragraphs>
  <Slides>25</Slides>
  <Notes>5</Notes>
  <HiddenSlides>17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Consolas</vt:lpstr>
      <vt:lpstr>Courier New</vt:lpstr>
      <vt:lpstr>Segoe UI</vt:lpstr>
      <vt:lpstr>Segoe UI Light</vt:lpstr>
      <vt:lpstr>Segoe UI Semibold</vt:lpstr>
      <vt:lpstr>SFMono-Regular</vt:lpstr>
      <vt:lpstr>Wingdings 3</vt:lpstr>
      <vt:lpstr>Slice</vt:lpstr>
      <vt:lpstr>VSMUG – 2021-12</vt:lpstr>
      <vt:lpstr>Top 10(?) Tips for Optimizing WSUS Performance and Reliability</vt:lpstr>
      <vt:lpstr>SQL Memory</vt:lpstr>
      <vt:lpstr>Create custom indexes (manually)</vt:lpstr>
      <vt:lpstr>Create custom indexes (Configmgr)</vt:lpstr>
      <vt:lpstr>Decline unneeded updates</vt:lpstr>
      <vt:lpstr>CHECK YOUR ENABLED CATEGORIES / PRODUCTS</vt:lpstr>
      <vt:lpstr>PowerPoint Presentation</vt:lpstr>
      <vt:lpstr>Section Header</vt:lpstr>
      <vt:lpstr>Title</vt:lpstr>
      <vt:lpstr>Title</vt:lpstr>
      <vt:lpstr>PowerPoint Presentation</vt:lpstr>
      <vt:lpstr>PowerPoint Presentation</vt:lpstr>
      <vt:lpstr>Title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VSMUG – 2020-06</dc:title>
  <dc:creator>Justin Chalfant</dc:creator>
  <cp:keywords>No Restrictions</cp:keywords>
  <cp:lastModifiedBy>Justin Chalfant</cp:lastModifiedBy>
  <cp:revision>3</cp:revision>
  <dcterms:created xsi:type="dcterms:W3CDTF">2020-06-26T15:38:03Z</dcterms:created>
  <dcterms:modified xsi:type="dcterms:W3CDTF">2021-12-14T13:16:52Z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086be151-57ff-4b83-a01c-b22948221ca2</vt:lpwstr>
  </property>
  <property fmtid="{D5CDD505-2E9C-101B-9397-08002B2CF9AE}" pid="3" name="Document Creator">
    <vt:lpwstr/>
  </property>
  <property fmtid="{D5CDD505-2E9C-101B-9397-08002B2CF9AE}" pid="4" name="Document Editor">
    <vt:lpwstr/>
  </property>
  <property fmtid="{D5CDD505-2E9C-101B-9397-08002B2CF9AE}" pid="5" name="Classification">
    <vt:lpwstr>No Restrictions</vt:lpwstr>
  </property>
  <property fmtid="{D5CDD505-2E9C-101B-9397-08002B2CF9AE}" pid="6" name="Sublabels">
    <vt:lpwstr/>
  </property>
  <property fmtid="{D5CDD505-2E9C-101B-9397-08002B2CF9AE}" pid="7" name="ContentTypeId">
    <vt:lpwstr>0x01010025D9D36FEEB85F4EB99908C017E0CEFB</vt:lpwstr>
  </property>
</Properties>
</file>