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76" r:id="rId6"/>
    <p:sldId id="274" r:id="rId7"/>
    <p:sldId id="275" r:id="rId8"/>
    <p:sldId id="273" r:id="rId9"/>
    <p:sldId id="270" r:id="rId10"/>
    <p:sldId id="257" r:id="rId11"/>
    <p:sldId id="268" r:id="rId12"/>
    <p:sldId id="264" r:id="rId13"/>
    <p:sldId id="269" r:id="rId14"/>
    <p:sldId id="271" r:id="rId15"/>
    <p:sldId id="259" r:id="rId16"/>
    <p:sldId id="263" r:id="rId17"/>
    <p:sldId id="262" r:id="rId18"/>
    <p:sldId id="260" r:id="rId19"/>
    <p:sldId id="25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510C1-0AF3-4997-B22B-CE9AF62C5EB8}" v="587" dt="2020-10-27T13:48:11.104"/>
    <p1510:client id="{8EDE38EF-9705-4266-A620-A164C8EDDA07}" v="1494" dt="2020-10-26T19:13:34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82" autoAdjust="0"/>
  </p:normalViewPr>
  <p:slideViewPr>
    <p:cSldViewPr snapToGrid="0">
      <p:cViewPr varScale="1">
        <p:scale>
          <a:sx n="82" d="100"/>
          <a:sy n="82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Chalfant" userId="50ec0e3f-3c8c-40d6-b729-b52deacaac3c" providerId="ADAL" clId="{326510C1-0AF3-4997-B22B-CE9AF62C5EB8}"/>
    <pc:docChg chg="undo custSel mod addSld delSld modSld sldOrd">
      <pc:chgData name="Justin Chalfant" userId="50ec0e3f-3c8c-40d6-b729-b52deacaac3c" providerId="ADAL" clId="{326510C1-0AF3-4997-B22B-CE9AF62C5EB8}" dt="2020-10-27T13:48:16.135" v="2658" actId="20577"/>
      <pc:docMkLst>
        <pc:docMk/>
      </pc:docMkLst>
      <pc:sldChg chg="modSp mod">
        <pc:chgData name="Justin Chalfant" userId="50ec0e3f-3c8c-40d6-b729-b52deacaac3c" providerId="ADAL" clId="{326510C1-0AF3-4997-B22B-CE9AF62C5EB8}" dt="2020-10-27T13:33:55.688" v="2233" actId="20577"/>
        <pc:sldMkLst>
          <pc:docMk/>
          <pc:sldMk cId="401081858" sldId="256"/>
        </pc:sldMkLst>
        <pc:spChg chg="mod">
          <ac:chgData name="Justin Chalfant" userId="50ec0e3f-3c8c-40d6-b729-b52deacaac3c" providerId="ADAL" clId="{326510C1-0AF3-4997-B22B-CE9AF62C5EB8}" dt="2020-10-27T13:33:10.247" v="2215" actId="14100"/>
          <ac:spMkLst>
            <pc:docMk/>
            <pc:sldMk cId="401081858" sldId="256"/>
            <ac:spMk id="2" creationId="{2CCC396A-AC3E-4F3D-8391-60B21D9EC8F4}"/>
          </ac:spMkLst>
        </pc:spChg>
        <pc:spChg chg="mod">
          <ac:chgData name="Justin Chalfant" userId="50ec0e3f-3c8c-40d6-b729-b52deacaac3c" providerId="ADAL" clId="{326510C1-0AF3-4997-B22B-CE9AF62C5EB8}" dt="2020-10-27T13:33:55.688" v="2233" actId="20577"/>
          <ac:spMkLst>
            <pc:docMk/>
            <pc:sldMk cId="401081858" sldId="256"/>
            <ac:spMk id="3" creationId="{2F625746-21C2-4AB2-891A-5E28271B377D}"/>
          </ac:spMkLst>
        </pc:spChg>
      </pc:sldChg>
      <pc:sldChg chg="ord">
        <pc:chgData name="Justin Chalfant" userId="50ec0e3f-3c8c-40d6-b729-b52deacaac3c" providerId="ADAL" clId="{326510C1-0AF3-4997-B22B-CE9AF62C5EB8}" dt="2020-10-26T18:28:39.850" v="1667"/>
        <pc:sldMkLst>
          <pc:docMk/>
          <pc:sldMk cId="2325775077" sldId="259"/>
        </pc:sldMkLst>
      </pc:sldChg>
      <pc:sldChg chg="modSp mod ord modNotesTx">
        <pc:chgData name="Justin Chalfant" userId="50ec0e3f-3c8c-40d6-b729-b52deacaac3c" providerId="ADAL" clId="{326510C1-0AF3-4997-B22B-CE9AF62C5EB8}" dt="2020-10-27T13:30:44.695" v="2200" actId="113"/>
        <pc:sldMkLst>
          <pc:docMk/>
          <pc:sldMk cId="1455974026" sldId="260"/>
        </pc:sldMkLst>
        <pc:spChg chg="mod">
          <ac:chgData name="Justin Chalfant" userId="50ec0e3f-3c8c-40d6-b729-b52deacaac3c" providerId="ADAL" clId="{326510C1-0AF3-4997-B22B-CE9AF62C5EB8}" dt="2020-10-13T16:13:26.923" v="759" actId="14100"/>
          <ac:spMkLst>
            <pc:docMk/>
            <pc:sldMk cId="1455974026" sldId="260"/>
            <ac:spMk id="2" creationId="{6EE3ED36-8598-4CE4-9709-4D824D3C8B6A}"/>
          </ac:spMkLst>
        </pc:spChg>
      </pc:sldChg>
      <pc:sldChg chg="addSp delSp modSp mod setBg">
        <pc:chgData name="Justin Chalfant" userId="50ec0e3f-3c8c-40d6-b729-b52deacaac3c" providerId="ADAL" clId="{326510C1-0AF3-4997-B22B-CE9AF62C5EB8}" dt="2020-10-13T16:00:56.442" v="170" actId="20577"/>
        <pc:sldMkLst>
          <pc:docMk/>
          <pc:sldMk cId="14192885" sldId="261"/>
        </pc:sldMkLst>
        <pc:spChg chg="mod">
          <ac:chgData name="Justin Chalfant" userId="50ec0e3f-3c8c-40d6-b729-b52deacaac3c" providerId="ADAL" clId="{326510C1-0AF3-4997-B22B-CE9AF62C5EB8}" dt="2020-10-13T16:00:56.442" v="170" actId="20577"/>
          <ac:spMkLst>
            <pc:docMk/>
            <pc:sldMk cId="14192885" sldId="261"/>
            <ac:spMk id="2" creationId="{FD54749C-7F9E-4F6D-8928-D90E430170B7}"/>
          </ac:spMkLst>
        </pc:spChg>
        <pc:spChg chg="mod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3" creationId="{76FDCC16-6972-42C7-BFF8-44B5F3F14182}"/>
          </ac:spMkLst>
        </pc:spChg>
        <pc:spChg chg="add del">
          <ac:chgData name="Justin Chalfant" userId="50ec0e3f-3c8c-40d6-b729-b52deacaac3c" providerId="ADAL" clId="{326510C1-0AF3-4997-B22B-CE9AF62C5EB8}" dt="2020-10-13T16:00:00.042" v="141" actId="26606"/>
          <ac:spMkLst>
            <pc:docMk/>
            <pc:sldMk cId="14192885" sldId="261"/>
            <ac:spMk id="8" creationId="{7CB4857B-ED7C-444D-9F04-2F885114A1C2}"/>
          </ac:spMkLst>
        </pc:spChg>
        <pc:spChg chg="add del">
          <ac:chgData name="Justin Chalfant" userId="50ec0e3f-3c8c-40d6-b729-b52deacaac3c" providerId="ADAL" clId="{326510C1-0AF3-4997-B22B-CE9AF62C5EB8}" dt="2020-10-13T16:00:00.042" v="141" actId="26606"/>
          <ac:spMkLst>
            <pc:docMk/>
            <pc:sldMk cId="14192885" sldId="261"/>
            <ac:spMk id="10" creationId="{D18046FB-44EA-4FD8-A585-EA09A319B2D0}"/>
          </ac:spMkLst>
        </pc:spChg>
        <pc:spChg chg="add del">
          <ac:chgData name="Justin Chalfant" userId="50ec0e3f-3c8c-40d6-b729-b52deacaac3c" providerId="ADAL" clId="{326510C1-0AF3-4997-B22B-CE9AF62C5EB8}" dt="2020-10-13T16:00:00.042" v="141" actId="26606"/>
          <ac:spMkLst>
            <pc:docMk/>
            <pc:sldMk cId="14192885" sldId="261"/>
            <ac:spMk id="12" creationId="{479F5F2B-8B58-4140-AE6A-51F6C67B18D9}"/>
          </ac:spMkLst>
        </pc:spChg>
        <pc:spChg chg="add del">
          <ac:chgData name="Justin Chalfant" userId="50ec0e3f-3c8c-40d6-b729-b52deacaac3c" providerId="ADAL" clId="{326510C1-0AF3-4997-B22B-CE9AF62C5EB8}" dt="2020-10-13T16:00:02.418" v="143" actId="26606"/>
          <ac:spMkLst>
            <pc:docMk/>
            <pc:sldMk cId="14192885" sldId="261"/>
            <ac:spMk id="14" creationId="{7F488E8B-4E1E-4402-8935-D4E6C02615C7}"/>
          </ac:spMkLst>
        </pc:spChg>
        <pc:spChg chg="add del">
          <ac:chgData name="Justin Chalfant" userId="50ec0e3f-3c8c-40d6-b729-b52deacaac3c" providerId="ADAL" clId="{326510C1-0AF3-4997-B22B-CE9AF62C5EB8}" dt="2020-10-13T16:00:02.418" v="143" actId="26606"/>
          <ac:spMkLst>
            <pc:docMk/>
            <pc:sldMk cId="14192885" sldId="261"/>
            <ac:spMk id="15" creationId="{081EA652-8C6A-4E69-BEB9-170809474553}"/>
          </ac:spMkLst>
        </pc:spChg>
        <pc:spChg chg="add del">
          <ac:chgData name="Justin Chalfant" userId="50ec0e3f-3c8c-40d6-b729-b52deacaac3c" providerId="ADAL" clId="{326510C1-0AF3-4997-B22B-CE9AF62C5EB8}" dt="2020-10-13T16:00:02.418" v="143" actId="26606"/>
          <ac:spMkLst>
            <pc:docMk/>
            <pc:sldMk cId="14192885" sldId="261"/>
            <ac:spMk id="17" creationId="{A4026A73-1F7F-49F2-B319-8CA3B3D53269}"/>
          </ac:spMkLst>
        </pc:spChg>
        <pc:spChg chg="add del">
          <ac:chgData name="Justin Chalfant" userId="50ec0e3f-3c8c-40d6-b729-b52deacaac3c" providerId="ADAL" clId="{326510C1-0AF3-4997-B22B-CE9AF62C5EB8}" dt="2020-10-13T16:00:02.418" v="143" actId="26606"/>
          <ac:spMkLst>
            <pc:docMk/>
            <pc:sldMk cId="14192885" sldId="261"/>
            <ac:spMk id="18" creationId="{5298780A-33B9-4EA2-8F67-DE68AD62841B}"/>
          </ac:spMkLst>
        </pc:spChg>
        <pc:spChg chg="add del">
          <ac:chgData name="Justin Chalfant" userId="50ec0e3f-3c8c-40d6-b729-b52deacaac3c" providerId="ADAL" clId="{326510C1-0AF3-4997-B22B-CE9AF62C5EB8}" dt="2020-10-13T16:00:04.400" v="145" actId="26606"/>
          <ac:spMkLst>
            <pc:docMk/>
            <pc:sldMk cId="14192885" sldId="261"/>
            <ac:spMk id="20" creationId="{827B839B-9ADE-406B-8590-F1CAEDED45A1}"/>
          </ac:spMkLst>
        </pc:spChg>
        <pc:spChg chg="add del">
          <ac:chgData name="Justin Chalfant" userId="50ec0e3f-3c8c-40d6-b729-b52deacaac3c" providerId="ADAL" clId="{326510C1-0AF3-4997-B22B-CE9AF62C5EB8}" dt="2020-10-13T16:00:04.400" v="145" actId="26606"/>
          <ac:spMkLst>
            <pc:docMk/>
            <pc:sldMk cId="14192885" sldId="261"/>
            <ac:spMk id="21" creationId="{CFE45BF0-46DB-408C-B5F7-7B11716805D4}"/>
          </ac:spMkLst>
        </pc:spChg>
        <pc:spChg chg="add del">
          <ac:chgData name="Justin Chalfant" userId="50ec0e3f-3c8c-40d6-b729-b52deacaac3c" providerId="ADAL" clId="{326510C1-0AF3-4997-B22B-CE9AF62C5EB8}" dt="2020-10-13T16:00:04.400" v="145" actId="26606"/>
          <ac:spMkLst>
            <pc:docMk/>
            <pc:sldMk cId="14192885" sldId="261"/>
            <ac:spMk id="22" creationId="{2AEBC8F2-97B1-41B4-93F1-2D289E197FBA}"/>
          </ac:spMkLst>
        </pc:spChg>
        <pc:spChg chg="add del">
          <ac:chgData name="Justin Chalfant" userId="50ec0e3f-3c8c-40d6-b729-b52deacaac3c" providerId="ADAL" clId="{326510C1-0AF3-4997-B22B-CE9AF62C5EB8}" dt="2020-10-13T16:00:04.400" v="145" actId="26606"/>
          <ac:spMkLst>
            <pc:docMk/>
            <pc:sldMk cId="14192885" sldId="261"/>
            <ac:spMk id="23" creationId="{472E3A19-F5D5-48FC-BB9C-48C2F68F598B}"/>
          </ac:spMkLst>
        </pc:spChg>
        <pc:spChg chg="add del">
          <ac:chgData name="Justin Chalfant" userId="50ec0e3f-3c8c-40d6-b729-b52deacaac3c" providerId="ADAL" clId="{326510C1-0AF3-4997-B22B-CE9AF62C5EB8}" dt="2020-10-13T16:00:04.400" v="145" actId="26606"/>
          <ac:spMkLst>
            <pc:docMk/>
            <pc:sldMk cId="14192885" sldId="261"/>
            <ac:spMk id="24" creationId="{7A62E32F-BB65-43A8-8EB5-92346890E549}"/>
          </ac:spMkLst>
        </pc:spChg>
        <pc:spChg chg="add del">
          <ac:chgData name="Justin Chalfant" userId="50ec0e3f-3c8c-40d6-b729-b52deacaac3c" providerId="ADAL" clId="{326510C1-0AF3-4997-B22B-CE9AF62C5EB8}" dt="2020-10-13T16:00:04.400" v="145" actId="26606"/>
          <ac:spMkLst>
            <pc:docMk/>
            <pc:sldMk cId="14192885" sldId="261"/>
            <ac:spMk id="25" creationId="{14E91B64-9FCC-451E-AFB4-A827D6329367}"/>
          </ac:spMkLst>
        </pc:spChg>
        <pc:spChg chg="add del">
          <ac:chgData name="Justin Chalfant" userId="50ec0e3f-3c8c-40d6-b729-b52deacaac3c" providerId="ADAL" clId="{326510C1-0AF3-4997-B22B-CE9AF62C5EB8}" dt="2020-10-13T16:00:06.287" v="147" actId="26606"/>
          <ac:spMkLst>
            <pc:docMk/>
            <pc:sldMk cId="14192885" sldId="261"/>
            <ac:spMk id="27" creationId="{081EA652-8C6A-4E69-BEB9-170809474553}"/>
          </ac:spMkLst>
        </pc:spChg>
        <pc:spChg chg="add del">
          <ac:chgData name="Justin Chalfant" userId="50ec0e3f-3c8c-40d6-b729-b52deacaac3c" providerId="ADAL" clId="{326510C1-0AF3-4997-B22B-CE9AF62C5EB8}" dt="2020-10-13T16:00:06.287" v="147" actId="26606"/>
          <ac:spMkLst>
            <pc:docMk/>
            <pc:sldMk cId="14192885" sldId="261"/>
            <ac:spMk id="28" creationId="{5298780A-33B9-4EA2-8F67-DE68AD62841B}"/>
          </ac:spMkLst>
        </pc:spChg>
        <pc:spChg chg="add del">
          <ac:chgData name="Justin Chalfant" userId="50ec0e3f-3c8c-40d6-b729-b52deacaac3c" providerId="ADAL" clId="{326510C1-0AF3-4997-B22B-CE9AF62C5EB8}" dt="2020-10-13T16:00:06.287" v="147" actId="26606"/>
          <ac:spMkLst>
            <pc:docMk/>
            <pc:sldMk cId="14192885" sldId="261"/>
            <ac:spMk id="29" creationId="{7F488E8B-4E1E-4402-8935-D4E6C02615C7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2" creationId="{F837543A-6020-4505-A233-C9DB4BF74011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3" creationId="{35B16301-FB18-48BA-A6DD-C37CAF6F9A18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4" creationId="{C3C0D90E-074A-4F52-9B11-B52BEF4BCBE5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5" creationId="{CABBD4C1-E6F8-46F6-8152-A8A97490BF4D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6" creationId="{83BA5EF5-1FE9-4BF9-83BB-269BCDDF6156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8" creationId="{88853921-7BC9-4BDE-ACAB-133C683C82D6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9" creationId="{09192968-3AE7-4470-A61C-97294BB92731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40" creationId="{3AB72E55-43E4-4356-BFE8-E2102CB0B505}"/>
          </ac:spMkLst>
        </pc:spChg>
        <pc:spChg chg="add del">
          <ac:chgData name="Justin Chalfant" userId="50ec0e3f-3c8c-40d6-b729-b52deacaac3c" providerId="ADAL" clId="{326510C1-0AF3-4997-B22B-CE9AF62C5EB8}" dt="2020-10-13T16:00:08.312" v="151" actId="26606"/>
          <ac:spMkLst>
            <pc:docMk/>
            <pc:sldMk cId="14192885" sldId="261"/>
            <ac:spMk id="42" creationId="{081EA652-8C6A-4E69-BEB9-170809474553}"/>
          </ac:spMkLst>
        </pc:spChg>
        <pc:spChg chg="add del">
          <ac:chgData name="Justin Chalfant" userId="50ec0e3f-3c8c-40d6-b729-b52deacaac3c" providerId="ADAL" clId="{326510C1-0AF3-4997-B22B-CE9AF62C5EB8}" dt="2020-10-13T16:00:08.312" v="151" actId="26606"/>
          <ac:spMkLst>
            <pc:docMk/>
            <pc:sldMk cId="14192885" sldId="261"/>
            <ac:spMk id="43" creationId="{5298780A-33B9-4EA2-8F67-DE68AD62841B}"/>
          </ac:spMkLst>
        </pc:spChg>
        <pc:spChg chg="add del">
          <ac:chgData name="Justin Chalfant" userId="50ec0e3f-3c8c-40d6-b729-b52deacaac3c" providerId="ADAL" clId="{326510C1-0AF3-4997-B22B-CE9AF62C5EB8}" dt="2020-10-13T16:00:08.312" v="151" actId="26606"/>
          <ac:spMkLst>
            <pc:docMk/>
            <pc:sldMk cId="14192885" sldId="261"/>
            <ac:spMk id="44" creationId="{7F488E8B-4E1E-4402-8935-D4E6C02615C7}"/>
          </ac:spMkLst>
        </pc:spChg>
        <pc:spChg chg="add del">
          <ac:chgData name="Justin Chalfant" userId="50ec0e3f-3c8c-40d6-b729-b52deacaac3c" providerId="ADAL" clId="{326510C1-0AF3-4997-B22B-CE9AF62C5EB8}" dt="2020-10-13T16:00:09.957" v="153" actId="26606"/>
          <ac:spMkLst>
            <pc:docMk/>
            <pc:sldMk cId="14192885" sldId="261"/>
            <ac:spMk id="47" creationId="{827B839B-9ADE-406B-8590-F1CAEDED45A1}"/>
          </ac:spMkLst>
        </pc:spChg>
        <pc:spChg chg="add del">
          <ac:chgData name="Justin Chalfant" userId="50ec0e3f-3c8c-40d6-b729-b52deacaac3c" providerId="ADAL" clId="{326510C1-0AF3-4997-B22B-CE9AF62C5EB8}" dt="2020-10-13T16:00:09.957" v="153" actId="26606"/>
          <ac:spMkLst>
            <pc:docMk/>
            <pc:sldMk cId="14192885" sldId="261"/>
            <ac:spMk id="48" creationId="{CFE45BF0-46DB-408C-B5F7-7B11716805D4}"/>
          </ac:spMkLst>
        </pc:spChg>
        <pc:spChg chg="add del">
          <ac:chgData name="Justin Chalfant" userId="50ec0e3f-3c8c-40d6-b729-b52deacaac3c" providerId="ADAL" clId="{326510C1-0AF3-4997-B22B-CE9AF62C5EB8}" dt="2020-10-13T16:00:09.957" v="153" actId="26606"/>
          <ac:spMkLst>
            <pc:docMk/>
            <pc:sldMk cId="14192885" sldId="261"/>
            <ac:spMk id="49" creationId="{2AEBC8F2-97B1-41B4-93F1-2D289E197FBA}"/>
          </ac:spMkLst>
        </pc:spChg>
        <pc:spChg chg="add del">
          <ac:chgData name="Justin Chalfant" userId="50ec0e3f-3c8c-40d6-b729-b52deacaac3c" providerId="ADAL" clId="{326510C1-0AF3-4997-B22B-CE9AF62C5EB8}" dt="2020-10-13T16:00:09.957" v="153" actId="26606"/>
          <ac:spMkLst>
            <pc:docMk/>
            <pc:sldMk cId="14192885" sldId="261"/>
            <ac:spMk id="50" creationId="{472E3A19-F5D5-48FC-BB9C-48C2F68F598B}"/>
          </ac:spMkLst>
        </pc:spChg>
        <pc:spChg chg="add del">
          <ac:chgData name="Justin Chalfant" userId="50ec0e3f-3c8c-40d6-b729-b52deacaac3c" providerId="ADAL" clId="{326510C1-0AF3-4997-B22B-CE9AF62C5EB8}" dt="2020-10-13T16:00:09.957" v="153" actId="26606"/>
          <ac:spMkLst>
            <pc:docMk/>
            <pc:sldMk cId="14192885" sldId="261"/>
            <ac:spMk id="51" creationId="{7A62E32F-BB65-43A8-8EB5-92346890E549}"/>
          </ac:spMkLst>
        </pc:spChg>
        <pc:spChg chg="add del">
          <ac:chgData name="Justin Chalfant" userId="50ec0e3f-3c8c-40d6-b729-b52deacaac3c" providerId="ADAL" clId="{326510C1-0AF3-4997-B22B-CE9AF62C5EB8}" dt="2020-10-13T16:00:09.957" v="153" actId="26606"/>
          <ac:spMkLst>
            <pc:docMk/>
            <pc:sldMk cId="14192885" sldId="261"/>
            <ac:spMk id="52" creationId="{14E91B64-9FCC-451E-AFB4-A827D6329367}"/>
          </ac:spMkLst>
        </pc:spChg>
        <pc:spChg chg="add del">
          <ac:chgData name="Justin Chalfant" userId="50ec0e3f-3c8c-40d6-b729-b52deacaac3c" providerId="ADAL" clId="{326510C1-0AF3-4997-B22B-CE9AF62C5EB8}" dt="2020-10-13T16:00:11.190" v="155" actId="26606"/>
          <ac:spMkLst>
            <pc:docMk/>
            <pc:sldMk cId="14192885" sldId="261"/>
            <ac:spMk id="54" creationId="{081EA652-8C6A-4E69-BEB9-170809474553}"/>
          </ac:spMkLst>
        </pc:spChg>
        <pc:spChg chg="add del">
          <ac:chgData name="Justin Chalfant" userId="50ec0e3f-3c8c-40d6-b729-b52deacaac3c" providerId="ADAL" clId="{326510C1-0AF3-4997-B22B-CE9AF62C5EB8}" dt="2020-10-13T16:00:11.190" v="155" actId="26606"/>
          <ac:spMkLst>
            <pc:docMk/>
            <pc:sldMk cId="14192885" sldId="261"/>
            <ac:spMk id="55" creationId="{5298780A-33B9-4EA2-8F67-DE68AD62841B}"/>
          </ac:spMkLst>
        </pc:spChg>
        <pc:spChg chg="add del">
          <ac:chgData name="Justin Chalfant" userId="50ec0e3f-3c8c-40d6-b729-b52deacaac3c" providerId="ADAL" clId="{326510C1-0AF3-4997-B22B-CE9AF62C5EB8}" dt="2020-10-13T16:00:11.190" v="155" actId="26606"/>
          <ac:spMkLst>
            <pc:docMk/>
            <pc:sldMk cId="14192885" sldId="261"/>
            <ac:spMk id="56" creationId="{7F488E8B-4E1E-4402-8935-D4E6C02615C7}"/>
          </ac:spMkLst>
        </pc:spChg>
        <pc:spChg chg="add del">
          <ac:chgData name="Justin Chalfant" userId="50ec0e3f-3c8c-40d6-b729-b52deacaac3c" providerId="ADAL" clId="{326510C1-0AF3-4997-B22B-CE9AF62C5EB8}" dt="2020-10-13T16:00:26.065" v="159" actId="26606"/>
          <ac:spMkLst>
            <pc:docMk/>
            <pc:sldMk cId="14192885" sldId="261"/>
            <ac:spMk id="59" creationId="{3B854194-185D-494D-905C-7C7CB2E30F6E}"/>
          </ac:spMkLst>
        </pc:spChg>
        <pc:spChg chg="add del">
          <ac:chgData name="Justin Chalfant" userId="50ec0e3f-3c8c-40d6-b729-b52deacaac3c" providerId="ADAL" clId="{326510C1-0AF3-4997-B22B-CE9AF62C5EB8}" dt="2020-10-13T16:00:26.065" v="159" actId="26606"/>
          <ac:spMkLst>
            <pc:docMk/>
            <pc:sldMk cId="14192885" sldId="261"/>
            <ac:spMk id="60" creationId="{B4F5FA0D-0104-4987-8241-EFF7C85B88DE}"/>
          </ac:spMkLst>
        </pc:spChg>
        <pc:spChg chg="add del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66" creationId="{081EA652-8C6A-4E69-BEB9-170809474553}"/>
          </ac:spMkLst>
        </pc:spChg>
        <pc:spChg chg="add del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68" creationId="{5298780A-33B9-4EA2-8F67-DE68AD62841B}"/>
          </ac:spMkLst>
        </pc:spChg>
        <pc:spChg chg="add del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70" creationId="{7F488E8B-4E1E-4402-8935-D4E6C02615C7}"/>
          </ac:spMkLst>
        </pc:spChg>
        <pc:spChg chg="add del">
          <ac:chgData name="Justin Chalfant" userId="50ec0e3f-3c8c-40d6-b729-b52deacaac3c" providerId="ADAL" clId="{326510C1-0AF3-4997-B22B-CE9AF62C5EB8}" dt="2020-10-13T16:00:47.509" v="161" actId="26606"/>
          <ac:spMkLst>
            <pc:docMk/>
            <pc:sldMk cId="14192885" sldId="261"/>
            <ac:spMk id="77" creationId="{87BF42CA-AD55-48B4-8949-C4DCA60A6AEE}"/>
          </ac:spMkLst>
        </pc:spChg>
        <pc:spChg chg="add del">
          <ac:chgData name="Justin Chalfant" userId="50ec0e3f-3c8c-40d6-b729-b52deacaac3c" providerId="ADAL" clId="{326510C1-0AF3-4997-B22B-CE9AF62C5EB8}" dt="2020-10-13T16:00:47.509" v="161" actId="26606"/>
          <ac:spMkLst>
            <pc:docMk/>
            <pc:sldMk cId="14192885" sldId="261"/>
            <ac:spMk id="79" creationId="{66AE1D3D-3106-4CB2-AA7C-0C1642AC0F2E}"/>
          </ac:spMkLst>
        </pc:spChg>
        <pc:spChg chg="add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88" creationId="{B775CD93-9DF2-48CB-9F57-1BCA9A46C7FA}"/>
          </ac:spMkLst>
        </pc:spChg>
        <pc:spChg chg="add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89" creationId="{6166C6D1-23AC-49C4-BA07-238E4E9F8CEB}"/>
          </ac:spMkLst>
        </pc:spChg>
        <pc:spChg chg="add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90" creationId="{1C091803-41C2-48E0-9228-5148460C7479}"/>
          </ac:spMkLst>
        </pc:spChg>
        <pc:grpChg chg="add del">
          <ac:chgData name="Justin Chalfant" userId="50ec0e3f-3c8c-40d6-b729-b52deacaac3c" providerId="ADAL" clId="{326510C1-0AF3-4997-B22B-CE9AF62C5EB8}" dt="2020-10-13T16:00:47.509" v="161" actId="26606"/>
          <ac:grpSpMkLst>
            <pc:docMk/>
            <pc:sldMk cId="14192885" sldId="261"/>
            <ac:grpSpMk id="81" creationId="{0A31B6AF-B711-4CDB-8C2B-16E963DDC4C5}"/>
          </ac:grpSpMkLst>
        </pc:grpChg>
        <pc:picChg chg="add del">
          <ac:chgData name="Justin Chalfant" userId="50ec0e3f-3c8c-40d6-b729-b52deacaac3c" providerId="ADAL" clId="{326510C1-0AF3-4997-B22B-CE9AF62C5EB8}" dt="2020-10-13T16:00:26.065" v="159" actId="26606"/>
          <ac:picMkLst>
            <pc:docMk/>
            <pc:sldMk cId="14192885" sldId="261"/>
            <ac:picMk id="61" creationId="{2897127E-6CEF-446C-BE87-93B7C46E49D1}"/>
          </ac:picMkLst>
        </pc:picChg>
        <pc:cxnChg chg="add del">
          <ac:chgData name="Justin Chalfant" userId="50ec0e3f-3c8c-40d6-b729-b52deacaac3c" providerId="ADAL" clId="{326510C1-0AF3-4997-B22B-CE9AF62C5EB8}" dt="2020-10-13T16:00:02.418" v="143" actId="26606"/>
          <ac:cxnSpMkLst>
            <pc:docMk/>
            <pc:sldMk cId="14192885" sldId="261"/>
            <ac:cxnSpMk id="16" creationId="{23AAC9B5-8015-485C-ACF9-A750390E9A56}"/>
          </ac:cxnSpMkLst>
        </pc:cxnChg>
        <pc:cxnChg chg="add del">
          <ac:chgData name="Justin Chalfant" userId="50ec0e3f-3c8c-40d6-b729-b52deacaac3c" providerId="ADAL" clId="{326510C1-0AF3-4997-B22B-CE9AF62C5EB8}" dt="2020-10-13T16:00:06.287" v="147" actId="26606"/>
          <ac:cxnSpMkLst>
            <pc:docMk/>
            <pc:sldMk cId="14192885" sldId="261"/>
            <ac:cxnSpMk id="30" creationId="{23AAC9B5-8015-485C-ACF9-A750390E9A56}"/>
          </ac:cxnSpMkLst>
        </pc:cxnChg>
        <pc:cxnChg chg="add del">
          <ac:chgData name="Justin Chalfant" userId="50ec0e3f-3c8c-40d6-b729-b52deacaac3c" providerId="ADAL" clId="{326510C1-0AF3-4997-B22B-CE9AF62C5EB8}" dt="2020-10-13T16:00:07.670" v="149" actId="26606"/>
          <ac:cxnSpMkLst>
            <pc:docMk/>
            <pc:sldMk cId="14192885" sldId="261"/>
            <ac:cxnSpMk id="37" creationId="{4B3BCACB-5880-460B-9606-8C433A9AF99D}"/>
          </ac:cxnSpMkLst>
        </pc:cxnChg>
        <pc:cxnChg chg="add del">
          <ac:chgData name="Justin Chalfant" userId="50ec0e3f-3c8c-40d6-b729-b52deacaac3c" providerId="ADAL" clId="{326510C1-0AF3-4997-B22B-CE9AF62C5EB8}" dt="2020-10-13T16:00:08.312" v="151" actId="26606"/>
          <ac:cxnSpMkLst>
            <pc:docMk/>
            <pc:sldMk cId="14192885" sldId="261"/>
            <ac:cxnSpMk id="45" creationId="{23AAC9B5-8015-485C-ACF9-A750390E9A56}"/>
          </ac:cxnSpMkLst>
        </pc:cxnChg>
        <pc:cxnChg chg="add del">
          <ac:chgData name="Justin Chalfant" userId="50ec0e3f-3c8c-40d6-b729-b52deacaac3c" providerId="ADAL" clId="{326510C1-0AF3-4997-B22B-CE9AF62C5EB8}" dt="2020-10-13T16:00:11.190" v="155" actId="26606"/>
          <ac:cxnSpMkLst>
            <pc:docMk/>
            <pc:sldMk cId="14192885" sldId="261"/>
            <ac:cxnSpMk id="57" creationId="{23AAC9B5-8015-485C-ACF9-A750390E9A56}"/>
          </ac:cxnSpMkLst>
        </pc:cxnChg>
        <pc:cxnChg chg="add del">
          <ac:chgData name="Justin Chalfant" userId="50ec0e3f-3c8c-40d6-b729-b52deacaac3c" providerId="ADAL" clId="{326510C1-0AF3-4997-B22B-CE9AF62C5EB8}" dt="2020-10-13T16:00:47.529" v="162" actId="26606"/>
          <ac:cxnSpMkLst>
            <pc:docMk/>
            <pc:sldMk cId="14192885" sldId="261"/>
            <ac:cxnSpMk id="72" creationId="{23AAC9B5-8015-485C-ACF9-A750390E9A56}"/>
          </ac:cxnSpMkLst>
        </pc:cxnChg>
      </pc:sldChg>
      <pc:sldChg chg="addSp delSp modSp mod ord setBg">
        <pc:chgData name="Justin Chalfant" userId="50ec0e3f-3c8c-40d6-b729-b52deacaac3c" providerId="ADAL" clId="{326510C1-0AF3-4997-B22B-CE9AF62C5EB8}" dt="2020-10-26T21:53:52.887" v="1839" actId="1076"/>
        <pc:sldMkLst>
          <pc:docMk/>
          <pc:sldMk cId="2007660268" sldId="262"/>
        </pc:sldMkLst>
        <pc:spChg chg="mod">
          <ac:chgData name="Justin Chalfant" userId="50ec0e3f-3c8c-40d6-b729-b52deacaac3c" providerId="ADAL" clId="{326510C1-0AF3-4997-B22B-CE9AF62C5EB8}" dt="2020-10-13T15:59:18.890" v="112" actId="26606"/>
          <ac:spMkLst>
            <pc:docMk/>
            <pc:sldMk cId="2007660268" sldId="262"/>
            <ac:spMk id="2" creationId="{4AAF93A2-0B5F-4A5E-AA0C-A2653DCE88CF}"/>
          </ac:spMkLst>
        </pc:spChg>
        <pc:spChg chg="add mod">
          <ac:chgData name="Justin Chalfant" userId="50ec0e3f-3c8c-40d6-b729-b52deacaac3c" providerId="ADAL" clId="{326510C1-0AF3-4997-B22B-CE9AF62C5EB8}" dt="2020-10-26T21:53:52.887" v="1839" actId="1076"/>
          <ac:spMkLst>
            <pc:docMk/>
            <pc:sldMk cId="2007660268" sldId="262"/>
            <ac:spMk id="3" creationId="{0F569DD1-74FB-470B-9C4F-92B7AE5CF43B}"/>
          </ac:spMkLst>
        </pc:spChg>
        <pc:spChg chg="add del mod">
          <ac:chgData name="Justin Chalfant" userId="50ec0e3f-3c8c-40d6-b729-b52deacaac3c" providerId="ADAL" clId="{326510C1-0AF3-4997-B22B-CE9AF62C5EB8}" dt="2020-10-13T15:59:18.890" v="112" actId="26606"/>
          <ac:spMkLst>
            <pc:docMk/>
            <pc:sldMk cId="2007660268" sldId="262"/>
            <ac:spMk id="3" creationId="{F1D06DDB-D651-4316-97A0-E1F7C430E66A}"/>
          </ac:spMkLst>
        </pc:spChg>
        <pc:spChg chg="add del">
          <ac:chgData name="Justin Chalfant" userId="50ec0e3f-3c8c-40d6-b729-b52deacaac3c" providerId="ADAL" clId="{326510C1-0AF3-4997-B22B-CE9AF62C5EB8}" dt="2020-10-13T15:58:48.070" v="105" actId="26606"/>
          <ac:spMkLst>
            <pc:docMk/>
            <pc:sldMk cId="2007660268" sldId="262"/>
            <ac:spMk id="8" creationId="{907EF6B7-1338-4443-8C46-6A318D952DFD}"/>
          </ac:spMkLst>
        </pc:spChg>
        <pc:spChg chg="add del">
          <ac:chgData name="Justin Chalfant" userId="50ec0e3f-3c8c-40d6-b729-b52deacaac3c" providerId="ADAL" clId="{326510C1-0AF3-4997-B22B-CE9AF62C5EB8}" dt="2020-10-13T15:58:44.840" v="103" actId="26606"/>
          <ac:spMkLst>
            <pc:docMk/>
            <pc:sldMk cId="2007660268" sldId="262"/>
            <ac:spMk id="9" creationId="{2F56F8EA-3356-4455-9899-320874F6E465}"/>
          </ac:spMkLst>
        </pc:spChg>
        <pc:spChg chg="add del">
          <ac:chgData name="Justin Chalfant" userId="50ec0e3f-3c8c-40d6-b729-b52deacaac3c" providerId="ADAL" clId="{326510C1-0AF3-4997-B22B-CE9AF62C5EB8}" dt="2020-10-13T15:58:48.070" v="105" actId="26606"/>
          <ac:spMkLst>
            <pc:docMk/>
            <pc:sldMk cId="2007660268" sldId="262"/>
            <ac:spMk id="10" creationId="{DAAE4CDD-124C-4DCF-9584-B6033B545DD5}"/>
          </ac:spMkLst>
        </pc:spChg>
        <pc:spChg chg="add del">
          <ac:chgData name="Justin Chalfant" userId="50ec0e3f-3c8c-40d6-b729-b52deacaac3c" providerId="ADAL" clId="{326510C1-0AF3-4997-B22B-CE9AF62C5EB8}" dt="2020-10-13T15:58:48.070" v="105" actId="26606"/>
          <ac:spMkLst>
            <pc:docMk/>
            <pc:sldMk cId="2007660268" sldId="262"/>
            <ac:spMk id="11" creationId="{F1D06DDB-D651-4316-97A0-E1F7C430E66A}"/>
          </ac:spMkLst>
        </pc:spChg>
        <pc:spChg chg="add del">
          <ac:chgData name="Justin Chalfant" userId="50ec0e3f-3c8c-40d6-b729-b52deacaac3c" providerId="ADAL" clId="{326510C1-0AF3-4997-B22B-CE9AF62C5EB8}" dt="2020-10-13T15:58:48.070" v="105" actId="26606"/>
          <ac:spMkLst>
            <pc:docMk/>
            <pc:sldMk cId="2007660268" sldId="262"/>
            <ac:spMk id="12" creationId="{081E4A58-353D-44AE-B2FC-2A74E2E400F7}"/>
          </ac:spMkLst>
        </pc:spChg>
        <pc:spChg chg="add del">
          <ac:chgData name="Justin Chalfant" userId="50ec0e3f-3c8c-40d6-b729-b52deacaac3c" providerId="ADAL" clId="{326510C1-0AF3-4997-B22B-CE9AF62C5EB8}" dt="2020-10-13T15:58:52.186" v="107" actId="26606"/>
          <ac:spMkLst>
            <pc:docMk/>
            <pc:sldMk cId="2007660268" sldId="262"/>
            <ac:spMk id="14" creationId="{2F56F8EA-3356-4455-9899-320874F6E465}"/>
          </ac:spMkLst>
        </pc:spChg>
        <pc:spChg chg="add del">
          <ac:chgData name="Justin Chalfant" userId="50ec0e3f-3c8c-40d6-b729-b52deacaac3c" providerId="ADAL" clId="{326510C1-0AF3-4997-B22B-CE9AF62C5EB8}" dt="2020-10-13T15:59:18.852" v="111" actId="26606"/>
          <ac:spMkLst>
            <pc:docMk/>
            <pc:sldMk cId="2007660268" sldId="262"/>
            <ac:spMk id="19" creationId="{2F56F8EA-3356-4455-9899-320874F6E465}"/>
          </ac:spMkLst>
        </pc:spChg>
        <pc:graphicFrameChg chg="add del">
          <ac:chgData name="Justin Chalfant" userId="50ec0e3f-3c8c-40d6-b729-b52deacaac3c" providerId="ADAL" clId="{326510C1-0AF3-4997-B22B-CE9AF62C5EB8}" dt="2020-10-13T15:58:44.840" v="103" actId="26606"/>
          <ac:graphicFrameMkLst>
            <pc:docMk/>
            <pc:sldMk cId="2007660268" sldId="262"/>
            <ac:graphicFrameMk id="5" creationId="{6F4F1C71-3A4C-40C9-8D96-D4F832779F67}"/>
          </ac:graphicFrameMkLst>
        </pc:graphicFrameChg>
        <pc:graphicFrameChg chg="add del">
          <ac:chgData name="Justin Chalfant" userId="50ec0e3f-3c8c-40d6-b729-b52deacaac3c" providerId="ADAL" clId="{326510C1-0AF3-4997-B22B-CE9AF62C5EB8}" dt="2020-10-13T15:58:52.186" v="107" actId="26606"/>
          <ac:graphicFrameMkLst>
            <pc:docMk/>
            <pc:sldMk cId="2007660268" sldId="262"/>
            <ac:graphicFrameMk id="15" creationId="{6F4F1C71-3A4C-40C9-8D96-D4F832779F67}"/>
          </ac:graphicFrameMkLst>
        </pc:graphicFrameChg>
        <pc:graphicFrameChg chg="add del">
          <ac:chgData name="Justin Chalfant" userId="50ec0e3f-3c8c-40d6-b729-b52deacaac3c" providerId="ADAL" clId="{326510C1-0AF3-4997-B22B-CE9AF62C5EB8}" dt="2020-10-13T15:59:14.017" v="109" actId="26606"/>
          <ac:graphicFrameMkLst>
            <pc:docMk/>
            <pc:sldMk cId="2007660268" sldId="262"/>
            <ac:graphicFrameMk id="17" creationId="{49A4D246-5860-42D7-BE98-8CEA1BF3C810}"/>
          </ac:graphicFrameMkLst>
        </pc:graphicFrameChg>
        <pc:graphicFrameChg chg="add del">
          <ac:chgData name="Justin Chalfant" userId="50ec0e3f-3c8c-40d6-b729-b52deacaac3c" providerId="ADAL" clId="{326510C1-0AF3-4997-B22B-CE9AF62C5EB8}" dt="2020-10-13T15:59:18.852" v="111" actId="26606"/>
          <ac:graphicFrameMkLst>
            <pc:docMk/>
            <pc:sldMk cId="2007660268" sldId="262"/>
            <ac:graphicFrameMk id="20" creationId="{6F4F1C71-3A4C-40C9-8D96-D4F832779F67}"/>
          </ac:graphicFrameMkLst>
        </pc:graphicFrameChg>
        <pc:graphicFrameChg chg="add mod">
          <ac:chgData name="Justin Chalfant" userId="50ec0e3f-3c8c-40d6-b729-b52deacaac3c" providerId="ADAL" clId="{326510C1-0AF3-4997-B22B-CE9AF62C5EB8}" dt="2020-10-13T15:59:33.205" v="139" actId="20577"/>
          <ac:graphicFrameMkLst>
            <pc:docMk/>
            <pc:sldMk cId="2007660268" sldId="262"/>
            <ac:graphicFrameMk id="22" creationId="{49A4D246-5860-42D7-BE98-8CEA1BF3C810}"/>
          </ac:graphicFrameMkLst>
        </pc:graphicFrameChg>
      </pc:sldChg>
      <pc:sldChg chg="modSp add mod ord modShow modNotesTx">
        <pc:chgData name="Justin Chalfant" userId="50ec0e3f-3c8c-40d6-b729-b52deacaac3c" providerId="ADAL" clId="{326510C1-0AF3-4997-B22B-CE9AF62C5EB8}" dt="2020-10-27T13:29:41.704" v="2118" actId="729"/>
        <pc:sldMkLst>
          <pc:docMk/>
          <pc:sldMk cId="3020397480" sldId="264"/>
        </pc:sldMkLst>
        <pc:spChg chg="mod">
          <ac:chgData name="Justin Chalfant" userId="50ec0e3f-3c8c-40d6-b729-b52deacaac3c" providerId="ADAL" clId="{326510C1-0AF3-4997-B22B-CE9AF62C5EB8}" dt="2020-10-13T16:04:00.749" v="504" actId="14100"/>
          <ac:spMkLst>
            <pc:docMk/>
            <pc:sldMk cId="3020397480" sldId="264"/>
            <ac:spMk id="2" creationId="{6EE3ED36-8598-4CE4-9709-4D824D3C8B6A}"/>
          </ac:spMkLst>
        </pc:spChg>
      </pc:sldChg>
      <pc:sldChg chg="modSp add mod ord modNotesTx">
        <pc:chgData name="Justin Chalfant" userId="50ec0e3f-3c8c-40d6-b729-b52deacaac3c" providerId="ADAL" clId="{326510C1-0AF3-4997-B22B-CE9AF62C5EB8}" dt="2020-10-26T18:27:19.992" v="1661"/>
        <pc:sldMkLst>
          <pc:docMk/>
          <pc:sldMk cId="1008099515" sldId="265"/>
        </pc:sldMkLst>
        <pc:spChg chg="mod">
          <ac:chgData name="Justin Chalfant" userId="50ec0e3f-3c8c-40d6-b729-b52deacaac3c" providerId="ADAL" clId="{326510C1-0AF3-4997-B22B-CE9AF62C5EB8}" dt="2020-10-13T16:20:58.254" v="763" actId="20577"/>
          <ac:spMkLst>
            <pc:docMk/>
            <pc:sldMk cId="1008099515" sldId="265"/>
            <ac:spMk id="2" creationId="{6EE3ED36-8598-4CE4-9709-4D824D3C8B6A}"/>
          </ac:spMkLst>
        </pc:spChg>
      </pc:sldChg>
      <pc:sldChg chg="addSp delSp modSp add del mod setBg">
        <pc:chgData name="Justin Chalfant" userId="50ec0e3f-3c8c-40d6-b729-b52deacaac3c" providerId="ADAL" clId="{326510C1-0AF3-4997-B22B-CE9AF62C5EB8}" dt="2020-10-13T16:40:01.251" v="773" actId="47"/>
        <pc:sldMkLst>
          <pc:docMk/>
          <pc:sldMk cId="1073221068" sldId="266"/>
        </pc:sldMkLst>
        <pc:spChg chg="mod">
          <ac:chgData name="Justin Chalfant" userId="50ec0e3f-3c8c-40d6-b729-b52deacaac3c" providerId="ADAL" clId="{326510C1-0AF3-4997-B22B-CE9AF62C5EB8}" dt="2020-10-13T16:39:48.568" v="769" actId="26606"/>
          <ac:spMkLst>
            <pc:docMk/>
            <pc:sldMk cId="1073221068" sldId="266"/>
            <ac:spMk id="2" creationId="{E489AD5A-77E0-4479-B6E1-6973466C54E9}"/>
          </ac:spMkLst>
        </pc:spChg>
        <pc:spChg chg="add del">
          <ac:chgData name="Justin Chalfant" userId="50ec0e3f-3c8c-40d6-b729-b52deacaac3c" providerId="ADAL" clId="{326510C1-0AF3-4997-B22B-CE9AF62C5EB8}" dt="2020-10-13T16:39:48.568" v="769" actId="26606"/>
          <ac:spMkLst>
            <pc:docMk/>
            <pc:sldMk cId="1073221068" sldId="266"/>
            <ac:spMk id="21" creationId="{6C4028FD-8BAA-4A19-BFDE-594D991B7552}"/>
          </ac:spMkLst>
        </pc:spChg>
        <pc:spChg chg="add del">
          <ac:chgData name="Justin Chalfant" userId="50ec0e3f-3c8c-40d6-b729-b52deacaac3c" providerId="ADAL" clId="{326510C1-0AF3-4997-B22B-CE9AF62C5EB8}" dt="2020-10-13T16:39:47.343" v="766" actId="26606"/>
          <ac:spMkLst>
            <pc:docMk/>
            <pc:sldMk cId="1073221068" sldId="266"/>
            <ac:spMk id="26" creationId="{53B021B3-DE93-4AB7-8A18-CF5F1CED88B8}"/>
          </ac:spMkLst>
        </pc:spChg>
        <pc:spChg chg="add del">
          <ac:chgData name="Justin Chalfant" userId="50ec0e3f-3c8c-40d6-b729-b52deacaac3c" providerId="ADAL" clId="{326510C1-0AF3-4997-B22B-CE9AF62C5EB8}" dt="2020-10-13T16:39:47.343" v="766" actId="26606"/>
          <ac:spMkLst>
            <pc:docMk/>
            <pc:sldMk cId="1073221068" sldId="266"/>
            <ac:spMk id="28" creationId="{52D502E5-F6B4-4D58-B4AE-FC466FF15EE8}"/>
          </ac:spMkLst>
        </pc:spChg>
        <pc:spChg chg="add">
          <ac:chgData name="Justin Chalfant" userId="50ec0e3f-3c8c-40d6-b729-b52deacaac3c" providerId="ADAL" clId="{326510C1-0AF3-4997-B22B-CE9AF62C5EB8}" dt="2020-10-13T16:39:48.568" v="769" actId="26606"/>
          <ac:spMkLst>
            <pc:docMk/>
            <pc:sldMk cId="1073221068" sldId="266"/>
            <ac:spMk id="29" creationId="{345A976A-8DE3-4B67-B94B-2044FDD12899}"/>
          </ac:spMkLst>
        </pc:spChg>
        <pc:spChg chg="add del">
          <ac:chgData name="Justin Chalfant" userId="50ec0e3f-3c8c-40d6-b729-b52deacaac3c" providerId="ADAL" clId="{326510C1-0AF3-4997-B22B-CE9AF62C5EB8}" dt="2020-10-13T16:39:47.343" v="766" actId="26606"/>
          <ac:spMkLst>
            <pc:docMk/>
            <pc:sldMk cId="1073221068" sldId="266"/>
            <ac:spMk id="30" creationId="{9DECDBF4-02B6-4BB4-B65B-B8107AD6A9E8}"/>
          </ac:spMkLst>
        </pc:spChg>
        <pc:spChg chg="add">
          <ac:chgData name="Justin Chalfant" userId="50ec0e3f-3c8c-40d6-b729-b52deacaac3c" providerId="ADAL" clId="{326510C1-0AF3-4997-B22B-CE9AF62C5EB8}" dt="2020-10-13T16:39:48.568" v="769" actId="26606"/>
          <ac:spMkLst>
            <pc:docMk/>
            <pc:sldMk cId="1073221068" sldId="266"/>
            <ac:spMk id="35" creationId="{6EAAA1B9-2DDB-49C9-A037-A523D2F13C15}"/>
          </ac:spMkLst>
        </pc:spChg>
        <pc:grpChg chg="add">
          <ac:chgData name="Justin Chalfant" userId="50ec0e3f-3c8c-40d6-b729-b52deacaac3c" providerId="ADAL" clId="{326510C1-0AF3-4997-B22B-CE9AF62C5EB8}" dt="2020-10-13T16:39:48.568" v="769" actId="26606"/>
          <ac:grpSpMkLst>
            <pc:docMk/>
            <pc:sldMk cId="1073221068" sldId="266"/>
            <ac:grpSpMk id="36" creationId="{08701F99-7E4C-4B92-A4B5-307CDFB7A4DE}"/>
          </ac:grpSpMkLst>
        </pc:grpChg>
        <pc:grpChg chg="add">
          <ac:chgData name="Justin Chalfant" userId="50ec0e3f-3c8c-40d6-b729-b52deacaac3c" providerId="ADAL" clId="{326510C1-0AF3-4997-B22B-CE9AF62C5EB8}" dt="2020-10-13T16:39:48.568" v="769" actId="26606"/>
          <ac:grpSpMkLst>
            <pc:docMk/>
            <pc:sldMk cId="1073221068" sldId="266"/>
            <ac:grpSpMk id="41" creationId="{B441F8D5-EBCE-4FB9-91A9-3425971C1F99}"/>
          </ac:grpSpMkLst>
        </pc:grpChg>
        <pc:graphicFrameChg chg="mod modGraphic">
          <ac:chgData name="Justin Chalfant" userId="50ec0e3f-3c8c-40d6-b729-b52deacaac3c" providerId="ADAL" clId="{326510C1-0AF3-4997-B22B-CE9AF62C5EB8}" dt="2020-10-13T16:39:48.568" v="769" actId="26606"/>
          <ac:graphicFrameMkLst>
            <pc:docMk/>
            <pc:sldMk cId="1073221068" sldId="266"/>
            <ac:graphicFrameMk id="5" creationId="{A2DC4180-4C9F-466D-B0AE-2A6C61470F79}"/>
          </ac:graphicFrameMkLst>
        </pc:graphicFrameChg>
        <pc:picChg chg="add del">
          <ac:chgData name="Justin Chalfant" userId="50ec0e3f-3c8c-40d6-b729-b52deacaac3c" providerId="ADAL" clId="{326510C1-0AF3-4997-B22B-CE9AF62C5EB8}" dt="2020-10-13T16:39:48.290" v="768" actId="26606"/>
          <ac:picMkLst>
            <pc:docMk/>
            <pc:sldMk cId="1073221068" sldId="266"/>
            <ac:picMk id="23" creationId="{19D88C46-9485-4B0A-B15D-D930FDD4BDEA}"/>
          </ac:picMkLst>
        </pc:picChg>
        <pc:cxnChg chg="add del">
          <ac:chgData name="Justin Chalfant" userId="50ec0e3f-3c8c-40d6-b729-b52deacaac3c" providerId="ADAL" clId="{326510C1-0AF3-4997-B22B-CE9AF62C5EB8}" dt="2020-10-13T16:39:48.290" v="768" actId="26606"/>
          <ac:cxnSpMkLst>
            <pc:docMk/>
            <pc:sldMk cId="1073221068" sldId="266"/>
            <ac:cxnSpMk id="27" creationId="{A7F400EE-A8A5-48AF-B4D6-291B52C6F0B0}"/>
          </ac:cxnSpMkLst>
        </pc:cxnChg>
      </pc:sldChg>
      <pc:sldChg chg="addSp delSp modSp add mod ord modShow">
        <pc:chgData name="Justin Chalfant" userId="50ec0e3f-3c8c-40d6-b729-b52deacaac3c" providerId="ADAL" clId="{326510C1-0AF3-4997-B22B-CE9AF62C5EB8}" dt="2020-10-13T16:48:21.394" v="1543" actId="729"/>
        <pc:sldMkLst>
          <pc:docMk/>
          <pc:sldMk cId="1474623094" sldId="267"/>
        </pc:sldMkLst>
        <pc:spChg chg="mod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2" creationId="{FD54749C-7F9E-4F6D-8928-D90E430170B7}"/>
          </ac:spMkLst>
        </pc:spChg>
        <pc:spChg chg="mod">
          <ac:chgData name="Justin Chalfant" userId="50ec0e3f-3c8c-40d6-b729-b52deacaac3c" providerId="ADAL" clId="{326510C1-0AF3-4997-B22B-CE9AF62C5EB8}" dt="2020-10-13T16:48:09.609" v="1542" actId="403"/>
          <ac:spMkLst>
            <pc:docMk/>
            <pc:sldMk cId="1474623094" sldId="267"/>
            <ac:spMk id="3" creationId="{76FDCC16-6972-42C7-BFF8-44B5F3F14182}"/>
          </ac:spMkLst>
        </pc:spChg>
        <pc:spChg chg="add del">
          <ac:chgData name="Justin Chalfant" userId="50ec0e3f-3c8c-40d6-b729-b52deacaac3c" providerId="ADAL" clId="{326510C1-0AF3-4997-B22B-CE9AF62C5EB8}" dt="2020-10-13T16:46:52.078" v="1518" actId="26606"/>
          <ac:spMkLst>
            <pc:docMk/>
            <pc:sldMk cId="1474623094" sldId="267"/>
            <ac:spMk id="88" creationId="{B775CD93-9DF2-48CB-9F57-1BCA9A46C7FA}"/>
          </ac:spMkLst>
        </pc:spChg>
        <pc:spChg chg="add del">
          <ac:chgData name="Justin Chalfant" userId="50ec0e3f-3c8c-40d6-b729-b52deacaac3c" providerId="ADAL" clId="{326510C1-0AF3-4997-B22B-CE9AF62C5EB8}" dt="2020-10-13T16:46:52.078" v="1518" actId="26606"/>
          <ac:spMkLst>
            <pc:docMk/>
            <pc:sldMk cId="1474623094" sldId="267"/>
            <ac:spMk id="89" creationId="{6166C6D1-23AC-49C4-BA07-238E4E9F8CEB}"/>
          </ac:spMkLst>
        </pc:spChg>
        <pc:spChg chg="add del">
          <ac:chgData name="Justin Chalfant" userId="50ec0e3f-3c8c-40d6-b729-b52deacaac3c" providerId="ADAL" clId="{326510C1-0AF3-4997-B22B-CE9AF62C5EB8}" dt="2020-10-13T16:46:52.078" v="1518" actId="26606"/>
          <ac:spMkLst>
            <pc:docMk/>
            <pc:sldMk cId="1474623094" sldId="267"/>
            <ac:spMk id="90" creationId="{1C091803-41C2-48E0-9228-5148460C7479}"/>
          </ac:spMkLst>
        </pc:spChg>
        <pc:spChg chg="add del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92" creationId="{76EFD3D9-44F0-4267-BCC1-1613E79D8274}"/>
          </ac:spMkLst>
        </pc:spChg>
        <pc:spChg chg="add del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93" creationId="{A779A851-95D6-41AF-937A-B0E4B7F6FA8D}"/>
          </ac:spMkLst>
        </pc:spChg>
        <pc:spChg chg="add del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94" creationId="{953FB2E7-B6CB-429C-81EB-D9516D6D5C8D}"/>
          </ac:spMkLst>
        </pc:spChg>
        <pc:spChg chg="add del">
          <ac:chgData name="Justin Chalfant" userId="50ec0e3f-3c8c-40d6-b729-b52deacaac3c" providerId="ADAL" clId="{326510C1-0AF3-4997-B22B-CE9AF62C5EB8}" dt="2020-10-13T16:46:17.265" v="1497" actId="26606"/>
          <ac:spMkLst>
            <pc:docMk/>
            <pc:sldMk cId="1474623094" sldId="267"/>
            <ac:spMk id="95" creationId="{0D7B6173-1D58-48E2-83CF-37350F315F75}"/>
          </ac:spMkLst>
        </pc:spChg>
        <pc:spChg chg="add del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96" creationId="{2EC40DB1-B719-4A13-9A4D-0966B4B27866}"/>
          </ac:spMkLst>
        </pc:spChg>
        <pc:spChg chg="add del">
          <ac:chgData name="Justin Chalfant" userId="50ec0e3f-3c8c-40d6-b729-b52deacaac3c" providerId="ADAL" clId="{326510C1-0AF3-4997-B22B-CE9AF62C5EB8}" dt="2020-10-13T16:46:17.265" v="1497" actId="26606"/>
          <ac:spMkLst>
            <pc:docMk/>
            <pc:sldMk cId="1474623094" sldId="267"/>
            <ac:spMk id="97" creationId="{BD21050B-D85A-4CC6-94EC-450D24F19661}"/>
          </ac:spMkLst>
        </pc:spChg>
        <pc:spChg chg="add del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98" creationId="{82211336-CFF3-412D-868A-6679C1004C45}"/>
          </ac:spMkLst>
        </pc:spChg>
        <pc:spChg chg="add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100" creationId="{C2F4CBFA-B385-4B16-B63B-29D40EBF7357}"/>
          </ac:spMkLst>
        </pc:spChg>
        <pc:spChg chg="add del">
          <ac:chgData name="Justin Chalfant" userId="50ec0e3f-3c8c-40d6-b729-b52deacaac3c" providerId="ADAL" clId="{326510C1-0AF3-4997-B22B-CE9AF62C5EB8}" dt="2020-10-13T16:46:17.265" v="1497" actId="26606"/>
          <ac:spMkLst>
            <pc:docMk/>
            <pc:sldMk cId="1474623094" sldId="267"/>
            <ac:spMk id="101" creationId="{D87C4F29-0DC4-4901-A2FD-7C88889E6035}"/>
          </ac:spMkLst>
        </pc:spChg>
        <pc:spChg chg="add del">
          <ac:chgData name="Justin Chalfant" userId="50ec0e3f-3c8c-40d6-b729-b52deacaac3c" providerId="ADAL" clId="{326510C1-0AF3-4997-B22B-CE9AF62C5EB8}" dt="2020-10-13T16:46:17.265" v="1497" actId="26606"/>
          <ac:spMkLst>
            <pc:docMk/>
            <pc:sldMk cId="1474623094" sldId="267"/>
            <ac:spMk id="103" creationId="{C5F81162-7738-4BC8-BA5D-ADEFD7F2D166}"/>
          </ac:spMkLst>
        </pc:spChg>
        <pc:spChg chg="add del">
          <ac:chgData name="Justin Chalfant" userId="50ec0e3f-3c8c-40d6-b729-b52deacaac3c" providerId="ADAL" clId="{326510C1-0AF3-4997-B22B-CE9AF62C5EB8}" dt="2020-10-13T16:46:18.072" v="1499" actId="26606"/>
          <ac:spMkLst>
            <pc:docMk/>
            <pc:sldMk cId="1474623094" sldId="267"/>
            <ac:spMk id="105" creationId="{0D7B6173-1D58-48E2-83CF-37350F315F75}"/>
          </ac:spMkLst>
        </pc:spChg>
        <pc:spChg chg="add del">
          <ac:chgData name="Justin Chalfant" userId="50ec0e3f-3c8c-40d6-b729-b52deacaac3c" providerId="ADAL" clId="{326510C1-0AF3-4997-B22B-CE9AF62C5EB8}" dt="2020-10-13T16:46:18.072" v="1499" actId="26606"/>
          <ac:spMkLst>
            <pc:docMk/>
            <pc:sldMk cId="1474623094" sldId="267"/>
            <ac:spMk id="106" creationId="{48015D7F-63A8-4ABB-8A20-7806C7703C2F}"/>
          </ac:spMkLst>
        </pc:spChg>
        <pc:spChg chg="add del">
          <ac:chgData name="Justin Chalfant" userId="50ec0e3f-3c8c-40d6-b729-b52deacaac3c" providerId="ADAL" clId="{326510C1-0AF3-4997-B22B-CE9AF62C5EB8}" dt="2020-10-13T16:46:18.072" v="1499" actId="26606"/>
          <ac:spMkLst>
            <pc:docMk/>
            <pc:sldMk cId="1474623094" sldId="267"/>
            <ac:spMk id="108" creationId="{4332A719-8055-492B-9B72-3D654C09F06F}"/>
          </ac:spMkLst>
        </pc:spChg>
        <pc:spChg chg="add del">
          <ac:chgData name="Justin Chalfant" userId="50ec0e3f-3c8c-40d6-b729-b52deacaac3c" providerId="ADAL" clId="{326510C1-0AF3-4997-B22B-CE9AF62C5EB8}" dt="2020-10-13T16:46:18.072" v="1499" actId="26606"/>
          <ac:spMkLst>
            <pc:docMk/>
            <pc:sldMk cId="1474623094" sldId="267"/>
            <ac:spMk id="109" creationId="{C5F81162-7738-4BC8-BA5D-ADEFD7F2D166}"/>
          </ac:spMkLst>
        </pc:spChg>
        <pc:spChg chg="add del">
          <ac:chgData name="Justin Chalfant" userId="50ec0e3f-3c8c-40d6-b729-b52deacaac3c" providerId="ADAL" clId="{326510C1-0AF3-4997-B22B-CE9AF62C5EB8}" dt="2020-10-13T16:46:19.979" v="1501" actId="26606"/>
          <ac:spMkLst>
            <pc:docMk/>
            <pc:sldMk cId="1474623094" sldId="267"/>
            <ac:spMk id="111" creationId="{7CB4857B-ED7C-444D-9F04-2F885114A1C2}"/>
          </ac:spMkLst>
        </pc:spChg>
        <pc:spChg chg="add del">
          <ac:chgData name="Justin Chalfant" userId="50ec0e3f-3c8c-40d6-b729-b52deacaac3c" providerId="ADAL" clId="{326510C1-0AF3-4997-B22B-CE9AF62C5EB8}" dt="2020-10-13T16:46:19.979" v="1501" actId="26606"/>
          <ac:spMkLst>
            <pc:docMk/>
            <pc:sldMk cId="1474623094" sldId="267"/>
            <ac:spMk id="112" creationId="{D18046FB-44EA-4FD8-A585-EA09A319B2D0}"/>
          </ac:spMkLst>
        </pc:spChg>
        <pc:spChg chg="add del">
          <ac:chgData name="Justin Chalfant" userId="50ec0e3f-3c8c-40d6-b729-b52deacaac3c" providerId="ADAL" clId="{326510C1-0AF3-4997-B22B-CE9AF62C5EB8}" dt="2020-10-13T16:46:19.979" v="1501" actId="26606"/>
          <ac:spMkLst>
            <pc:docMk/>
            <pc:sldMk cId="1474623094" sldId="267"/>
            <ac:spMk id="113" creationId="{479F5F2B-8B58-4140-AE6A-51F6C67B18D9}"/>
          </ac:spMkLst>
        </pc:spChg>
        <pc:spChg chg="add del">
          <ac:chgData name="Justin Chalfant" userId="50ec0e3f-3c8c-40d6-b729-b52deacaac3c" providerId="ADAL" clId="{326510C1-0AF3-4997-B22B-CE9AF62C5EB8}" dt="2020-10-13T16:46:20.621" v="1503" actId="26606"/>
          <ac:spMkLst>
            <pc:docMk/>
            <pc:sldMk cId="1474623094" sldId="267"/>
            <ac:spMk id="115" creationId="{907EF6B7-1338-4443-8C46-6A318D952DFD}"/>
          </ac:spMkLst>
        </pc:spChg>
        <pc:spChg chg="add del">
          <ac:chgData name="Justin Chalfant" userId="50ec0e3f-3c8c-40d6-b729-b52deacaac3c" providerId="ADAL" clId="{326510C1-0AF3-4997-B22B-CE9AF62C5EB8}" dt="2020-10-13T16:46:20.621" v="1503" actId="26606"/>
          <ac:spMkLst>
            <pc:docMk/>
            <pc:sldMk cId="1474623094" sldId="267"/>
            <ac:spMk id="116" creationId="{DAAE4CDD-124C-4DCF-9584-B6033B545DD5}"/>
          </ac:spMkLst>
        </pc:spChg>
        <pc:spChg chg="add del">
          <ac:chgData name="Justin Chalfant" userId="50ec0e3f-3c8c-40d6-b729-b52deacaac3c" providerId="ADAL" clId="{326510C1-0AF3-4997-B22B-CE9AF62C5EB8}" dt="2020-10-13T16:46:20.621" v="1503" actId="26606"/>
          <ac:spMkLst>
            <pc:docMk/>
            <pc:sldMk cId="1474623094" sldId="267"/>
            <ac:spMk id="117" creationId="{081E4A58-353D-44AE-B2FC-2A74E2E400F7}"/>
          </ac:spMkLst>
        </pc:spChg>
        <pc:spChg chg="add del">
          <ac:chgData name="Justin Chalfant" userId="50ec0e3f-3c8c-40d6-b729-b52deacaac3c" providerId="ADAL" clId="{326510C1-0AF3-4997-B22B-CE9AF62C5EB8}" dt="2020-10-13T16:46:21.890" v="1505" actId="26606"/>
          <ac:spMkLst>
            <pc:docMk/>
            <pc:sldMk cId="1474623094" sldId="267"/>
            <ac:spMk id="119" creationId="{3B854194-185D-494D-905C-7C7CB2E30F6E}"/>
          </ac:spMkLst>
        </pc:spChg>
        <pc:spChg chg="add del">
          <ac:chgData name="Justin Chalfant" userId="50ec0e3f-3c8c-40d6-b729-b52deacaac3c" providerId="ADAL" clId="{326510C1-0AF3-4997-B22B-CE9AF62C5EB8}" dt="2020-10-13T16:46:21.890" v="1505" actId="26606"/>
          <ac:spMkLst>
            <pc:docMk/>
            <pc:sldMk cId="1474623094" sldId="267"/>
            <ac:spMk id="120" creationId="{B4F5FA0D-0104-4987-8241-EFF7C85B88DE}"/>
          </ac:spMkLst>
        </pc:spChg>
        <pc:spChg chg="add del">
          <ac:chgData name="Justin Chalfant" userId="50ec0e3f-3c8c-40d6-b729-b52deacaac3c" providerId="ADAL" clId="{326510C1-0AF3-4997-B22B-CE9AF62C5EB8}" dt="2020-10-13T16:46:22.875" v="1507" actId="26606"/>
          <ac:spMkLst>
            <pc:docMk/>
            <pc:sldMk cId="1474623094" sldId="267"/>
            <ac:spMk id="123" creationId="{2B566528-1B12-4246-9431-5C2D7D081168}"/>
          </ac:spMkLst>
        </pc:spChg>
        <pc:spChg chg="add del">
          <ac:chgData name="Justin Chalfant" userId="50ec0e3f-3c8c-40d6-b729-b52deacaac3c" providerId="ADAL" clId="{326510C1-0AF3-4997-B22B-CE9AF62C5EB8}" dt="2020-10-13T16:46:22.875" v="1507" actId="26606"/>
          <ac:spMkLst>
            <pc:docMk/>
            <pc:sldMk cId="1474623094" sldId="267"/>
            <ac:spMk id="124" creationId="{2E80C965-DB6D-4F81-9E9E-B027384D0BD6}"/>
          </ac:spMkLst>
        </pc:spChg>
        <pc:spChg chg="add del">
          <ac:chgData name="Justin Chalfant" userId="50ec0e3f-3c8c-40d6-b729-b52deacaac3c" providerId="ADAL" clId="{326510C1-0AF3-4997-B22B-CE9AF62C5EB8}" dt="2020-10-13T16:46:22.875" v="1507" actId="26606"/>
          <ac:spMkLst>
            <pc:docMk/>
            <pc:sldMk cId="1474623094" sldId="267"/>
            <ac:spMk id="125" creationId="{A580F890-B085-4E95-96AA-55AEBEC5CE6E}"/>
          </ac:spMkLst>
        </pc:spChg>
        <pc:spChg chg="add del">
          <ac:chgData name="Justin Chalfant" userId="50ec0e3f-3c8c-40d6-b729-b52deacaac3c" providerId="ADAL" clId="{326510C1-0AF3-4997-B22B-CE9AF62C5EB8}" dt="2020-10-13T16:46:22.875" v="1507" actId="26606"/>
          <ac:spMkLst>
            <pc:docMk/>
            <pc:sldMk cId="1474623094" sldId="267"/>
            <ac:spMk id="126" creationId="{D3F51FEB-38FB-4F6C-9F7B-2F2AFAB65463}"/>
          </ac:spMkLst>
        </pc:spChg>
        <pc:spChg chg="add del">
          <ac:chgData name="Justin Chalfant" userId="50ec0e3f-3c8c-40d6-b729-b52deacaac3c" providerId="ADAL" clId="{326510C1-0AF3-4997-B22B-CE9AF62C5EB8}" dt="2020-10-13T16:46:22.875" v="1507" actId="26606"/>
          <ac:spMkLst>
            <pc:docMk/>
            <pc:sldMk cId="1474623094" sldId="267"/>
            <ac:spMk id="127" creationId="{1E547BA6-BAE0-43BB-A7CA-60F69CE252F0}"/>
          </ac:spMkLst>
        </pc:spChg>
        <pc:spChg chg="add del">
          <ac:chgData name="Justin Chalfant" userId="50ec0e3f-3c8c-40d6-b729-b52deacaac3c" providerId="ADAL" clId="{326510C1-0AF3-4997-B22B-CE9AF62C5EB8}" dt="2020-10-13T16:46:24.149" v="1509" actId="26606"/>
          <ac:spMkLst>
            <pc:docMk/>
            <pc:sldMk cId="1474623094" sldId="267"/>
            <ac:spMk id="129" creationId="{081EA652-8C6A-4E69-BEB9-170809474553}"/>
          </ac:spMkLst>
        </pc:spChg>
        <pc:spChg chg="add del">
          <ac:chgData name="Justin Chalfant" userId="50ec0e3f-3c8c-40d6-b729-b52deacaac3c" providerId="ADAL" clId="{326510C1-0AF3-4997-B22B-CE9AF62C5EB8}" dt="2020-10-13T16:46:24.149" v="1509" actId="26606"/>
          <ac:spMkLst>
            <pc:docMk/>
            <pc:sldMk cId="1474623094" sldId="267"/>
            <ac:spMk id="130" creationId="{5298780A-33B9-4EA2-8F67-DE68AD62841B}"/>
          </ac:spMkLst>
        </pc:spChg>
        <pc:spChg chg="add del">
          <ac:chgData name="Justin Chalfant" userId="50ec0e3f-3c8c-40d6-b729-b52deacaac3c" providerId="ADAL" clId="{326510C1-0AF3-4997-B22B-CE9AF62C5EB8}" dt="2020-10-13T16:46:24.149" v="1509" actId="26606"/>
          <ac:spMkLst>
            <pc:docMk/>
            <pc:sldMk cId="1474623094" sldId="267"/>
            <ac:spMk id="131" creationId="{7F488E8B-4E1E-4402-8935-D4E6C02615C7}"/>
          </ac:spMkLst>
        </pc:spChg>
        <pc:spChg chg="add del">
          <ac:chgData name="Justin Chalfant" userId="50ec0e3f-3c8c-40d6-b729-b52deacaac3c" providerId="ADAL" clId="{326510C1-0AF3-4997-B22B-CE9AF62C5EB8}" dt="2020-10-13T16:46:27.251" v="1512" actId="26606"/>
          <ac:spMkLst>
            <pc:docMk/>
            <pc:sldMk cId="1474623094" sldId="267"/>
            <ac:spMk id="134" creationId="{43C823D3-D619-407C-89E0-C6F6B1E7A42A}"/>
          </ac:spMkLst>
        </pc:spChg>
        <pc:spChg chg="add del">
          <ac:chgData name="Justin Chalfant" userId="50ec0e3f-3c8c-40d6-b729-b52deacaac3c" providerId="ADAL" clId="{326510C1-0AF3-4997-B22B-CE9AF62C5EB8}" dt="2020-10-13T16:46:27.251" v="1512" actId="26606"/>
          <ac:spMkLst>
            <pc:docMk/>
            <pc:sldMk cId="1474623094" sldId="267"/>
            <ac:spMk id="135" creationId="{047F8E3E-2FFA-4A0F-B3C7-E57ADDCFB415}"/>
          </ac:spMkLst>
        </pc:spChg>
        <pc:spChg chg="add del">
          <ac:chgData name="Justin Chalfant" userId="50ec0e3f-3c8c-40d6-b729-b52deacaac3c" providerId="ADAL" clId="{326510C1-0AF3-4997-B22B-CE9AF62C5EB8}" dt="2020-10-13T16:46:31.133" v="1514" actId="26606"/>
          <ac:spMkLst>
            <pc:docMk/>
            <pc:sldMk cId="1474623094" sldId="267"/>
            <ac:spMk id="145" creationId="{18873D23-2DCF-4B31-A009-95721C06E8E1}"/>
          </ac:spMkLst>
        </pc:spChg>
        <pc:spChg chg="add del">
          <ac:chgData name="Justin Chalfant" userId="50ec0e3f-3c8c-40d6-b729-b52deacaac3c" providerId="ADAL" clId="{326510C1-0AF3-4997-B22B-CE9AF62C5EB8}" dt="2020-10-13T16:46:31.133" v="1514" actId="26606"/>
          <ac:spMkLst>
            <pc:docMk/>
            <pc:sldMk cId="1474623094" sldId="267"/>
            <ac:spMk id="146" creationId="{C13EF075-D4EF-4929-ADBC-91B27DA19955}"/>
          </ac:spMkLst>
        </pc:spChg>
        <pc:spChg chg="add del">
          <ac:chgData name="Justin Chalfant" userId="50ec0e3f-3c8c-40d6-b729-b52deacaac3c" providerId="ADAL" clId="{326510C1-0AF3-4997-B22B-CE9AF62C5EB8}" dt="2020-10-13T16:46:35.207" v="1516" actId="26606"/>
          <ac:spMkLst>
            <pc:docMk/>
            <pc:sldMk cId="1474623094" sldId="267"/>
            <ac:spMk id="153" creationId="{827B839B-9ADE-406B-8590-F1CAEDED45A1}"/>
          </ac:spMkLst>
        </pc:spChg>
        <pc:spChg chg="add del">
          <ac:chgData name="Justin Chalfant" userId="50ec0e3f-3c8c-40d6-b729-b52deacaac3c" providerId="ADAL" clId="{326510C1-0AF3-4997-B22B-CE9AF62C5EB8}" dt="2020-10-13T16:46:35.207" v="1516" actId="26606"/>
          <ac:spMkLst>
            <pc:docMk/>
            <pc:sldMk cId="1474623094" sldId="267"/>
            <ac:spMk id="154" creationId="{CFE45BF0-46DB-408C-B5F7-7B11716805D4}"/>
          </ac:spMkLst>
        </pc:spChg>
        <pc:spChg chg="add del">
          <ac:chgData name="Justin Chalfant" userId="50ec0e3f-3c8c-40d6-b729-b52deacaac3c" providerId="ADAL" clId="{326510C1-0AF3-4997-B22B-CE9AF62C5EB8}" dt="2020-10-13T16:46:35.207" v="1516" actId="26606"/>
          <ac:spMkLst>
            <pc:docMk/>
            <pc:sldMk cId="1474623094" sldId="267"/>
            <ac:spMk id="155" creationId="{2AEBC8F2-97B1-41B4-93F1-2D289E197FBA}"/>
          </ac:spMkLst>
        </pc:spChg>
        <pc:spChg chg="add del">
          <ac:chgData name="Justin Chalfant" userId="50ec0e3f-3c8c-40d6-b729-b52deacaac3c" providerId="ADAL" clId="{326510C1-0AF3-4997-B22B-CE9AF62C5EB8}" dt="2020-10-13T16:46:35.207" v="1516" actId="26606"/>
          <ac:spMkLst>
            <pc:docMk/>
            <pc:sldMk cId="1474623094" sldId="267"/>
            <ac:spMk id="156" creationId="{472E3A19-F5D5-48FC-BB9C-48C2F68F598B}"/>
          </ac:spMkLst>
        </pc:spChg>
        <pc:spChg chg="add del">
          <ac:chgData name="Justin Chalfant" userId="50ec0e3f-3c8c-40d6-b729-b52deacaac3c" providerId="ADAL" clId="{326510C1-0AF3-4997-B22B-CE9AF62C5EB8}" dt="2020-10-13T16:46:35.207" v="1516" actId="26606"/>
          <ac:spMkLst>
            <pc:docMk/>
            <pc:sldMk cId="1474623094" sldId="267"/>
            <ac:spMk id="157" creationId="{7A62E32F-BB65-43A8-8EB5-92346890E549}"/>
          </ac:spMkLst>
        </pc:spChg>
        <pc:spChg chg="add del">
          <ac:chgData name="Justin Chalfant" userId="50ec0e3f-3c8c-40d6-b729-b52deacaac3c" providerId="ADAL" clId="{326510C1-0AF3-4997-B22B-CE9AF62C5EB8}" dt="2020-10-13T16:46:35.207" v="1516" actId="26606"/>
          <ac:spMkLst>
            <pc:docMk/>
            <pc:sldMk cId="1474623094" sldId="267"/>
            <ac:spMk id="158" creationId="{14E91B64-9FCC-451E-AFB4-A827D6329367}"/>
          </ac:spMkLst>
        </pc:spChg>
        <pc:grpChg chg="add">
          <ac:chgData name="Justin Chalfant" userId="50ec0e3f-3c8c-40d6-b729-b52deacaac3c" providerId="ADAL" clId="{326510C1-0AF3-4997-B22B-CE9AF62C5EB8}" dt="2020-10-13T16:47:54.499" v="1533" actId="26606"/>
          <ac:grpSpMkLst>
            <pc:docMk/>
            <pc:sldMk cId="1474623094" sldId="267"/>
            <ac:grpSpMk id="102" creationId="{F698CE04-5039-4B4D-B676-5DDF9467EA20}"/>
          </ac:grpSpMkLst>
        </pc:grpChg>
        <pc:grpChg chg="add del">
          <ac:chgData name="Justin Chalfant" userId="50ec0e3f-3c8c-40d6-b729-b52deacaac3c" providerId="ADAL" clId="{326510C1-0AF3-4997-B22B-CE9AF62C5EB8}" dt="2020-10-13T16:46:27.251" v="1512" actId="26606"/>
          <ac:grpSpMkLst>
            <pc:docMk/>
            <pc:sldMk cId="1474623094" sldId="267"/>
            <ac:grpSpMk id="136" creationId="{33D939F1-7ABE-4D0E-946A-43F37F556AFD}"/>
          </ac:grpSpMkLst>
        </pc:grpChg>
        <pc:grpChg chg="add del">
          <ac:chgData name="Justin Chalfant" userId="50ec0e3f-3c8c-40d6-b729-b52deacaac3c" providerId="ADAL" clId="{326510C1-0AF3-4997-B22B-CE9AF62C5EB8}" dt="2020-10-13T16:46:27.251" v="1512" actId="26606"/>
          <ac:grpSpMkLst>
            <pc:docMk/>
            <pc:sldMk cId="1474623094" sldId="267"/>
            <ac:grpSpMk id="139" creationId="{9DB3963A-4187-4A72-9DA4-CA6BADE22931}"/>
          </ac:grpSpMkLst>
        </pc:grpChg>
        <pc:grpChg chg="add del">
          <ac:chgData name="Justin Chalfant" userId="50ec0e3f-3c8c-40d6-b729-b52deacaac3c" providerId="ADAL" clId="{326510C1-0AF3-4997-B22B-CE9AF62C5EB8}" dt="2020-10-13T16:46:31.133" v="1514" actId="26606"/>
          <ac:grpSpMkLst>
            <pc:docMk/>
            <pc:sldMk cId="1474623094" sldId="267"/>
            <ac:grpSpMk id="147" creationId="{DAA26DFA-AAB2-4973-9C17-16D587C7B198}"/>
          </ac:grpSpMkLst>
        </pc:grpChg>
        <pc:picChg chg="add del">
          <ac:chgData name="Justin Chalfant" userId="50ec0e3f-3c8c-40d6-b729-b52deacaac3c" providerId="ADAL" clId="{326510C1-0AF3-4997-B22B-CE9AF62C5EB8}" dt="2020-10-13T16:46:17.265" v="1497" actId="26606"/>
          <ac:picMkLst>
            <pc:docMk/>
            <pc:sldMk cId="1474623094" sldId="267"/>
            <ac:picMk id="99" creationId="{C4720EDA-E218-43A9-8817-08F09F4DB6CA}"/>
          </ac:picMkLst>
        </pc:picChg>
        <pc:picChg chg="add del">
          <ac:chgData name="Justin Chalfant" userId="50ec0e3f-3c8c-40d6-b729-b52deacaac3c" providerId="ADAL" clId="{326510C1-0AF3-4997-B22B-CE9AF62C5EB8}" dt="2020-10-13T16:46:18.072" v="1499" actId="26606"/>
          <ac:picMkLst>
            <pc:docMk/>
            <pc:sldMk cId="1474623094" sldId="267"/>
            <ac:picMk id="107" creationId="{A51A8D27-202B-4B8A-9DC2-1379034547B4}"/>
          </ac:picMkLst>
        </pc:picChg>
        <pc:picChg chg="add del">
          <ac:chgData name="Justin Chalfant" userId="50ec0e3f-3c8c-40d6-b729-b52deacaac3c" providerId="ADAL" clId="{326510C1-0AF3-4997-B22B-CE9AF62C5EB8}" dt="2020-10-13T16:46:21.890" v="1505" actId="26606"/>
          <ac:picMkLst>
            <pc:docMk/>
            <pc:sldMk cId="1474623094" sldId="267"/>
            <ac:picMk id="121" creationId="{2897127E-6CEF-446C-BE87-93B7C46E49D1}"/>
          </ac:picMkLst>
        </pc:picChg>
        <pc:cxnChg chg="add del">
          <ac:chgData name="Justin Chalfant" userId="50ec0e3f-3c8c-40d6-b729-b52deacaac3c" providerId="ADAL" clId="{326510C1-0AF3-4997-B22B-CE9AF62C5EB8}" dt="2020-10-13T16:46:24.149" v="1509" actId="26606"/>
          <ac:cxnSpMkLst>
            <pc:docMk/>
            <pc:sldMk cId="1474623094" sldId="267"/>
            <ac:cxnSpMk id="132" creationId="{23AAC9B5-8015-485C-ACF9-A750390E9A56}"/>
          </ac:cxnSpMkLst>
        </pc:cxnChg>
      </pc:sldChg>
      <pc:sldChg chg="modSp mod">
        <pc:chgData name="Justin Chalfant" userId="50ec0e3f-3c8c-40d6-b729-b52deacaac3c" providerId="ADAL" clId="{326510C1-0AF3-4997-B22B-CE9AF62C5EB8}" dt="2020-10-26T18:45:27.014" v="1714" actId="255"/>
        <pc:sldMkLst>
          <pc:docMk/>
          <pc:sldMk cId="40810272" sldId="268"/>
        </pc:sldMkLst>
        <pc:spChg chg="mod">
          <ac:chgData name="Justin Chalfant" userId="50ec0e3f-3c8c-40d6-b729-b52deacaac3c" providerId="ADAL" clId="{326510C1-0AF3-4997-B22B-CE9AF62C5EB8}" dt="2020-10-26T18:45:27.014" v="1714" actId="255"/>
          <ac:spMkLst>
            <pc:docMk/>
            <pc:sldMk cId="40810272" sldId="268"/>
            <ac:spMk id="3" creationId="{1243C3A2-DB8F-4F1F-A0E0-F2F1BEF0EC9D}"/>
          </ac:spMkLst>
        </pc:spChg>
      </pc:sldChg>
      <pc:sldChg chg="new">
        <pc:chgData name="Justin Chalfant" userId="50ec0e3f-3c8c-40d6-b729-b52deacaac3c" providerId="ADAL" clId="{326510C1-0AF3-4997-B22B-CE9AF62C5EB8}" dt="2020-10-26T18:12:14.698" v="1575" actId="680"/>
        <pc:sldMkLst>
          <pc:docMk/>
          <pc:sldMk cId="211979092" sldId="270"/>
        </pc:sldMkLst>
      </pc:sldChg>
      <pc:sldChg chg="addSp delSp modSp mod setBg modAnim">
        <pc:chgData name="Justin Chalfant" userId="50ec0e3f-3c8c-40d6-b729-b52deacaac3c" providerId="ADAL" clId="{326510C1-0AF3-4997-B22B-CE9AF62C5EB8}" dt="2020-10-26T22:47:18.940" v="2117"/>
        <pc:sldMkLst>
          <pc:docMk/>
          <pc:sldMk cId="3641069825" sldId="270"/>
        </pc:sldMkLst>
        <pc:spChg chg="mod">
          <ac:chgData name="Justin Chalfant" userId="50ec0e3f-3c8c-40d6-b729-b52deacaac3c" providerId="ADAL" clId="{326510C1-0AF3-4997-B22B-CE9AF62C5EB8}" dt="2020-10-26T18:15:20.082" v="1659" actId="207"/>
          <ac:spMkLst>
            <pc:docMk/>
            <pc:sldMk cId="3641069825" sldId="270"/>
            <ac:spMk id="2" creationId="{1A089198-A589-43B7-907D-1CEDC6408F29}"/>
          </ac:spMkLst>
        </pc:spChg>
        <pc:spChg chg="del">
          <ac:chgData name="Justin Chalfant" userId="50ec0e3f-3c8c-40d6-b729-b52deacaac3c" providerId="ADAL" clId="{326510C1-0AF3-4997-B22B-CE9AF62C5EB8}" dt="2020-10-26T18:13:40.129" v="1577"/>
          <ac:spMkLst>
            <pc:docMk/>
            <pc:sldMk cId="3641069825" sldId="270"/>
            <ac:spMk id="3" creationId="{AEFC3693-93BF-462C-904B-003663A96B95}"/>
          </ac:spMkLst>
        </pc:spChg>
        <pc:spChg chg="add del">
          <ac:chgData name="Justin Chalfant" userId="50ec0e3f-3c8c-40d6-b729-b52deacaac3c" providerId="ADAL" clId="{326510C1-0AF3-4997-B22B-CE9AF62C5EB8}" dt="2020-10-26T18:14:05.703" v="1579" actId="26606"/>
          <ac:spMkLst>
            <pc:docMk/>
            <pc:sldMk cId="3641069825" sldId="270"/>
            <ac:spMk id="9" creationId="{62542EEC-4F7C-4AE2-933E-EAC8EB3FA378}"/>
          </ac:spMkLst>
        </pc:spChg>
        <pc:spChg chg="add del">
          <ac:chgData name="Justin Chalfant" userId="50ec0e3f-3c8c-40d6-b729-b52deacaac3c" providerId="ADAL" clId="{326510C1-0AF3-4997-B22B-CE9AF62C5EB8}" dt="2020-10-26T18:14:05.703" v="1579" actId="26606"/>
          <ac:spMkLst>
            <pc:docMk/>
            <pc:sldMk cId="3641069825" sldId="270"/>
            <ac:spMk id="11" creationId="{B81933D1-5615-42C7-9C0B-4EB7105CCE2D}"/>
          </ac:spMkLst>
        </pc:spChg>
        <pc:spChg chg="add del">
          <ac:chgData name="Justin Chalfant" userId="50ec0e3f-3c8c-40d6-b729-b52deacaac3c" providerId="ADAL" clId="{326510C1-0AF3-4997-B22B-CE9AF62C5EB8}" dt="2020-10-26T18:14:05.703" v="1579" actId="26606"/>
          <ac:spMkLst>
            <pc:docMk/>
            <pc:sldMk cId="3641069825" sldId="270"/>
            <ac:spMk id="13" creationId="{19C9EAEA-39D0-4B0E-A0EB-51E7B26740B1}"/>
          </ac:spMkLst>
        </pc:spChg>
        <pc:spChg chg="add del">
          <ac:chgData name="Justin Chalfant" userId="50ec0e3f-3c8c-40d6-b729-b52deacaac3c" providerId="ADAL" clId="{326510C1-0AF3-4997-B22B-CE9AF62C5EB8}" dt="2020-10-26T18:14:26.090" v="1603" actId="26606"/>
          <ac:spMkLst>
            <pc:docMk/>
            <pc:sldMk cId="3641069825" sldId="270"/>
            <ac:spMk id="16" creationId="{B81933D1-5615-42C7-9C0B-4EB7105CCE2D}"/>
          </ac:spMkLst>
        </pc:spChg>
        <pc:spChg chg="add del">
          <ac:chgData name="Justin Chalfant" userId="50ec0e3f-3c8c-40d6-b729-b52deacaac3c" providerId="ADAL" clId="{326510C1-0AF3-4997-B22B-CE9AF62C5EB8}" dt="2020-10-26T18:14:26.090" v="1603" actId="26606"/>
          <ac:spMkLst>
            <pc:docMk/>
            <pc:sldMk cId="3641069825" sldId="270"/>
            <ac:spMk id="18" creationId="{19C9EAEA-39D0-4B0E-A0EB-51E7B26740B1}"/>
          </ac:spMkLst>
        </pc:spChg>
        <pc:spChg chg="add del">
          <ac:chgData name="Justin Chalfant" userId="50ec0e3f-3c8c-40d6-b729-b52deacaac3c" providerId="ADAL" clId="{326510C1-0AF3-4997-B22B-CE9AF62C5EB8}" dt="2020-10-26T18:14:08.772" v="1581" actId="26606"/>
          <ac:spMkLst>
            <pc:docMk/>
            <pc:sldMk cId="3641069825" sldId="270"/>
            <ac:spMk id="20" creationId="{7CA0DAA6-33B8-4A25-810D-2F4D816FB40E}"/>
          </ac:spMkLst>
        </pc:spChg>
        <pc:spChg chg="add del">
          <ac:chgData name="Justin Chalfant" userId="50ec0e3f-3c8c-40d6-b729-b52deacaac3c" providerId="ADAL" clId="{326510C1-0AF3-4997-B22B-CE9AF62C5EB8}" dt="2020-10-26T18:14:09.701" v="1583" actId="26606"/>
          <ac:spMkLst>
            <pc:docMk/>
            <pc:sldMk cId="3641069825" sldId="270"/>
            <ac:spMk id="22" creationId="{16C5FA50-8D52-4617-AF91-5C7B1C8352F1}"/>
          </ac:spMkLst>
        </pc:spChg>
        <pc:spChg chg="add del">
          <ac:chgData name="Justin Chalfant" userId="50ec0e3f-3c8c-40d6-b729-b52deacaac3c" providerId="ADAL" clId="{326510C1-0AF3-4997-B22B-CE9AF62C5EB8}" dt="2020-10-26T18:14:09.701" v="1583" actId="26606"/>
          <ac:spMkLst>
            <pc:docMk/>
            <pc:sldMk cId="3641069825" sldId="270"/>
            <ac:spMk id="23" creationId="{E223798C-12AD-4B0C-A50C-D676347D67CF}"/>
          </ac:spMkLst>
        </pc:spChg>
        <pc:spChg chg="add del">
          <ac:chgData name="Justin Chalfant" userId="50ec0e3f-3c8c-40d6-b729-b52deacaac3c" providerId="ADAL" clId="{326510C1-0AF3-4997-B22B-CE9AF62C5EB8}" dt="2020-10-26T18:14:12.372" v="1585" actId="26606"/>
          <ac:spMkLst>
            <pc:docMk/>
            <pc:sldMk cId="3641069825" sldId="270"/>
            <ac:spMk id="25" creationId="{62542EEC-4F7C-4AE2-933E-EAC8EB3FA378}"/>
          </ac:spMkLst>
        </pc:spChg>
        <pc:spChg chg="add del">
          <ac:chgData name="Justin Chalfant" userId="50ec0e3f-3c8c-40d6-b729-b52deacaac3c" providerId="ADAL" clId="{326510C1-0AF3-4997-B22B-CE9AF62C5EB8}" dt="2020-10-26T18:14:12.372" v="1585" actId="26606"/>
          <ac:spMkLst>
            <pc:docMk/>
            <pc:sldMk cId="3641069825" sldId="270"/>
            <ac:spMk id="26" creationId="{B81933D1-5615-42C7-9C0B-4EB7105CCE2D}"/>
          </ac:spMkLst>
        </pc:spChg>
        <pc:spChg chg="add del">
          <ac:chgData name="Justin Chalfant" userId="50ec0e3f-3c8c-40d6-b729-b52deacaac3c" providerId="ADAL" clId="{326510C1-0AF3-4997-B22B-CE9AF62C5EB8}" dt="2020-10-26T18:14:12.372" v="1585" actId="26606"/>
          <ac:spMkLst>
            <pc:docMk/>
            <pc:sldMk cId="3641069825" sldId="270"/>
            <ac:spMk id="27" creationId="{19C9EAEA-39D0-4B0E-A0EB-51E7B26740B1}"/>
          </ac:spMkLst>
        </pc:spChg>
        <pc:spChg chg="add del">
          <ac:chgData name="Justin Chalfant" userId="50ec0e3f-3c8c-40d6-b729-b52deacaac3c" providerId="ADAL" clId="{326510C1-0AF3-4997-B22B-CE9AF62C5EB8}" dt="2020-10-26T18:14:13.481" v="1587" actId="26606"/>
          <ac:spMkLst>
            <pc:docMk/>
            <pc:sldMk cId="3641069825" sldId="270"/>
            <ac:spMk id="30" creationId="{20D5D19D-0789-4518-B5DC-D47ADF69D25A}"/>
          </ac:spMkLst>
        </pc:spChg>
        <pc:spChg chg="add del">
          <ac:chgData name="Justin Chalfant" userId="50ec0e3f-3c8c-40d6-b729-b52deacaac3c" providerId="ADAL" clId="{326510C1-0AF3-4997-B22B-CE9AF62C5EB8}" dt="2020-10-26T18:14:13.481" v="1587" actId="26606"/>
          <ac:spMkLst>
            <pc:docMk/>
            <pc:sldMk cId="3641069825" sldId="270"/>
            <ac:spMk id="33" creationId="{B81933D1-5615-42C7-9C0B-4EB7105CCE2D}"/>
          </ac:spMkLst>
        </pc:spChg>
        <pc:spChg chg="add del">
          <ac:chgData name="Justin Chalfant" userId="50ec0e3f-3c8c-40d6-b729-b52deacaac3c" providerId="ADAL" clId="{326510C1-0AF3-4997-B22B-CE9AF62C5EB8}" dt="2020-10-26T18:14:13.481" v="1587" actId="26606"/>
          <ac:spMkLst>
            <pc:docMk/>
            <pc:sldMk cId="3641069825" sldId="270"/>
            <ac:spMk id="34" creationId="{19C9EAEA-39D0-4B0E-A0EB-51E7B26740B1}"/>
          </ac:spMkLst>
        </pc:spChg>
        <pc:spChg chg="add del">
          <ac:chgData name="Justin Chalfant" userId="50ec0e3f-3c8c-40d6-b729-b52deacaac3c" providerId="ADAL" clId="{326510C1-0AF3-4997-B22B-CE9AF62C5EB8}" dt="2020-10-26T18:14:15.943" v="1589" actId="26606"/>
          <ac:spMkLst>
            <pc:docMk/>
            <pc:sldMk cId="3641069825" sldId="270"/>
            <ac:spMk id="36" creationId="{CDA1A2E9-63FE-408D-A803-8E306ECAB4B3}"/>
          </ac:spMkLst>
        </pc:spChg>
        <pc:spChg chg="add del">
          <ac:chgData name="Justin Chalfant" userId="50ec0e3f-3c8c-40d6-b729-b52deacaac3c" providerId="ADAL" clId="{326510C1-0AF3-4997-B22B-CE9AF62C5EB8}" dt="2020-10-26T18:14:15.943" v="1589" actId="26606"/>
          <ac:spMkLst>
            <pc:docMk/>
            <pc:sldMk cId="3641069825" sldId="270"/>
            <ac:spMk id="37" creationId="{FBE9F90C-C163-435B-9A68-D15C92D1CF2B}"/>
          </ac:spMkLst>
        </pc:spChg>
        <pc:spChg chg="add del">
          <ac:chgData name="Justin Chalfant" userId="50ec0e3f-3c8c-40d6-b729-b52deacaac3c" providerId="ADAL" clId="{326510C1-0AF3-4997-B22B-CE9AF62C5EB8}" dt="2020-10-26T18:14:15.943" v="1589" actId="26606"/>
          <ac:spMkLst>
            <pc:docMk/>
            <pc:sldMk cId="3641069825" sldId="270"/>
            <ac:spMk id="38" creationId="{1A882A9F-F4E9-4E23-8F0B-20B5DF42EAA9}"/>
          </ac:spMkLst>
        </pc:spChg>
        <pc:spChg chg="add del">
          <ac:chgData name="Justin Chalfant" userId="50ec0e3f-3c8c-40d6-b729-b52deacaac3c" providerId="ADAL" clId="{326510C1-0AF3-4997-B22B-CE9AF62C5EB8}" dt="2020-10-26T18:14:17.447" v="1591" actId="26606"/>
          <ac:spMkLst>
            <pc:docMk/>
            <pc:sldMk cId="3641069825" sldId="270"/>
            <ac:spMk id="40" creationId="{71FC7D98-7B8B-402A-90FC-F027482F2142}"/>
          </ac:spMkLst>
        </pc:spChg>
        <pc:spChg chg="add del">
          <ac:chgData name="Justin Chalfant" userId="50ec0e3f-3c8c-40d6-b729-b52deacaac3c" providerId="ADAL" clId="{326510C1-0AF3-4997-B22B-CE9AF62C5EB8}" dt="2020-10-26T18:14:17.447" v="1591" actId="26606"/>
          <ac:spMkLst>
            <pc:docMk/>
            <pc:sldMk cId="3641069825" sldId="270"/>
            <ac:spMk id="41" creationId="{AD7356EA-285B-4E5D-8FEC-104659A4FD2C}"/>
          </ac:spMkLst>
        </pc:spChg>
        <pc:spChg chg="add del">
          <ac:chgData name="Justin Chalfant" userId="50ec0e3f-3c8c-40d6-b729-b52deacaac3c" providerId="ADAL" clId="{326510C1-0AF3-4997-B22B-CE9AF62C5EB8}" dt="2020-10-26T18:14:19.058" v="1593" actId="26606"/>
          <ac:spMkLst>
            <pc:docMk/>
            <pc:sldMk cId="3641069825" sldId="270"/>
            <ac:spMk id="43" creationId="{026A84AF-6F58-471A-BF1F-10D8C03511C4}"/>
          </ac:spMkLst>
        </pc:spChg>
        <pc:spChg chg="add del">
          <ac:chgData name="Justin Chalfant" userId="50ec0e3f-3c8c-40d6-b729-b52deacaac3c" providerId="ADAL" clId="{326510C1-0AF3-4997-B22B-CE9AF62C5EB8}" dt="2020-10-26T18:14:20.016" v="1595" actId="26606"/>
          <ac:spMkLst>
            <pc:docMk/>
            <pc:sldMk cId="3641069825" sldId="270"/>
            <ac:spMk id="45" creationId="{7CA0DAA6-33B8-4A25-810D-2F4D816FB40E}"/>
          </ac:spMkLst>
        </pc:spChg>
        <pc:spChg chg="add del">
          <ac:chgData name="Justin Chalfant" userId="50ec0e3f-3c8c-40d6-b729-b52deacaac3c" providerId="ADAL" clId="{326510C1-0AF3-4997-B22B-CE9AF62C5EB8}" dt="2020-10-26T18:14:21.658" v="1597" actId="26606"/>
          <ac:spMkLst>
            <pc:docMk/>
            <pc:sldMk cId="3641069825" sldId="270"/>
            <ac:spMk id="47" creationId="{16C5FA50-8D52-4617-AF91-5C7B1C8352F1}"/>
          </ac:spMkLst>
        </pc:spChg>
        <pc:spChg chg="add del">
          <ac:chgData name="Justin Chalfant" userId="50ec0e3f-3c8c-40d6-b729-b52deacaac3c" providerId="ADAL" clId="{326510C1-0AF3-4997-B22B-CE9AF62C5EB8}" dt="2020-10-26T18:14:21.658" v="1597" actId="26606"/>
          <ac:spMkLst>
            <pc:docMk/>
            <pc:sldMk cId="3641069825" sldId="270"/>
            <ac:spMk id="48" creationId="{E223798C-12AD-4B0C-A50C-D676347D67CF}"/>
          </ac:spMkLst>
        </pc:spChg>
        <pc:spChg chg="add del">
          <ac:chgData name="Justin Chalfant" userId="50ec0e3f-3c8c-40d6-b729-b52deacaac3c" providerId="ADAL" clId="{326510C1-0AF3-4997-B22B-CE9AF62C5EB8}" dt="2020-10-26T18:14:24.169" v="1599" actId="26606"/>
          <ac:spMkLst>
            <pc:docMk/>
            <pc:sldMk cId="3641069825" sldId="270"/>
            <ac:spMk id="50" creationId="{62542EEC-4F7C-4AE2-933E-EAC8EB3FA378}"/>
          </ac:spMkLst>
        </pc:spChg>
        <pc:spChg chg="add del">
          <ac:chgData name="Justin Chalfant" userId="50ec0e3f-3c8c-40d6-b729-b52deacaac3c" providerId="ADAL" clId="{326510C1-0AF3-4997-B22B-CE9AF62C5EB8}" dt="2020-10-26T18:14:24.169" v="1599" actId="26606"/>
          <ac:spMkLst>
            <pc:docMk/>
            <pc:sldMk cId="3641069825" sldId="270"/>
            <ac:spMk id="51" creationId="{B81933D1-5615-42C7-9C0B-4EB7105CCE2D}"/>
          </ac:spMkLst>
        </pc:spChg>
        <pc:spChg chg="add del">
          <ac:chgData name="Justin Chalfant" userId="50ec0e3f-3c8c-40d6-b729-b52deacaac3c" providerId="ADAL" clId="{326510C1-0AF3-4997-B22B-CE9AF62C5EB8}" dt="2020-10-26T18:14:24.169" v="1599" actId="26606"/>
          <ac:spMkLst>
            <pc:docMk/>
            <pc:sldMk cId="3641069825" sldId="270"/>
            <ac:spMk id="52" creationId="{19C9EAEA-39D0-4B0E-A0EB-51E7B26740B1}"/>
          </ac:spMkLst>
        </pc:spChg>
        <pc:spChg chg="add del">
          <ac:chgData name="Justin Chalfant" userId="50ec0e3f-3c8c-40d6-b729-b52deacaac3c" providerId="ADAL" clId="{326510C1-0AF3-4997-B22B-CE9AF62C5EB8}" dt="2020-10-26T18:14:25.226" v="1601" actId="26606"/>
          <ac:spMkLst>
            <pc:docMk/>
            <pc:sldMk cId="3641069825" sldId="270"/>
            <ac:spMk id="55" creationId="{16C5FA50-8D52-4617-AF91-5C7B1C8352F1}"/>
          </ac:spMkLst>
        </pc:spChg>
        <pc:spChg chg="add del">
          <ac:chgData name="Justin Chalfant" userId="50ec0e3f-3c8c-40d6-b729-b52deacaac3c" providerId="ADAL" clId="{326510C1-0AF3-4997-B22B-CE9AF62C5EB8}" dt="2020-10-26T18:14:25.226" v="1601" actId="26606"/>
          <ac:spMkLst>
            <pc:docMk/>
            <pc:sldMk cId="3641069825" sldId="270"/>
            <ac:spMk id="56" creationId="{E223798C-12AD-4B0C-A50C-D676347D67CF}"/>
          </ac:spMkLst>
        </pc:spChg>
        <pc:spChg chg="add del">
          <ac:chgData name="Justin Chalfant" userId="50ec0e3f-3c8c-40d6-b729-b52deacaac3c" providerId="ADAL" clId="{326510C1-0AF3-4997-B22B-CE9AF62C5EB8}" dt="2020-10-26T18:14:26.090" v="1603" actId="26606"/>
          <ac:spMkLst>
            <pc:docMk/>
            <pc:sldMk cId="3641069825" sldId="270"/>
            <ac:spMk id="58" creationId="{20D5D19D-0789-4518-B5DC-D47ADF69D25A}"/>
          </ac:spMkLst>
        </pc:spChg>
        <pc:spChg chg="add">
          <ac:chgData name="Justin Chalfant" userId="50ec0e3f-3c8c-40d6-b729-b52deacaac3c" providerId="ADAL" clId="{326510C1-0AF3-4997-B22B-CE9AF62C5EB8}" dt="2020-10-26T18:14:26.108" v="1604" actId="26606"/>
          <ac:spMkLst>
            <pc:docMk/>
            <pc:sldMk cId="3641069825" sldId="270"/>
            <ac:spMk id="62" creationId="{CDA1A2E9-63FE-408D-A803-8E306ECAB4B3}"/>
          </ac:spMkLst>
        </pc:spChg>
        <pc:spChg chg="add">
          <ac:chgData name="Justin Chalfant" userId="50ec0e3f-3c8c-40d6-b729-b52deacaac3c" providerId="ADAL" clId="{326510C1-0AF3-4997-B22B-CE9AF62C5EB8}" dt="2020-10-26T18:14:26.108" v="1604" actId="26606"/>
          <ac:spMkLst>
            <pc:docMk/>
            <pc:sldMk cId="3641069825" sldId="270"/>
            <ac:spMk id="63" creationId="{FBE9F90C-C163-435B-9A68-D15C92D1CF2B}"/>
          </ac:spMkLst>
        </pc:spChg>
        <pc:spChg chg="add">
          <ac:chgData name="Justin Chalfant" userId="50ec0e3f-3c8c-40d6-b729-b52deacaac3c" providerId="ADAL" clId="{326510C1-0AF3-4997-B22B-CE9AF62C5EB8}" dt="2020-10-26T18:14:26.108" v="1604" actId="26606"/>
          <ac:spMkLst>
            <pc:docMk/>
            <pc:sldMk cId="3641069825" sldId="270"/>
            <ac:spMk id="64" creationId="{1A882A9F-F4E9-4E23-8F0B-20B5DF42EAA9}"/>
          </ac:spMkLst>
        </pc:spChg>
        <pc:grpChg chg="add del">
          <ac:chgData name="Justin Chalfant" userId="50ec0e3f-3c8c-40d6-b729-b52deacaac3c" providerId="ADAL" clId="{326510C1-0AF3-4997-B22B-CE9AF62C5EB8}" dt="2020-10-26T18:14:05.703" v="1579" actId="26606"/>
          <ac:grpSpMkLst>
            <pc:docMk/>
            <pc:sldMk cId="3641069825" sldId="270"/>
            <ac:grpSpMk id="15" creationId="{032D8612-31EB-44CF-A1D0-14FD4C705424}"/>
          </ac:grpSpMkLst>
        </pc:grpChg>
        <pc:grpChg chg="add del">
          <ac:chgData name="Justin Chalfant" userId="50ec0e3f-3c8c-40d6-b729-b52deacaac3c" providerId="ADAL" clId="{326510C1-0AF3-4997-B22B-CE9AF62C5EB8}" dt="2020-10-26T18:14:12.372" v="1585" actId="26606"/>
          <ac:grpSpMkLst>
            <pc:docMk/>
            <pc:sldMk cId="3641069825" sldId="270"/>
            <ac:grpSpMk id="28" creationId="{032D8612-31EB-44CF-A1D0-14FD4C705424}"/>
          </ac:grpSpMkLst>
        </pc:grpChg>
        <pc:grpChg chg="add del">
          <ac:chgData name="Justin Chalfant" userId="50ec0e3f-3c8c-40d6-b729-b52deacaac3c" providerId="ADAL" clId="{326510C1-0AF3-4997-B22B-CE9AF62C5EB8}" dt="2020-10-26T18:14:13.481" v="1587" actId="26606"/>
          <ac:grpSpMkLst>
            <pc:docMk/>
            <pc:sldMk cId="3641069825" sldId="270"/>
            <ac:grpSpMk id="31" creationId="{032D8612-31EB-44CF-A1D0-14FD4C705424}"/>
          </ac:grpSpMkLst>
        </pc:grpChg>
        <pc:grpChg chg="add del">
          <ac:chgData name="Justin Chalfant" userId="50ec0e3f-3c8c-40d6-b729-b52deacaac3c" providerId="ADAL" clId="{326510C1-0AF3-4997-B22B-CE9AF62C5EB8}" dt="2020-10-26T18:14:24.169" v="1599" actId="26606"/>
          <ac:grpSpMkLst>
            <pc:docMk/>
            <pc:sldMk cId="3641069825" sldId="270"/>
            <ac:grpSpMk id="53" creationId="{032D8612-31EB-44CF-A1D0-14FD4C705424}"/>
          </ac:grpSpMkLst>
        </pc:grpChg>
        <pc:grpChg chg="add del">
          <ac:chgData name="Justin Chalfant" userId="50ec0e3f-3c8c-40d6-b729-b52deacaac3c" providerId="ADAL" clId="{326510C1-0AF3-4997-B22B-CE9AF62C5EB8}" dt="2020-10-26T18:14:26.090" v="1603" actId="26606"/>
          <ac:grpSpMkLst>
            <pc:docMk/>
            <pc:sldMk cId="3641069825" sldId="270"/>
            <ac:grpSpMk id="59" creationId="{032D8612-31EB-44CF-A1D0-14FD4C705424}"/>
          </ac:grpSpMkLst>
        </pc:grpChg>
        <pc:picChg chg="add mod">
          <ac:chgData name="Justin Chalfant" userId="50ec0e3f-3c8c-40d6-b729-b52deacaac3c" providerId="ADAL" clId="{326510C1-0AF3-4997-B22B-CE9AF62C5EB8}" dt="2020-10-26T18:14:26.108" v="1604" actId="26606"/>
          <ac:picMkLst>
            <pc:docMk/>
            <pc:sldMk cId="3641069825" sldId="270"/>
            <ac:picMk id="4" creationId="{222884FF-E176-47BE-BB95-B698196C8AD3}"/>
          </ac:picMkLst>
        </pc:picChg>
        <pc:picChg chg="add mod">
          <ac:chgData name="Justin Chalfant" userId="50ec0e3f-3c8c-40d6-b729-b52deacaac3c" providerId="ADAL" clId="{326510C1-0AF3-4997-B22B-CE9AF62C5EB8}" dt="2020-10-26T22:46:50.613" v="2116" actId="1076"/>
          <ac:picMkLst>
            <pc:docMk/>
            <pc:sldMk cId="3641069825" sldId="270"/>
            <ac:picMk id="5" creationId="{11BAD4A0-AA2D-4771-96D3-4CD24D1CDE1C}"/>
          </ac:picMkLst>
        </pc:picChg>
      </pc:sldChg>
      <pc:sldChg chg="del">
        <pc:chgData name="Justin Chalfant" userId="50ec0e3f-3c8c-40d6-b729-b52deacaac3c" providerId="ADAL" clId="{326510C1-0AF3-4997-B22B-CE9AF62C5EB8}" dt="2020-10-26T18:12:21.074" v="1576" actId="2696"/>
        <pc:sldMkLst>
          <pc:docMk/>
          <pc:sldMk cId="211979092" sldId="271"/>
        </pc:sldMkLst>
      </pc:sldChg>
      <pc:sldChg chg="del">
        <pc:chgData name="Justin Chalfant" userId="50ec0e3f-3c8c-40d6-b729-b52deacaac3c" providerId="ADAL" clId="{326510C1-0AF3-4997-B22B-CE9AF62C5EB8}" dt="2020-10-26T18:34:21.249" v="1672" actId="2696"/>
        <pc:sldMkLst>
          <pc:docMk/>
          <pc:sldMk cId="2514480417" sldId="272"/>
        </pc:sldMkLst>
      </pc:sldChg>
      <pc:sldChg chg="add">
        <pc:chgData name="Justin Chalfant" userId="50ec0e3f-3c8c-40d6-b729-b52deacaac3c" providerId="ADAL" clId="{326510C1-0AF3-4997-B22B-CE9AF62C5EB8}" dt="2020-10-27T13:32:54.881" v="2201" actId="2890"/>
        <pc:sldMkLst>
          <pc:docMk/>
          <pc:sldMk cId="3050366778" sldId="273"/>
        </pc:sldMkLst>
      </pc:sldChg>
      <pc:sldChg chg="addSp delSp modSp new mod setBg">
        <pc:chgData name="Justin Chalfant" userId="50ec0e3f-3c8c-40d6-b729-b52deacaac3c" providerId="ADAL" clId="{326510C1-0AF3-4997-B22B-CE9AF62C5EB8}" dt="2020-10-27T13:38:48.504" v="2332" actId="20577"/>
        <pc:sldMkLst>
          <pc:docMk/>
          <pc:sldMk cId="1593369185" sldId="274"/>
        </pc:sldMkLst>
        <pc:spChg chg="mod">
          <ac:chgData name="Justin Chalfant" userId="50ec0e3f-3c8c-40d6-b729-b52deacaac3c" providerId="ADAL" clId="{326510C1-0AF3-4997-B22B-CE9AF62C5EB8}" dt="2020-10-27T13:38:48.504" v="2332" actId="20577"/>
          <ac:spMkLst>
            <pc:docMk/>
            <pc:sldMk cId="1593369185" sldId="274"/>
            <ac:spMk id="2" creationId="{8FECDA22-4000-4EA1-B4A9-D48257FB74DD}"/>
          </ac:spMkLst>
        </pc:spChg>
        <pc:spChg chg="del">
          <ac:chgData name="Justin Chalfant" userId="50ec0e3f-3c8c-40d6-b729-b52deacaac3c" providerId="ADAL" clId="{326510C1-0AF3-4997-B22B-CE9AF62C5EB8}" dt="2020-10-27T13:37:01.177" v="2280"/>
          <ac:spMkLst>
            <pc:docMk/>
            <pc:sldMk cId="1593369185" sldId="274"/>
            <ac:spMk id="3" creationId="{375896D3-DC15-4A0A-91CC-6172777D92E3}"/>
          </ac:spMkLst>
        </pc:spChg>
        <pc:spChg chg="add del">
          <ac:chgData name="Justin Chalfant" userId="50ec0e3f-3c8c-40d6-b729-b52deacaac3c" providerId="ADAL" clId="{326510C1-0AF3-4997-B22B-CE9AF62C5EB8}" dt="2020-10-27T13:37:32.167" v="2293" actId="26606"/>
          <ac:spMkLst>
            <pc:docMk/>
            <pc:sldMk cId="1593369185" sldId="274"/>
            <ac:spMk id="6" creationId="{BEE73255-8084-4DF9-BB0B-15EAC92E2CB9}"/>
          </ac:spMkLst>
        </pc:spChg>
        <pc:spChg chg="add del">
          <ac:chgData name="Justin Chalfant" userId="50ec0e3f-3c8c-40d6-b729-b52deacaac3c" providerId="ADAL" clId="{326510C1-0AF3-4997-B22B-CE9AF62C5EB8}" dt="2020-10-27T13:37:32.167" v="2293" actId="26606"/>
          <ac:spMkLst>
            <pc:docMk/>
            <pc:sldMk cId="1593369185" sldId="274"/>
            <ac:spMk id="7" creationId="{67048353-8981-459A-9BC6-9711CE462E06}"/>
          </ac:spMkLst>
        </pc:spChg>
        <pc:spChg chg="add del mod">
          <ac:chgData name="Justin Chalfant" userId="50ec0e3f-3c8c-40d6-b729-b52deacaac3c" providerId="ADAL" clId="{326510C1-0AF3-4997-B22B-CE9AF62C5EB8}" dt="2020-10-27T13:37:49.852" v="2301" actId="26606"/>
          <ac:spMkLst>
            <pc:docMk/>
            <pc:sldMk cId="1593369185" sldId="274"/>
            <ac:spMk id="8" creationId="{E34A3976-6B9C-4F9D-B25E-502E760E956E}"/>
          </ac:spMkLst>
        </pc:spChg>
        <pc:spChg chg="add del">
          <ac:chgData name="Justin Chalfant" userId="50ec0e3f-3c8c-40d6-b729-b52deacaac3c" providerId="ADAL" clId="{326510C1-0AF3-4997-B22B-CE9AF62C5EB8}" dt="2020-10-27T13:37:19.642" v="2285" actId="26606"/>
          <ac:spMkLst>
            <pc:docMk/>
            <pc:sldMk cId="1593369185" sldId="274"/>
            <ac:spMk id="9" creationId="{BEE73255-8084-4DF9-BB0B-15EAC92E2CB9}"/>
          </ac:spMkLst>
        </pc:spChg>
        <pc:spChg chg="add del">
          <ac:chgData name="Justin Chalfant" userId="50ec0e3f-3c8c-40d6-b729-b52deacaac3c" providerId="ADAL" clId="{326510C1-0AF3-4997-B22B-CE9AF62C5EB8}" dt="2020-10-27T13:37:33.486" v="2295" actId="26606"/>
          <ac:spMkLst>
            <pc:docMk/>
            <pc:sldMk cId="1593369185" sldId="274"/>
            <ac:spMk id="10" creationId="{16C5FA50-8D52-4617-AF91-5C7B1C8352F1}"/>
          </ac:spMkLst>
        </pc:spChg>
        <pc:spChg chg="add del">
          <ac:chgData name="Justin Chalfant" userId="50ec0e3f-3c8c-40d6-b729-b52deacaac3c" providerId="ADAL" clId="{326510C1-0AF3-4997-B22B-CE9AF62C5EB8}" dt="2020-10-27T13:37:19.642" v="2285" actId="26606"/>
          <ac:spMkLst>
            <pc:docMk/>
            <pc:sldMk cId="1593369185" sldId="274"/>
            <ac:spMk id="11" creationId="{67048353-8981-459A-9BC6-9711CE462E06}"/>
          </ac:spMkLst>
        </pc:spChg>
        <pc:spChg chg="add del">
          <ac:chgData name="Justin Chalfant" userId="50ec0e3f-3c8c-40d6-b729-b52deacaac3c" providerId="ADAL" clId="{326510C1-0AF3-4997-B22B-CE9AF62C5EB8}" dt="2020-10-27T13:37:33.486" v="2295" actId="26606"/>
          <ac:spMkLst>
            <pc:docMk/>
            <pc:sldMk cId="1593369185" sldId="274"/>
            <ac:spMk id="12" creationId="{E223798C-12AD-4B0C-A50C-D676347D67CF}"/>
          </ac:spMkLst>
        </pc:spChg>
        <pc:spChg chg="add del">
          <ac:chgData name="Justin Chalfant" userId="50ec0e3f-3c8c-40d6-b729-b52deacaac3c" providerId="ADAL" clId="{326510C1-0AF3-4997-B22B-CE9AF62C5EB8}" dt="2020-10-27T13:37:49.852" v="2301" actId="26606"/>
          <ac:spMkLst>
            <pc:docMk/>
            <pc:sldMk cId="1593369185" sldId="274"/>
            <ac:spMk id="14" creationId="{53F29798-D584-4792-9B62-3F5F5C36D619}"/>
          </ac:spMkLst>
        </pc:spChg>
        <pc:spChg chg="add del mod">
          <ac:chgData name="Justin Chalfant" userId="50ec0e3f-3c8c-40d6-b729-b52deacaac3c" providerId="ADAL" clId="{326510C1-0AF3-4997-B22B-CE9AF62C5EB8}" dt="2020-10-27T13:37:55.368" v="2303" actId="478"/>
          <ac:spMkLst>
            <pc:docMk/>
            <pc:sldMk cId="1593369185" sldId="274"/>
            <ac:spMk id="16" creationId="{041FFA6B-B6C8-46F6-83A4-775F271AF9EA}"/>
          </ac:spMkLst>
        </pc:spChg>
        <pc:spChg chg="add">
          <ac:chgData name="Justin Chalfant" userId="50ec0e3f-3c8c-40d6-b729-b52deacaac3c" providerId="ADAL" clId="{326510C1-0AF3-4997-B22B-CE9AF62C5EB8}" dt="2020-10-27T13:37:49.852" v="2301" actId="26606"/>
          <ac:spMkLst>
            <pc:docMk/>
            <pc:sldMk cId="1593369185" sldId="274"/>
            <ac:spMk id="19" creationId="{BEE73255-8084-4DF9-BB0B-15EAC92E2CB9}"/>
          </ac:spMkLst>
        </pc:spChg>
        <pc:spChg chg="add">
          <ac:chgData name="Justin Chalfant" userId="50ec0e3f-3c8c-40d6-b729-b52deacaac3c" providerId="ADAL" clId="{326510C1-0AF3-4997-B22B-CE9AF62C5EB8}" dt="2020-10-27T13:37:49.852" v="2301" actId="26606"/>
          <ac:spMkLst>
            <pc:docMk/>
            <pc:sldMk cId="1593369185" sldId="274"/>
            <ac:spMk id="21" creationId="{67048353-8981-459A-9BC6-9711CE462E06}"/>
          </ac:spMkLst>
        </pc:spChg>
        <pc:picChg chg="add del mod">
          <ac:chgData name="Justin Chalfant" userId="50ec0e3f-3c8c-40d6-b729-b52deacaac3c" providerId="ADAL" clId="{326510C1-0AF3-4997-B22B-CE9AF62C5EB8}" dt="2020-10-27T13:37:40.642" v="2298" actId="478"/>
          <ac:picMkLst>
            <pc:docMk/>
            <pc:sldMk cId="1593369185" sldId="274"/>
            <ac:picMk id="4" creationId="{7AE18B28-20A9-45FE-8FF2-86B3FEB2AD74}"/>
          </ac:picMkLst>
        </pc:picChg>
        <pc:picChg chg="add del mod">
          <ac:chgData name="Justin Chalfant" userId="50ec0e3f-3c8c-40d6-b729-b52deacaac3c" providerId="ADAL" clId="{326510C1-0AF3-4997-B22B-CE9AF62C5EB8}" dt="2020-10-27T13:37:52.690" v="2302" actId="478"/>
          <ac:picMkLst>
            <pc:docMk/>
            <pc:sldMk cId="1593369185" sldId="274"/>
            <ac:picMk id="13" creationId="{7AB51452-36CB-4104-AE6B-7FEEB65A5E5D}"/>
          </ac:picMkLst>
        </pc:picChg>
        <pc:picChg chg="add mod">
          <ac:chgData name="Justin Chalfant" userId="50ec0e3f-3c8c-40d6-b729-b52deacaac3c" providerId="ADAL" clId="{326510C1-0AF3-4997-B22B-CE9AF62C5EB8}" dt="2020-10-27T13:38:03.851" v="2307" actId="1076"/>
          <ac:picMkLst>
            <pc:docMk/>
            <pc:sldMk cId="1593369185" sldId="274"/>
            <ac:picMk id="17" creationId="{1802CB1A-7D08-47AC-BB30-59229825A432}"/>
          </ac:picMkLst>
        </pc:picChg>
      </pc:sldChg>
      <pc:sldChg chg="addSp delSp modSp add mod">
        <pc:chgData name="Justin Chalfant" userId="50ec0e3f-3c8c-40d6-b729-b52deacaac3c" providerId="ADAL" clId="{326510C1-0AF3-4997-B22B-CE9AF62C5EB8}" dt="2020-10-27T13:39:06.522" v="2336" actId="1076"/>
        <pc:sldMkLst>
          <pc:docMk/>
          <pc:sldMk cId="3855451338" sldId="275"/>
        </pc:sldMkLst>
        <pc:picChg chg="add mod">
          <ac:chgData name="Justin Chalfant" userId="50ec0e3f-3c8c-40d6-b729-b52deacaac3c" providerId="ADAL" clId="{326510C1-0AF3-4997-B22B-CE9AF62C5EB8}" dt="2020-10-27T13:39:06.522" v="2336" actId="1076"/>
          <ac:picMkLst>
            <pc:docMk/>
            <pc:sldMk cId="3855451338" sldId="275"/>
            <ac:picMk id="3" creationId="{8DA97EFF-934B-49A5-BA9E-FF81D710F426}"/>
          </ac:picMkLst>
        </pc:picChg>
        <pc:picChg chg="del">
          <ac:chgData name="Justin Chalfant" userId="50ec0e3f-3c8c-40d6-b729-b52deacaac3c" providerId="ADAL" clId="{326510C1-0AF3-4997-B22B-CE9AF62C5EB8}" dt="2020-10-27T13:38:56.792" v="2334" actId="478"/>
          <ac:picMkLst>
            <pc:docMk/>
            <pc:sldMk cId="3855451338" sldId="275"/>
            <ac:picMk id="17" creationId="{1802CB1A-7D08-47AC-BB30-59229825A432}"/>
          </ac:picMkLst>
        </pc:picChg>
      </pc:sldChg>
      <pc:sldChg chg="addSp modSp new mod setBg">
        <pc:chgData name="Justin Chalfant" userId="50ec0e3f-3c8c-40d6-b729-b52deacaac3c" providerId="ADAL" clId="{326510C1-0AF3-4997-B22B-CE9AF62C5EB8}" dt="2020-10-27T13:48:16.135" v="2658" actId="20577"/>
        <pc:sldMkLst>
          <pc:docMk/>
          <pc:sldMk cId="1967350452" sldId="276"/>
        </pc:sldMkLst>
        <pc:spChg chg="mod">
          <ac:chgData name="Justin Chalfant" userId="50ec0e3f-3c8c-40d6-b729-b52deacaac3c" providerId="ADAL" clId="{326510C1-0AF3-4997-B22B-CE9AF62C5EB8}" dt="2020-10-27T13:47:46.493" v="2614" actId="26606"/>
          <ac:spMkLst>
            <pc:docMk/>
            <pc:sldMk cId="1967350452" sldId="276"/>
            <ac:spMk id="2" creationId="{7CE00C61-099B-4B09-BD6C-60D26E9FED33}"/>
          </ac:spMkLst>
        </pc:spChg>
        <pc:spChg chg="mod">
          <ac:chgData name="Justin Chalfant" userId="50ec0e3f-3c8c-40d6-b729-b52deacaac3c" providerId="ADAL" clId="{326510C1-0AF3-4997-B22B-CE9AF62C5EB8}" dt="2020-10-27T13:48:16.135" v="2658" actId="20577"/>
          <ac:spMkLst>
            <pc:docMk/>
            <pc:sldMk cId="1967350452" sldId="276"/>
            <ac:spMk id="3" creationId="{862BC592-5067-4E1E-B5C5-CBE71DD520DC}"/>
          </ac:spMkLst>
        </pc:spChg>
        <pc:spChg chg="add">
          <ac:chgData name="Justin Chalfant" userId="50ec0e3f-3c8c-40d6-b729-b52deacaac3c" providerId="ADAL" clId="{326510C1-0AF3-4997-B22B-CE9AF62C5EB8}" dt="2020-10-27T13:47:46.493" v="2614" actId="26606"/>
          <ac:spMkLst>
            <pc:docMk/>
            <pc:sldMk cId="1967350452" sldId="276"/>
            <ac:spMk id="8" creationId="{7CB4857B-ED7C-444D-9F04-2F885114A1C2}"/>
          </ac:spMkLst>
        </pc:spChg>
        <pc:spChg chg="add">
          <ac:chgData name="Justin Chalfant" userId="50ec0e3f-3c8c-40d6-b729-b52deacaac3c" providerId="ADAL" clId="{326510C1-0AF3-4997-B22B-CE9AF62C5EB8}" dt="2020-10-27T13:47:46.493" v="2614" actId="26606"/>
          <ac:spMkLst>
            <pc:docMk/>
            <pc:sldMk cId="1967350452" sldId="276"/>
            <ac:spMk id="10" creationId="{D18046FB-44EA-4FD8-A585-EA09A319B2D0}"/>
          </ac:spMkLst>
        </pc:spChg>
        <pc:spChg chg="add">
          <ac:chgData name="Justin Chalfant" userId="50ec0e3f-3c8c-40d6-b729-b52deacaac3c" providerId="ADAL" clId="{326510C1-0AF3-4997-B22B-CE9AF62C5EB8}" dt="2020-10-27T13:47:46.493" v="2614" actId="26606"/>
          <ac:spMkLst>
            <pc:docMk/>
            <pc:sldMk cId="1967350452" sldId="276"/>
            <ac:spMk id="12" creationId="{479F5F2B-8B58-4140-AE6A-51F6C67B18D9}"/>
          </ac:spMkLst>
        </pc:spChg>
      </pc:sldChg>
    </pc:docChg>
  </pc:docChgLst>
  <pc:docChgLst>
    <pc:chgData name="Andrew Jimenez" userId="254227a2-d348-401a-bf44-edde4b191201" providerId="ADAL" clId="{8EDE38EF-9705-4266-A620-A164C8EDDA07}"/>
    <pc:docChg chg="undo redo custSel mod addSld delSld modSld sldOrd">
      <pc:chgData name="Andrew Jimenez" userId="254227a2-d348-401a-bf44-edde4b191201" providerId="ADAL" clId="{8EDE38EF-9705-4266-A620-A164C8EDDA07}" dt="2020-10-26T19:13:34.385" v="2365"/>
      <pc:docMkLst>
        <pc:docMk/>
      </pc:docMkLst>
      <pc:sldChg chg="addSp delSp modSp mod modMedia setBg delAnim delDesignElem">
        <pc:chgData name="Andrew Jimenez" userId="254227a2-d348-401a-bf44-edde4b191201" providerId="ADAL" clId="{8EDE38EF-9705-4266-A620-A164C8EDDA07}" dt="2020-10-10T20:51:59.594" v="214" actId="26606"/>
        <pc:sldMkLst>
          <pc:docMk/>
          <pc:sldMk cId="401081858" sldId="256"/>
        </pc:sldMkLst>
        <pc:spChg chg="mod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2" creationId="{2CCC396A-AC3E-4F3D-8391-60B21D9EC8F4}"/>
          </ac:spMkLst>
        </pc:spChg>
        <pc:spChg chg="mod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3" creationId="{2F625746-21C2-4AB2-891A-5E28271B377D}"/>
          </ac:spMkLst>
        </pc:spChg>
        <pc:spChg chg="add del">
          <ac:chgData name="Andrew Jimenez" userId="254227a2-d348-401a-bf44-edde4b191201" providerId="ADAL" clId="{8EDE38EF-9705-4266-A620-A164C8EDDA07}" dt="2020-10-10T20:45:15.042" v="158" actId="26606"/>
          <ac:spMkLst>
            <pc:docMk/>
            <pc:sldMk cId="401081858" sldId="256"/>
            <ac:spMk id="8" creationId="{C66F2F30-5DC0-44A0-BFA6-E12F46ED16DA}"/>
          </ac:spMkLst>
        </pc:spChg>
        <pc:spChg chg="add del">
          <ac:chgData name="Andrew Jimenez" userId="254227a2-d348-401a-bf44-edde4b191201" providerId="ADAL" clId="{8EDE38EF-9705-4266-A620-A164C8EDDA07}" dt="2020-10-10T20:45:05.852" v="156" actId="26606"/>
          <ac:spMkLst>
            <pc:docMk/>
            <pc:sldMk cId="401081858" sldId="256"/>
            <ac:spMk id="9" creationId="{C1DD1A8A-57D5-4A81-AD04-532B043C5611}"/>
          </ac:spMkLst>
        </pc:spChg>
        <pc:spChg chg="add del">
          <ac:chgData name="Andrew Jimenez" userId="254227a2-d348-401a-bf44-edde4b191201" providerId="ADAL" clId="{8EDE38EF-9705-4266-A620-A164C8EDDA07}" dt="2020-10-10T20:45:15.042" v="158" actId="26606"/>
          <ac:spMkLst>
            <pc:docMk/>
            <pc:sldMk cId="401081858" sldId="256"/>
            <ac:spMk id="10" creationId="{85872F57-7F42-4F97-8391-DDC8D0054C03}"/>
          </ac:spMkLst>
        </pc:spChg>
        <pc:spChg chg="add del">
          <ac:chgData name="Andrew Jimenez" userId="254227a2-d348-401a-bf44-edde4b191201" providerId="ADAL" clId="{8EDE38EF-9705-4266-A620-A164C8EDDA07}" dt="2020-10-10T20:45:05.852" v="156" actId="26606"/>
          <ac:spMkLst>
            <pc:docMk/>
            <pc:sldMk cId="401081858" sldId="256"/>
            <ac:spMk id="11" creationId="{007891EC-4501-44ED-A8C8-B11B6DB767AB}"/>
          </ac:spMkLst>
        </pc:spChg>
        <pc:spChg chg="add del">
          <ac:chgData name="Andrew Jimenez" userId="254227a2-d348-401a-bf44-edde4b191201" providerId="ADAL" clId="{8EDE38EF-9705-4266-A620-A164C8EDDA07}" dt="2020-10-10T20:45:15.042" v="158" actId="26606"/>
          <ac:spMkLst>
            <pc:docMk/>
            <pc:sldMk cId="401081858" sldId="256"/>
            <ac:spMk id="12" creationId="{04DC2037-48A0-4F22-B9D4-8EAEBC780AB4}"/>
          </ac:spMkLst>
        </pc:spChg>
        <pc:spChg chg="add del">
          <ac:chgData name="Andrew Jimenez" userId="254227a2-d348-401a-bf44-edde4b191201" providerId="ADAL" clId="{8EDE38EF-9705-4266-A620-A164C8EDDA07}" dt="2020-10-10T20:45:15.042" v="158" actId="26606"/>
          <ac:spMkLst>
            <pc:docMk/>
            <pc:sldMk cId="401081858" sldId="256"/>
            <ac:spMk id="14" creationId="{0006CBFD-ADA0-43D1-9332-9C34CA1C76ED}"/>
          </ac:spMkLst>
        </pc:spChg>
        <pc:spChg chg="add del">
          <ac:chgData name="Andrew Jimenez" userId="254227a2-d348-401a-bf44-edde4b191201" providerId="ADAL" clId="{8EDE38EF-9705-4266-A620-A164C8EDDA07}" dt="2020-10-10T20:45:15.042" v="158" actId="26606"/>
          <ac:spMkLst>
            <pc:docMk/>
            <pc:sldMk cId="401081858" sldId="256"/>
            <ac:spMk id="16" creationId="{2B931666-F28F-45F3-A074-66D2272D580B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19" creationId="{46F1F2C8-798B-4CCE-A851-94AFAF350BED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0" creationId="{46A89C79-8EF3-4AF9-B3D9-59A883F41C83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1" creationId="{755E9CD0-04B0-4A3C-B291-AD913379C713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2" creationId="{EFE5CE34-4543-42E5-B82C-1F3D12422CDD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3" creationId="{1DD8BF3B-6066-418C-8D1A-75C5E396FC04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4" creationId="{72AF41FE-63D7-4695-81D2-66D2510E4486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5" creationId="{80BC66F9-7A74-4286-AD22-1174052CC22C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6" creationId="{D8142CC3-2B5C-48E6-9DF0-6C8ACBAF23EF}"/>
          </ac:spMkLst>
        </pc:spChg>
        <pc:spChg chg="add del">
          <ac:chgData name="Andrew Jimenez" userId="254227a2-d348-401a-bf44-edde4b191201" providerId="ADAL" clId="{8EDE38EF-9705-4266-A620-A164C8EDDA07}" dt="2020-10-10T20:45:17.298" v="162" actId="26606"/>
          <ac:spMkLst>
            <pc:docMk/>
            <pc:sldMk cId="401081858" sldId="256"/>
            <ac:spMk id="28" creationId="{FF56364F-341A-489D-99A6-B6EF5EDECEA3}"/>
          </ac:spMkLst>
        </pc:spChg>
        <pc:spChg chg="add del">
          <ac:chgData name="Andrew Jimenez" userId="254227a2-d348-401a-bf44-edde4b191201" providerId="ADAL" clId="{8EDE38EF-9705-4266-A620-A164C8EDDA07}" dt="2020-10-10T20:45:17.298" v="162" actId="26606"/>
          <ac:spMkLst>
            <pc:docMk/>
            <pc:sldMk cId="401081858" sldId="256"/>
            <ac:spMk id="29" creationId="{A42BD8CA-821E-4109-B1E5-9C4F55797519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1" creationId="{46F1F2C8-798B-4CCE-A851-94AFAF350BED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2" creationId="{755E9CD0-04B0-4A3C-B291-AD913379C713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3" creationId="{1DD8BF3B-6066-418C-8D1A-75C5E396FC04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4" creationId="{80BC66F9-7A74-4286-AD22-1174052CC22C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5" creationId="{D8142CC3-2B5C-48E6-9DF0-6C8ACBAF23EF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7" creationId="{46A89C79-8EF3-4AF9-B3D9-59A883F41C83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8" creationId="{EFE5CE34-4543-42E5-B82C-1F3D12422CDD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9" creationId="{72AF41FE-63D7-4695-81D2-66D2510E4486}"/>
          </ac:spMkLst>
        </pc:spChg>
        <pc:spChg chg="add del">
          <ac:chgData name="Andrew Jimenez" userId="254227a2-d348-401a-bf44-edde4b191201" providerId="ADAL" clId="{8EDE38EF-9705-4266-A620-A164C8EDDA07}" dt="2020-10-10T20:48:02.800" v="186" actId="26606"/>
          <ac:spMkLst>
            <pc:docMk/>
            <pc:sldMk cId="401081858" sldId="256"/>
            <ac:spMk id="44" creationId="{C66F2F30-5DC0-44A0-BFA6-E12F46ED16DA}"/>
          </ac:spMkLst>
        </pc:spChg>
        <pc:spChg chg="add del">
          <ac:chgData name="Andrew Jimenez" userId="254227a2-d348-401a-bf44-edde4b191201" providerId="ADAL" clId="{8EDE38EF-9705-4266-A620-A164C8EDDA07}" dt="2020-10-10T20:48:02.800" v="186" actId="26606"/>
          <ac:spMkLst>
            <pc:docMk/>
            <pc:sldMk cId="401081858" sldId="256"/>
            <ac:spMk id="46" creationId="{85872F57-7F42-4F97-8391-DDC8D0054C03}"/>
          </ac:spMkLst>
        </pc:spChg>
        <pc:spChg chg="add del">
          <ac:chgData name="Andrew Jimenez" userId="254227a2-d348-401a-bf44-edde4b191201" providerId="ADAL" clId="{8EDE38EF-9705-4266-A620-A164C8EDDA07}" dt="2020-10-10T20:48:02.800" v="186" actId="26606"/>
          <ac:spMkLst>
            <pc:docMk/>
            <pc:sldMk cId="401081858" sldId="256"/>
            <ac:spMk id="48" creationId="{04DC2037-48A0-4F22-B9D4-8EAEBC780AB4}"/>
          </ac:spMkLst>
        </pc:spChg>
        <pc:spChg chg="add del">
          <ac:chgData name="Andrew Jimenez" userId="254227a2-d348-401a-bf44-edde4b191201" providerId="ADAL" clId="{8EDE38EF-9705-4266-A620-A164C8EDDA07}" dt="2020-10-10T20:48:02.800" v="186" actId="26606"/>
          <ac:spMkLst>
            <pc:docMk/>
            <pc:sldMk cId="401081858" sldId="256"/>
            <ac:spMk id="50" creationId="{0006CBFD-ADA0-43D1-9332-9C34CA1C76ED}"/>
          </ac:spMkLst>
        </pc:spChg>
        <pc:spChg chg="add del">
          <ac:chgData name="Andrew Jimenez" userId="254227a2-d348-401a-bf44-edde4b191201" providerId="ADAL" clId="{8EDE38EF-9705-4266-A620-A164C8EDDA07}" dt="2020-10-10T20:48:02.800" v="186" actId="26606"/>
          <ac:spMkLst>
            <pc:docMk/>
            <pc:sldMk cId="401081858" sldId="256"/>
            <ac:spMk id="52" creationId="{2B931666-F28F-45F3-A074-66D2272D580B}"/>
          </ac:spMkLst>
        </pc:spChg>
        <pc:spChg chg="add del">
          <ac:chgData name="Andrew Jimenez" userId="254227a2-d348-401a-bf44-edde4b191201" providerId="ADAL" clId="{8EDE38EF-9705-4266-A620-A164C8EDDA07}" dt="2020-10-10T20:48:21.550" v="187" actId="26606"/>
          <ac:spMkLst>
            <pc:docMk/>
            <pc:sldMk cId="401081858" sldId="256"/>
            <ac:spMk id="57" creationId="{934F1179-B481-4F9E-BCA3-AFB972070F83}"/>
          </ac:spMkLst>
        </pc:spChg>
        <pc:spChg chg="add del">
          <ac:chgData name="Andrew Jimenez" userId="254227a2-d348-401a-bf44-edde4b191201" providerId="ADAL" clId="{8EDE38EF-9705-4266-A620-A164C8EDDA07}" dt="2020-10-10T20:48:21.550" v="187" actId="26606"/>
          <ac:spMkLst>
            <pc:docMk/>
            <pc:sldMk cId="401081858" sldId="256"/>
            <ac:spMk id="59" creationId="{827DC2C4-B485-428A-BF4A-472D2967F47F}"/>
          </ac:spMkLst>
        </pc:spChg>
        <pc:spChg chg="add del">
          <ac:chgData name="Andrew Jimenez" userId="254227a2-d348-401a-bf44-edde4b191201" providerId="ADAL" clId="{8EDE38EF-9705-4266-A620-A164C8EDDA07}" dt="2020-10-10T20:48:21.550" v="187" actId="26606"/>
          <ac:spMkLst>
            <pc:docMk/>
            <pc:sldMk cId="401081858" sldId="256"/>
            <ac:spMk id="61" creationId="{EE04B5EB-F158-4507-90DD-BD23620C7CC9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66" creationId="{46F1F2C8-798B-4CCE-A851-94AFAF350BED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68" creationId="{755E9CD0-04B0-4A3C-B291-AD913379C713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70" creationId="{1DD8BF3B-6066-418C-8D1A-75C5E396FC04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72" creationId="{80BC66F9-7A74-4286-AD22-1174052CC22C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74" creationId="{D8142CC3-2B5C-48E6-9DF0-6C8ACBAF23EF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78" creationId="{46A89C79-8EF3-4AF9-B3D9-59A883F41C83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80" creationId="{EFE5CE34-4543-42E5-B82C-1F3D12422CDD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82" creationId="{72AF41FE-63D7-4695-81D2-66D2510E4486}"/>
          </ac:spMkLst>
        </pc:spChg>
        <pc:spChg chg="add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87" creationId="{4617A126-5DCD-4798-B9AE-216B83FD9288}"/>
          </ac:spMkLst>
        </pc:spChg>
        <pc:spChg chg="add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89" creationId="{23188EB1-D10C-4405-9C8B-BE93843BBA45}"/>
          </ac:spMkLst>
        </pc:spChg>
        <pc:spChg chg="add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91" creationId="{CC6D41BF-D79E-4E7E-9288-5B91329AF05A}"/>
          </ac:spMkLst>
        </pc:spChg>
        <pc:spChg chg="add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93" creationId="{783D52A5-3294-411F-B3FE-2CC36627A030}"/>
          </ac:spMkLst>
        </pc:spChg>
        <pc:picChg chg="add del mod">
          <ac:chgData name="Andrew Jimenez" userId="254227a2-d348-401a-bf44-edde4b191201" providerId="ADAL" clId="{8EDE38EF-9705-4266-A620-A164C8EDDA07}" dt="2020-10-10T20:45:05.852" v="156" actId="26606"/>
          <ac:picMkLst>
            <pc:docMk/>
            <pc:sldMk cId="401081858" sldId="256"/>
            <ac:picMk id="5" creationId="{C292695C-D08F-401C-A0EA-68A87E094667}"/>
          </ac:picMkLst>
        </pc:picChg>
        <pc:cxnChg chg="add del">
          <ac:chgData name="Andrew Jimenez" userId="254227a2-d348-401a-bf44-edde4b191201" providerId="ADAL" clId="{8EDE38EF-9705-4266-A620-A164C8EDDA07}" dt="2020-10-10T20:45:16.152" v="160" actId="26606"/>
          <ac:cxnSpMkLst>
            <pc:docMk/>
            <pc:sldMk cId="401081858" sldId="256"/>
            <ac:cxnSpMk id="18" creationId="{7B2D303B-3DD0-4319-9EAD-361847FEC71D}"/>
          </ac:cxnSpMkLst>
        </pc:cxnChg>
        <pc:cxnChg chg="add del">
          <ac:chgData name="Andrew Jimenez" userId="254227a2-d348-401a-bf44-edde4b191201" providerId="ADAL" clId="{8EDE38EF-9705-4266-A620-A164C8EDDA07}" dt="2020-10-10T20:47:18.705" v="165" actId="26606"/>
          <ac:cxnSpMkLst>
            <pc:docMk/>
            <pc:sldMk cId="401081858" sldId="256"/>
            <ac:cxnSpMk id="36" creationId="{7B2D303B-3DD0-4319-9EAD-361847FEC71D}"/>
          </ac:cxnSpMkLst>
        </pc:cxnChg>
        <pc:cxnChg chg="add del">
          <ac:chgData name="Andrew Jimenez" userId="254227a2-d348-401a-bf44-edde4b191201" providerId="ADAL" clId="{8EDE38EF-9705-4266-A620-A164C8EDDA07}" dt="2020-10-10T20:51:59.594" v="214" actId="26606"/>
          <ac:cxnSpMkLst>
            <pc:docMk/>
            <pc:sldMk cId="401081858" sldId="256"/>
            <ac:cxnSpMk id="76" creationId="{7B2D303B-3DD0-4319-9EAD-361847FEC71D}"/>
          </ac:cxnSpMkLst>
        </pc:cxnChg>
      </pc:sldChg>
      <pc:sldChg chg="addSp delSp modSp mod setBg delDesignElem modNotesTx">
        <pc:chgData name="Andrew Jimenez" userId="254227a2-d348-401a-bf44-edde4b191201" providerId="ADAL" clId="{8EDE38EF-9705-4266-A620-A164C8EDDA07}" dt="2020-10-26T19:08:23.333" v="2156" actId="20577"/>
        <pc:sldMkLst>
          <pc:docMk/>
          <pc:sldMk cId="727409370" sldId="257"/>
        </pc:sldMkLst>
        <pc:spChg chg="mod">
          <ac:chgData name="Andrew Jimenez" userId="254227a2-d348-401a-bf44-edde4b191201" providerId="ADAL" clId="{8EDE38EF-9705-4266-A620-A164C8EDDA07}" dt="2020-10-10T20:42:07.410" v="12" actId="26606"/>
          <ac:spMkLst>
            <pc:docMk/>
            <pc:sldMk cId="727409370" sldId="257"/>
            <ac:spMk id="2" creationId="{E489AD5A-77E0-4479-B6E1-6973466C54E9}"/>
          </ac:spMkLst>
        </pc:spChg>
        <pc:spChg chg="del">
          <ac:chgData name="Andrew Jimenez" userId="254227a2-d348-401a-bf44-edde4b191201" providerId="ADAL" clId="{8EDE38EF-9705-4266-A620-A164C8EDDA07}" dt="2020-10-10T20:41:20.218" v="7" actId="26606"/>
          <ac:spMkLst>
            <pc:docMk/>
            <pc:sldMk cId="727409370" sldId="257"/>
            <ac:spMk id="3" creationId="{C677A729-EAD6-401A-8BA4-CD94FB7D960F}"/>
          </ac:spMkLst>
        </pc:spChg>
        <pc:spChg chg="add del">
          <ac:chgData name="Andrew Jimenez" userId="254227a2-d348-401a-bf44-edde4b191201" providerId="ADAL" clId="{8EDE38EF-9705-4266-A620-A164C8EDDA07}" dt="2020-10-10T20:41:41.602" v="8" actId="26606"/>
          <ac:spMkLst>
            <pc:docMk/>
            <pc:sldMk cId="727409370" sldId="257"/>
            <ac:spMk id="9" creationId="{46C2E80F-49A6-4372-B103-219D417A55ED}"/>
          </ac:spMkLst>
        </pc:spChg>
        <pc:spChg chg="add del">
          <ac:chgData name="Andrew Jimenez" userId="254227a2-d348-401a-bf44-edde4b191201" providerId="ADAL" clId="{8EDE38EF-9705-4266-A620-A164C8EDDA07}" dt="2020-10-10T20:42:07.410" v="12" actId="26606"/>
          <ac:spMkLst>
            <pc:docMk/>
            <pc:sldMk cId="727409370" sldId="257"/>
            <ac:spMk id="14" creationId="{955A2079-FA98-4876-80F0-72364A7D2EA4}"/>
          </ac:spMkLst>
        </pc:spChg>
        <pc:spChg chg="add del">
          <ac:chgData name="Andrew Jimenez" userId="254227a2-d348-401a-bf44-edde4b191201" providerId="ADAL" clId="{8EDE38EF-9705-4266-A620-A164C8EDDA07}" dt="2020-10-10T20:42:07.342" v="11" actId="26606"/>
          <ac:spMkLst>
            <pc:docMk/>
            <pc:sldMk cId="727409370" sldId="257"/>
            <ac:spMk id="19" creationId="{955A2079-FA98-4876-80F0-72364A7D2EA4}"/>
          </ac:spMkLst>
        </pc:spChg>
        <pc:spChg chg="add del">
          <ac:chgData name="Andrew Jimenez" userId="254227a2-d348-401a-bf44-edde4b191201" providerId="ADAL" clId="{8EDE38EF-9705-4266-A620-A164C8EDDA07}" dt="2020-10-10T20:50:29.678" v="210"/>
          <ac:spMkLst>
            <pc:docMk/>
            <pc:sldMk cId="727409370" sldId="257"/>
            <ac:spMk id="21" creationId="{6C4028FD-8BAA-4A19-BFDE-594D991B7552}"/>
          </ac:spMkLst>
        </pc:spChg>
        <pc:graphicFrameChg chg="add mod modGraphic">
          <ac:chgData name="Andrew Jimenez" userId="254227a2-d348-401a-bf44-edde4b191201" providerId="ADAL" clId="{8EDE38EF-9705-4266-A620-A164C8EDDA07}" dt="2020-10-10T20:42:07.410" v="12" actId="26606"/>
          <ac:graphicFrameMkLst>
            <pc:docMk/>
            <pc:sldMk cId="727409370" sldId="257"/>
            <ac:graphicFrameMk id="5" creationId="{A2DC4180-4C9F-466D-B0AE-2A6C61470F79}"/>
          </ac:graphicFrameMkLst>
        </pc:graphicFrameChg>
      </pc:sldChg>
      <pc:sldChg chg="addSp delSp modSp mod ord setBg delDesignElem modNotesTx">
        <pc:chgData name="Andrew Jimenez" userId="254227a2-d348-401a-bf44-edde4b191201" providerId="ADAL" clId="{8EDE38EF-9705-4266-A620-A164C8EDDA07}" dt="2020-10-26T19:07:43.602" v="2126" actId="20577"/>
        <pc:sldMkLst>
          <pc:docMk/>
          <pc:sldMk cId="671775624" sldId="258"/>
        </pc:sldMkLst>
        <pc:spChg chg="mod">
          <ac:chgData name="Andrew Jimenez" userId="254227a2-d348-401a-bf44-edde4b191201" providerId="ADAL" clId="{8EDE38EF-9705-4266-A620-A164C8EDDA07}" dt="2020-10-10T20:41:59.709" v="9" actId="26606"/>
          <ac:spMkLst>
            <pc:docMk/>
            <pc:sldMk cId="671775624" sldId="258"/>
            <ac:spMk id="2" creationId="{6B8FCA73-CB2B-41BB-B786-96EF530A353A}"/>
          </ac:spMkLst>
        </pc:spChg>
        <pc:spChg chg="mod">
          <ac:chgData name="Andrew Jimenez" userId="254227a2-d348-401a-bf44-edde4b191201" providerId="ADAL" clId="{8EDE38EF-9705-4266-A620-A164C8EDDA07}" dt="2020-10-10T20:41:59.709" v="9" actId="26606"/>
          <ac:spMkLst>
            <pc:docMk/>
            <pc:sldMk cId="671775624" sldId="258"/>
            <ac:spMk id="3" creationId="{9022B9CF-150D-4BF8-B27B-694FE4321FAD}"/>
          </ac:spMkLst>
        </pc:spChg>
        <pc:spChg chg="add del">
          <ac:chgData name="Andrew Jimenez" userId="254227a2-d348-401a-bf44-edde4b191201" providerId="ADAL" clId="{8EDE38EF-9705-4266-A620-A164C8EDDA07}" dt="2020-10-10T20:50:29.678" v="210"/>
          <ac:spMkLst>
            <pc:docMk/>
            <pc:sldMk cId="671775624" sldId="258"/>
            <ac:spMk id="8" creationId="{7CB4857B-ED7C-444D-9F04-2F885114A1C2}"/>
          </ac:spMkLst>
        </pc:spChg>
        <pc:spChg chg="add del">
          <ac:chgData name="Andrew Jimenez" userId="254227a2-d348-401a-bf44-edde4b191201" providerId="ADAL" clId="{8EDE38EF-9705-4266-A620-A164C8EDDA07}" dt="2020-10-10T20:50:29.678" v="210"/>
          <ac:spMkLst>
            <pc:docMk/>
            <pc:sldMk cId="671775624" sldId="258"/>
            <ac:spMk id="10" creationId="{D18046FB-44EA-4FD8-A585-EA09A319B2D0}"/>
          </ac:spMkLst>
        </pc:spChg>
        <pc:spChg chg="add del">
          <ac:chgData name="Andrew Jimenez" userId="254227a2-d348-401a-bf44-edde4b191201" providerId="ADAL" clId="{8EDE38EF-9705-4266-A620-A164C8EDDA07}" dt="2020-10-10T20:50:29.678" v="210"/>
          <ac:spMkLst>
            <pc:docMk/>
            <pc:sldMk cId="671775624" sldId="258"/>
            <ac:spMk id="12" creationId="{479F5F2B-8B58-4140-AE6A-51F6C67B18D9}"/>
          </ac:spMkLst>
        </pc:spChg>
      </pc:sldChg>
      <pc:sldChg chg="addSp delSp modSp mod ord setBg delDesignElem modNotesTx">
        <pc:chgData name="Andrew Jimenez" userId="254227a2-d348-401a-bf44-edde4b191201" providerId="ADAL" clId="{8EDE38EF-9705-4266-A620-A164C8EDDA07}" dt="2020-10-26T19:08:02.931" v="2138" actId="20577"/>
        <pc:sldMkLst>
          <pc:docMk/>
          <pc:sldMk cId="2325775077" sldId="259"/>
        </pc:sldMkLst>
        <pc:spChg chg="mod">
          <ac:chgData name="Andrew Jimenez" userId="254227a2-d348-401a-bf44-edde4b191201" providerId="ADAL" clId="{8EDE38EF-9705-4266-A620-A164C8EDDA07}" dt="2020-10-10T20:40:58.370" v="6" actId="26606"/>
          <ac:spMkLst>
            <pc:docMk/>
            <pc:sldMk cId="2325775077" sldId="259"/>
            <ac:spMk id="2" creationId="{2A3026A5-87A3-4E15-B773-272019C97542}"/>
          </ac:spMkLst>
        </pc:spChg>
        <pc:spChg chg="add del">
          <ac:chgData name="Andrew Jimenez" userId="254227a2-d348-401a-bf44-edde4b191201" providerId="ADAL" clId="{8EDE38EF-9705-4266-A620-A164C8EDDA07}" dt="2020-10-10T20:40:58.370" v="6" actId="26606"/>
          <ac:spMkLst>
            <pc:docMk/>
            <pc:sldMk cId="2325775077" sldId="259"/>
            <ac:spMk id="3" creationId="{27AAA2A4-1008-420D-821B-5DA25E2D2B6B}"/>
          </ac:spMkLst>
        </pc:spChg>
        <pc:spChg chg="add del">
          <ac:chgData name="Andrew Jimenez" userId="254227a2-d348-401a-bf44-edde4b191201" providerId="ADAL" clId="{8EDE38EF-9705-4266-A620-A164C8EDDA07}" dt="2020-10-10T20:40:51.042" v="1" actId="26606"/>
          <ac:spMkLst>
            <pc:docMk/>
            <pc:sldMk cId="2325775077" sldId="259"/>
            <ac:spMk id="9" creationId="{955A2079-FA98-4876-80F0-72364A7D2EA4}"/>
          </ac:spMkLst>
        </pc:spChg>
        <pc:spChg chg="add del">
          <ac:chgData name="Andrew Jimenez" userId="254227a2-d348-401a-bf44-edde4b191201" providerId="ADAL" clId="{8EDE38EF-9705-4266-A620-A164C8EDDA07}" dt="2020-10-10T20:40:56.564" v="3" actId="26606"/>
          <ac:spMkLst>
            <pc:docMk/>
            <pc:sldMk cId="2325775077" sldId="259"/>
            <ac:spMk id="11" creationId="{46C2E80F-49A6-4372-B103-219D417A55ED}"/>
          </ac:spMkLst>
        </pc:spChg>
        <pc:spChg chg="add del">
          <ac:chgData name="Andrew Jimenez" userId="254227a2-d348-401a-bf44-edde4b191201" providerId="ADAL" clId="{8EDE38EF-9705-4266-A620-A164C8EDDA07}" dt="2020-10-10T20:40:58.317" v="5" actId="26606"/>
          <ac:spMkLst>
            <pc:docMk/>
            <pc:sldMk cId="2325775077" sldId="259"/>
            <ac:spMk id="14" creationId="{3A5B4632-C963-4296-86F0-79AA9EA5AE98}"/>
          </ac:spMkLst>
        </pc:spChg>
        <pc:spChg chg="add del">
          <ac:chgData name="Andrew Jimenez" userId="254227a2-d348-401a-bf44-edde4b191201" providerId="ADAL" clId="{8EDE38EF-9705-4266-A620-A164C8EDDA07}" dt="2020-10-10T20:50:29.678" v="210"/>
          <ac:spMkLst>
            <pc:docMk/>
            <pc:sldMk cId="2325775077" sldId="259"/>
            <ac:spMk id="17" creationId="{46C2E80F-49A6-4372-B103-219D417A55ED}"/>
          </ac:spMkLst>
        </pc:spChg>
        <pc:graphicFrameChg chg="add del">
          <ac:chgData name="Andrew Jimenez" userId="254227a2-d348-401a-bf44-edde4b191201" providerId="ADAL" clId="{8EDE38EF-9705-4266-A620-A164C8EDDA07}" dt="2020-10-10T20:40:51.042" v="1" actId="26606"/>
          <ac:graphicFrameMkLst>
            <pc:docMk/>
            <pc:sldMk cId="2325775077" sldId="259"/>
            <ac:graphicFrameMk id="5" creationId="{57081D6E-30E3-4D3B-AECE-7EEF7304CBEE}"/>
          </ac:graphicFrameMkLst>
        </pc:graphicFrameChg>
        <pc:graphicFrameChg chg="add del">
          <ac:chgData name="Andrew Jimenez" userId="254227a2-d348-401a-bf44-edde4b191201" providerId="ADAL" clId="{8EDE38EF-9705-4266-A620-A164C8EDDA07}" dt="2020-10-10T20:40:56.564" v="3" actId="26606"/>
          <ac:graphicFrameMkLst>
            <pc:docMk/>
            <pc:sldMk cId="2325775077" sldId="259"/>
            <ac:graphicFrameMk id="12" creationId="{A036AF03-C1EB-4ACE-80EA-B667DA4F938B}"/>
          </ac:graphicFrameMkLst>
        </pc:graphicFrameChg>
        <pc:graphicFrameChg chg="add del">
          <ac:chgData name="Andrew Jimenez" userId="254227a2-d348-401a-bf44-edde4b191201" providerId="ADAL" clId="{8EDE38EF-9705-4266-A620-A164C8EDDA07}" dt="2020-10-10T20:40:58.317" v="5" actId="26606"/>
          <ac:graphicFrameMkLst>
            <pc:docMk/>
            <pc:sldMk cId="2325775077" sldId="259"/>
            <ac:graphicFrameMk id="15" creationId="{EEFAE15F-8558-402C-A708-4692EB996916}"/>
          </ac:graphicFrameMkLst>
        </pc:graphicFrameChg>
        <pc:graphicFrameChg chg="add mod">
          <ac:chgData name="Andrew Jimenez" userId="254227a2-d348-401a-bf44-edde4b191201" providerId="ADAL" clId="{8EDE38EF-9705-4266-A620-A164C8EDDA07}" dt="2020-10-10T20:44:01.523" v="105" actId="20577"/>
          <ac:graphicFrameMkLst>
            <pc:docMk/>
            <pc:sldMk cId="2325775077" sldId="259"/>
            <ac:graphicFrameMk id="18" creationId="{A036AF03-C1EB-4ACE-80EA-B667DA4F938B}"/>
          </ac:graphicFrameMkLst>
        </pc:graphicFrameChg>
      </pc:sldChg>
      <pc:sldChg chg="addSp delSp modSp new mod setBg modClrScheme delDesignElem chgLayout modNotesTx">
        <pc:chgData name="Andrew Jimenez" userId="254227a2-d348-401a-bf44-edde4b191201" providerId="ADAL" clId="{8EDE38EF-9705-4266-A620-A164C8EDDA07}" dt="2020-10-26T19:13:07.475" v="2363" actId="20577"/>
        <pc:sldMkLst>
          <pc:docMk/>
          <pc:sldMk cId="1455974026" sldId="260"/>
        </pc:sldMkLst>
        <pc:spChg chg="mod ord">
          <ac:chgData name="Andrew Jimenez" userId="254227a2-d348-401a-bf44-edde4b191201" providerId="ADAL" clId="{8EDE38EF-9705-4266-A620-A164C8EDDA07}" dt="2020-10-10T20:50:34.204" v="212" actId="26606"/>
          <ac:spMkLst>
            <pc:docMk/>
            <pc:sldMk cId="1455974026" sldId="260"/>
            <ac:spMk id="2" creationId="{6EE3ED36-8598-4CE4-9709-4D824D3C8B6A}"/>
          </ac:spMkLst>
        </pc:spChg>
        <pc:spChg chg="del">
          <ac:chgData name="Andrew Jimenez" userId="254227a2-d348-401a-bf44-edde4b191201" providerId="ADAL" clId="{8EDE38EF-9705-4266-A620-A164C8EDDA07}" dt="2020-10-10T20:49:15.085" v="198" actId="700"/>
          <ac:spMkLst>
            <pc:docMk/>
            <pc:sldMk cId="1455974026" sldId="260"/>
            <ac:spMk id="3" creationId="{E74FBC54-588A-4124-BB12-82A6EE08B29D}"/>
          </ac:spMkLst>
        </pc:spChg>
        <pc:spChg chg="add del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4" creationId="{C66F2F30-5DC0-44A0-BFA6-E12F46ED16DA}"/>
          </ac:spMkLst>
        </pc:spChg>
        <pc:spChg chg="add del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5" creationId="{85872F57-7F42-4F97-8391-DDC8D0054C03}"/>
          </ac:spMkLst>
        </pc:spChg>
        <pc:spChg chg="add del">
          <ac:chgData name="Andrew Jimenez" userId="254227a2-d348-401a-bf44-edde4b191201" providerId="ADAL" clId="{8EDE38EF-9705-4266-A620-A164C8EDDA07}" dt="2020-10-10T20:49:54.506" v="202" actId="26606"/>
          <ac:spMkLst>
            <pc:docMk/>
            <pc:sldMk cId="1455974026" sldId="260"/>
            <ac:spMk id="7" creationId="{FF56364F-341A-489D-99A6-B6EF5EDECEA3}"/>
          </ac:spMkLst>
        </pc:spChg>
        <pc:spChg chg="add del">
          <ac:chgData name="Andrew Jimenez" userId="254227a2-d348-401a-bf44-edde4b191201" providerId="ADAL" clId="{8EDE38EF-9705-4266-A620-A164C8EDDA07}" dt="2020-10-10T20:49:54.506" v="202" actId="26606"/>
          <ac:spMkLst>
            <pc:docMk/>
            <pc:sldMk cId="1455974026" sldId="260"/>
            <ac:spMk id="9" creationId="{A42BD8CA-821E-4109-B1E5-9C4F55797519}"/>
          </ac:spMkLst>
        </pc:spChg>
        <pc:spChg chg="add del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10" creationId="{04DC2037-48A0-4F22-B9D4-8EAEBC780AB4}"/>
          </ac:spMkLst>
        </pc:spChg>
        <pc:spChg chg="add del">
          <ac:chgData name="Andrew Jimenez" userId="254227a2-d348-401a-bf44-edde4b191201" providerId="ADAL" clId="{8EDE38EF-9705-4266-A620-A164C8EDDA07}" dt="2020-10-10T20:49:49.406" v="200" actId="26606"/>
          <ac:spMkLst>
            <pc:docMk/>
            <pc:sldMk cId="1455974026" sldId="260"/>
            <ac:spMk id="11" creationId="{74751229-0244-4FBB-BED1-407467F4C951}"/>
          </ac:spMkLst>
        </pc:spChg>
        <pc:spChg chg="add del">
          <ac:chgData name="Andrew Jimenez" userId="254227a2-d348-401a-bf44-edde4b191201" providerId="ADAL" clId="{8EDE38EF-9705-4266-A620-A164C8EDDA07}" dt="2020-10-10T20:50:30.210" v="211" actId="26606"/>
          <ac:spMkLst>
            <pc:docMk/>
            <pc:sldMk cId="1455974026" sldId="260"/>
            <ac:spMk id="12" creationId="{A5C7124E-654B-4C37-994F-1973D878C923}"/>
          </ac:spMkLst>
        </pc:spChg>
        <pc:spChg chg="add del">
          <ac:chgData name="Andrew Jimenez" userId="254227a2-d348-401a-bf44-edde4b191201" providerId="ADAL" clId="{8EDE38EF-9705-4266-A620-A164C8EDDA07}" dt="2020-10-10T20:50:30.210" v="211" actId="26606"/>
          <ac:spMkLst>
            <pc:docMk/>
            <pc:sldMk cId="1455974026" sldId="260"/>
            <ac:spMk id="13" creationId="{20D3DFB9-0A1D-43AF-94B0-0CF8DE360EDE}"/>
          </ac:spMkLst>
        </pc:spChg>
        <pc:spChg chg="add del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14" creationId="{0006CBFD-ADA0-43D1-9332-9C34CA1C76ED}"/>
          </ac:spMkLst>
        </pc:spChg>
        <pc:spChg chg="add del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15" creationId="{2B931666-F28F-45F3-A074-66D2272D580B}"/>
          </ac:spMkLst>
        </pc:spChg>
        <pc:spChg chg="add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20" creationId="{C66F2F30-5DC0-44A0-BFA6-E12F46ED16DA}"/>
          </ac:spMkLst>
        </pc:spChg>
        <pc:spChg chg="add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22" creationId="{85872F57-7F42-4F97-8391-DDC8D0054C03}"/>
          </ac:spMkLst>
        </pc:spChg>
        <pc:spChg chg="add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24" creationId="{04DC2037-48A0-4F22-B9D4-8EAEBC780AB4}"/>
          </ac:spMkLst>
        </pc:spChg>
        <pc:spChg chg="add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26" creationId="{0006CBFD-ADA0-43D1-9332-9C34CA1C76ED}"/>
          </ac:spMkLst>
        </pc:spChg>
        <pc:spChg chg="add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28" creationId="{2B931666-F28F-45F3-A074-66D2272D580B}"/>
          </ac:spMkLst>
        </pc:spChg>
        <pc:picChg chg="add del">
          <ac:chgData name="Andrew Jimenez" userId="254227a2-d348-401a-bf44-edde4b191201" providerId="ADAL" clId="{8EDE38EF-9705-4266-A620-A164C8EDDA07}" dt="2020-10-10T20:49:49.406" v="200" actId="26606"/>
          <ac:picMkLst>
            <pc:docMk/>
            <pc:sldMk cId="1455974026" sldId="260"/>
            <ac:picMk id="6" creationId="{2F59596F-6F18-40F7-BB9D-6576166A57DE}"/>
          </ac:picMkLst>
        </pc:picChg>
        <pc:picChg chg="add del">
          <ac:chgData name="Andrew Jimenez" userId="254227a2-d348-401a-bf44-edde4b191201" providerId="ADAL" clId="{8EDE38EF-9705-4266-A620-A164C8EDDA07}" dt="2020-10-10T20:49:49.406" v="200" actId="26606"/>
          <ac:picMkLst>
            <pc:docMk/>
            <pc:sldMk cId="1455974026" sldId="260"/>
            <ac:picMk id="8" creationId="{78106D46-C490-40C3-B6A6-E7DAA0E792A1}"/>
          </ac:picMkLst>
        </pc:picChg>
      </pc:sldChg>
      <pc:sldChg chg="modSp new del mod ord modShow">
        <pc:chgData name="Andrew Jimenez" userId="254227a2-d348-401a-bf44-edde4b191201" providerId="ADAL" clId="{8EDE38EF-9705-4266-A620-A164C8EDDA07}" dt="2020-10-26T18:48:45.586" v="1996" actId="47"/>
        <pc:sldMkLst>
          <pc:docMk/>
          <pc:sldMk cId="14192885" sldId="261"/>
        </pc:sldMkLst>
        <pc:spChg chg="mod">
          <ac:chgData name="Andrew Jimenez" userId="254227a2-d348-401a-bf44-edde4b191201" providerId="ADAL" clId="{8EDE38EF-9705-4266-A620-A164C8EDDA07}" dt="2020-10-13T15:40:01.860" v="261" actId="20577"/>
          <ac:spMkLst>
            <pc:docMk/>
            <pc:sldMk cId="14192885" sldId="261"/>
            <ac:spMk id="2" creationId="{FD54749C-7F9E-4F6D-8928-D90E430170B7}"/>
          </ac:spMkLst>
        </pc:spChg>
        <pc:spChg chg="mod">
          <ac:chgData name="Andrew Jimenez" userId="254227a2-d348-401a-bf44-edde4b191201" providerId="ADAL" clId="{8EDE38EF-9705-4266-A620-A164C8EDDA07}" dt="2020-10-13T15:46:29.372" v="528" actId="27636"/>
          <ac:spMkLst>
            <pc:docMk/>
            <pc:sldMk cId="14192885" sldId="261"/>
            <ac:spMk id="3" creationId="{76FDCC16-6972-42C7-BFF8-44B5F3F14182}"/>
          </ac:spMkLst>
        </pc:spChg>
      </pc:sldChg>
      <pc:sldChg chg="addSp delSp modSp new mod modNotesTx">
        <pc:chgData name="Andrew Jimenez" userId="254227a2-d348-401a-bf44-edde4b191201" providerId="ADAL" clId="{8EDE38EF-9705-4266-A620-A164C8EDDA07}" dt="2020-10-26T19:09:58.858" v="2184" actId="20577"/>
        <pc:sldMkLst>
          <pc:docMk/>
          <pc:sldMk cId="2007660268" sldId="262"/>
        </pc:sldMkLst>
        <pc:spChg chg="mod">
          <ac:chgData name="Andrew Jimenez" userId="254227a2-d348-401a-bf44-edde4b191201" providerId="ADAL" clId="{8EDE38EF-9705-4266-A620-A164C8EDDA07}" dt="2020-10-26T18:42:53.115" v="1940" actId="27636"/>
          <ac:spMkLst>
            <pc:docMk/>
            <pc:sldMk cId="2007660268" sldId="262"/>
            <ac:spMk id="2" creationId="{4AAF93A2-0B5F-4A5E-AA0C-A2653DCE88CF}"/>
          </ac:spMkLst>
        </pc:spChg>
        <pc:spChg chg="mod">
          <ac:chgData name="Andrew Jimenez" userId="254227a2-d348-401a-bf44-edde4b191201" providerId="ADAL" clId="{8EDE38EF-9705-4266-A620-A164C8EDDA07}" dt="2020-10-13T15:56:06.188" v="762" actId="20577"/>
          <ac:spMkLst>
            <pc:docMk/>
            <pc:sldMk cId="2007660268" sldId="262"/>
            <ac:spMk id="3" creationId="{F1D06DDB-D651-4316-97A0-E1F7C430E66A}"/>
          </ac:spMkLst>
        </pc:spChg>
        <pc:spChg chg="add del">
          <ac:chgData name="Andrew Jimenez" userId="254227a2-d348-401a-bf44-edde4b191201" providerId="ADAL" clId="{8EDE38EF-9705-4266-A620-A164C8EDDA07}" dt="2020-10-26T18:32:38.809" v="1894" actId="26606"/>
          <ac:spMkLst>
            <pc:docMk/>
            <pc:sldMk cId="2007660268" sldId="262"/>
            <ac:spMk id="24" creationId="{91CC89A3-857A-4D53-ADCB-0A14B4B404F8}"/>
          </ac:spMkLst>
        </pc:spChg>
        <pc:spChg chg="add del">
          <ac:chgData name="Andrew Jimenez" userId="254227a2-d348-401a-bf44-edde4b191201" providerId="ADAL" clId="{8EDE38EF-9705-4266-A620-A164C8EDDA07}" dt="2020-10-26T18:32:45.524" v="1900" actId="26606"/>
          <ac:spMkLst>
            <pc:docMk/>
            <pc:sldMk cId="2007660268" sldId="262"/>
            <ac:spMk id="25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43.924" v="1896" actId="26606"/>
          <ac:spMkLst>
            <pc:docMk/>
            <pc:sldMk cId="2007660268" sldId="262"/>
            <ac:spMk id="26" creationId="{91CC89A3-857A-4D53-ADCB-0A14B4B404F8}"/>
          </ac:spMkLst>
        </pc:spChg>
        <pc:spChg chg="add del">
          <ac:chgData name="Andrew Jimenez" userId="254227a2-d348-401a-bf44-edde4b191201" providerId="ADAL" clId="{8EDE38EF-9705-4266-A620-A164C8EDDA07}" dt="2020-10-26T18:32:19.142" v="1884" actId="26606"/>
          <ac:spMkLst>
            <pc:docMk/>
            <pc:sldMk cId="2007660268" sldId="262"/>
            <ac:spMk id="27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45.524" v="1900" actId="26606"/>
          <ac:spMkLst>
            <pc:docMk/>
            <pc:sldMk cId="2007660268" sldId="262"/>
            <ac:spMk id="28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19.142" v="1884" actId="26606"/>
          <ac:spMkLst>
            <pc:docMk/>
            <pc:sldMk cId="2007660268" sldId="262"/>
            <ac:spMk id="29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45.524" v="1900" actId="26606"/>
          <ac:spMkLst>
            <pc:docMk/>
            <pc:sldMk cId="2007660268" sldId="262"/>
            <ac:spMk id="30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19.142" v="1884" actId="26606"/>
          <ac:spMkLst>
            <pc:docMk/>
            <pc:sldMk cId="2007660268" sldId="262"/>
            <ac:spMk id="31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45.524" v="1900" actId="26606"/>
          <ac:spMkLst>
            <pc:docMk/>
            <pc:sldMk cId="2007660268" sldId="262"/>
            <ac:spMk id="32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2:19.142" v="1884" actId="26606"/>
          <ac:spMkLst>
            <pc:docMk/>
            <pc:sldMk cId="2007660268" sldId="262"/>
            <ac:spMk id="33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2:47.991" v="1902" actId="26606"/>
          <ac:spMkLst>
            <pc:docMk/>
            <pc:sldMk cId="2007660268" sldId="262"/>
            <ac:spMk id="34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30.665" v="1886" actId="26606"/>
          <ac:spMkLst>
            <pc:docMk/>
            <pc:sldMk cId="2007660268" sldId="262"/>
            <ac:spMk id="35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30.665" v="1886" actId="26606"/>
          <ac:spMkLst>
            <pc:docMk/>
            <pc:sldMk cId="2007660268" sldId="262"/>
            <ac:spMk id="36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30.665" v="1886" actId="26606"/>
          <ac:spMkLst>
            <pc:docMk/>
            <pc:sldMk cId="2007660268" sldId="262"/>
            <ac:spMk id="37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30.665" v="1886" actId="26606"/>
          <ac:spMkLst>
            <pc:docMk/>
            <pc:sldMk cId="2007660268" sldId="262"/>
            <ac:spMk id="38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2:47.991" v="1902" actId="26606"/>
          <ac:spMkLst>
            <pc:docMk/>
            <pc:sldMk cId="2007660268" sldId="262"/>
            <ac:spMk id="39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34.221" v="1888" actId="26606"/>
          <ac:spMkLst>
            <pc:docMk/>
            <pc:sldMk cId="2007660268" sldId="262"/>
            <ac:spMk id="40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34.221" v="1888" actId="26606"/>
          <ac:spMkLst>
            <pc:docMk/>
            <pc:sldMk cId="2007660268" sldId="262"/>
            <ac:spMk id="41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34.221" v="1888" actId="26606"/>
          <ac:spMkLst>
            <pc:docMk/>
            <pc:sldMk cId="2007660268" sldId="262"/>
            <ac:spMk id="42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34.221" v="1888" actId="26606"/>
          <ac:spMkLst>
            <pc:docMk/>
            <pc:sldMk cId="2007660268" sldId="262"/>
            <ac:spMk id="43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2:47.991" v="1902" actId="26606"/>
          <ac:spMkLst>
            <pc:docMk/>
            <pc:sldMk cId="2007660268" sldId="262"/>
            <ac:spMk id="44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35.088" v="1890" actId="26606"/>
          <ac:spMkLst>
            <pc:docMk/>
            <pc:sldMk cId="2007660268" sldId="262"/>
            <ac:spMk id="45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35.088" v="1890" actId="26606"/>
          <ac:spMkLst>
            <pc:docMk/>
            <pc:sldMk cId="2007660268" sldId="262"/>
            <ac:spMk id="46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35.088" v="1890" actId="26606"/>
          <ac:spMkLst>
            <pc:docMk/>
            <pc:sldMk cId="2007660268" sldId="262"/>
            <ac:spMk id="47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35.088" v="1890" actId="26606"/>
          <ac:spMkLst>
            <pc:docMk/>
            <pc:sldMk cId="2007660268" sldId="262"/>
            <ac:spMk id="48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2:47.991" v="1902" actId="26606"/>
          <ac:spMkLst>
            <pc:docMk/>
            <pc:sldMk cId="2007660268" sldId="262"/>
            <ac:spMk id="49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8:56.764" v="1912" actId="26606"/>
          <ac:spMkLst>
            <pc:docMk/>
            <pc:sldMk cId="2007660268" sldId="262"/>
            <ac:spMk id="50" creationId="{91CC89A3-857A-4D53-ADCB-0A14B4B404F8}"/>
          </ac:spMkLst>
        </pc:spChg>
        <pc:spChg chg="add del">
          <ac:chgData name="Andrew Jimenez" userId="254227a2-d348-401a-bf44-edde4b191201" providerId="ADAL" clId="{8EDE38EF-9705-4266-A620-A164C8EDDA07}" dt="2020-10-26T18:32:51.219" v="1904" actId="26606"/>
          <ac:spMkLst>
            <pc:docMk/>
            <pc:sldMk cId="2007660268" sldId="262"/>
            <ac:spMk id="51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51.219" v="1904" actId="26606"/>
          <ac:spMkLst>
            <pc:docMk/>
            <pc:sldMk cId="2007660268" sldId="262"/>
            <ac:spMk id="52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51.219" v="1904" actId="26606"/>
          <ac:spMkLst>
            <pc:docMk/>
            <pc:sldMk cId="2007660268" sldId="262"/>
            <ac:spMk id="53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51.219" v="1904" actId="26606"/>
          <ac:spMkLst>
            <pc:docMk/>
            <pc:sldMk cId="2007660268" sldId="262"/>
            <ac:spMk id="54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9:11.711" v="1916" actId="26606"/>
          <ac:spMkLst>
            <pc:docMk/>
            <pc:sldMk cId="2007660268" sldId="262"/>
            <ac:spMk id="55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52.597" v="1906" actId="26606"/>
          <ac:spMkLst>
            <pc:docMk/>
            <pc:sldMk cId="2007660268" sldId="262"/>
            <ac:spMk id="56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52.597" v="1906" actId="26606"/>
          <ac:spMkLst>
            <pc:docMk/>
            <pc:sldMk cId="2007660268" sldId="262"/>
            <ac:spMk id="57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52.597" v="1906" actId="26606"/>
          <ac:spMkLst>
            <pc:docMk/>
            <pc:sldMk cId="2007660268" sldId="262"/>
            <ac:spMk id="58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52.597" v="1906" actId="26606"/>
          <ac:spMkLst>
            <pc:docMk/>
            <pc:sldMk cId="2007660268" sldId="262"/>
            <ac:spMk id="59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9:11.711" v="1916" actId="26606"/>
          <ac:spMkLst>
            <pc:docMk/>
            <pc:sldMk cId="2007660268" sldId="262"/>
            <ac:spMk id="60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9:11.711" v="1916" actId="26606"/>
          <ac:spMkLst>
            <pc:docMk/>
            <pc:sldMk cId="2007660268" sldId="262"/>
            <ac:spMk id="61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9:11.711" v="1916" actId="26606"/>
          <ac:spMkLst>
            <pc:docMk/>
            <pc:sldMk cId="2007660268" sldId="262"/>
            <ac:spMk id="62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40:07.008" v="1921" actId="26606"/>
          <ac:spMkLst>
            <pc:docMk/>
            <pc:sldMk cId="2007660268" sldId="262"/>
            <ac:spMk id="64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40:07.008" v="1921" actId="26606"/>
          <ac:spMkLst>
            <pc:docMk/>
            <pc:sldMk cId="2007660268" sldId="262"/>
            <ac:spMk id="65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40:07.008" v="1921" actId="26606"/>
          <ac:spMkLst>
            <pc:docMk/>
            <pc:sldMk cId="2007660268" sldId="262"/>
            <ac:spMk id="66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40:07.008" v="1921" actId="26606"/>
          <ac:spMkLst>
            <pc:docMk/>
            <pc:sldMk cId="2007660268" sldId="262"/>
            <ac:spMk id="67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40:06.801" v="1920" actId="26606"/>
          <ac:spMkLst>
            <pc:docMk/>
            <pc:sldMk cId="2007660268" sldId="262"/>
            <ac:spMk id="72" creationId="{6C4028FD-8BAA-4A19-BFDE-594D991B7552}"/>
          </ac:spMkLst>
        </pc:spChg>
        <pc:spChg chg="add">
          <ac:chgData name="Andrew Jimenez" userId="254227a2-d348-401a-bf44-edde4b191201" providerId="ADAL" clId="{8EDE38EF-9705-4266-A620-A164C8EDDA07}" dt="2020-10-26T18:40:07.008" v="1921" actId="26606"/>
          <ac:spMkLst>
            <pc:docMk/>
            <pc:sldMk cId="2007660268" sldId="262"/>
            <ac:spMk id="74" creationId="{DCC231C8-C761-4B31-9B1C-C6D19248C6B3}"/>
          </ac:spMkLst>
        </pc:spChg>
        <pc:graphicFrameChg chg="mod ord modGraphic">
          <ac:chgData name="Andrew Jimenez" userId="254227a2-d348-401a-bf44-edde4b191201" providerId="ADAL" clId="{8EDE38EF-9705-4266-A620-A164C8EDDA07}" dt="2020-10-26T18:40:07.008" v="1921" actId="26606"/>
          <ac:graphicFrameMkLst>
            <pc:docMk/>
            <pc:sldMk cId="2007660268" sldId="262"/>
            <ac:graphicFrameMk id="22" creationId="{49A4D246-5860-42D7-BE98-8CEA1BF3C810}"/>
          </ac:graphicFrameMkLst>
        </pc:graphicFrameChg>
        <pc:picChg chg="add del mod">
          <ac:chgData name="Andrew Jimenez" userId="254227a2-d348-401a-bf44-edde4b191201" providerId="ADAL" clId="{8EDE38EF-9705-4266-A620-A164C8EDDA07}" dt="2020-10-26T18:39:54.798" v="1918" actId="21"/>
          <ac:picMkLst>
            <pc:docMk/>
            <pc:sldMk cId="2007660268" sldId="262"/>
            <ac:picMk id="3" creationId="{0351C546-955A-47B0-B1B0-55B9FA82DCC4}"/>
          </ac:picMkLst>
        </pc:picChg>
        <pc:picChg chg="add del mod">
          <ac:chgData name="Andrew Jimenez" userId="254227a2-d348-401a-bf44-edde4b191201" providerId="ADAL" clId="{8EDE38EF-9705-4266-A620-A164C8EDDA07}" dt="2020-10-26T18:42:07.477" v="1935" actId="478"/>
          <ac:picMkLst>
            <pc:docMk/>
            <pc:sldMk cId="2007660268" sldId="262"/>
            <ac:picMk id="4" creationId="{CB59CFCD-631A-4823-90D7-2CFBD369E58C}"/>
          </ac:picMkLst>
        </pc:picChg>
        <pc:picChg chg="add del mod">
          <ac:chgData name="Andrew Jimenez" userId="254227a2-d348-401a-bf44-edde4b191201" providerId="ADAL" clId="{8EDE38EF-9705-4266-A620-A164C8EDDA07}" dt="2020-10-26T18:42:06.937" v="1934" actId="478"/>
          <ac:picMkLst>
            <pc:docMk/>
            <pc:sldMk cId="2007660268" sldId="262"/>
            <ac:picMk id="5" creationId="{81F31177-A07D-44AE-A1A1-8BA83FC7A5F0}"/>
          </ac:picMkLst>
        </pc:picChg>
        <pc:picChg chg="add mod">
          <ac:chgData name="Andrew Jimenez" userId="254227a2-d348-401a-bf44-edde4b191201" providerId="ADAL" clId="{8EDE38EF-9705-4266-A620-A164C8EDDA07}" dt="2020-10-26T18:42:36.595" v="1938" actId="14100"/>
          <ac:picMkLst>
            <pc:docMk/>
            <pc:sldMk cId="2007660268" sldId="262"/>
            <ac:picMk id="6" creationId="{FD215B36-4378-44FF-AD29-5D69DDE74F90}"/>
          </ac:picMkLst>
        </pc:picChg>
      </pc:sldChg>
      <pc:sldChg chg="addSp modSp new mod ord setBg modNotesTx">
        <pc:chgData name="Andrew Jimenez" userId="254227a2-d348-401a-bf44-edde4b191201" providerId="ADAL" clId="{8EDE38EF-9705-4266-A620-A164C8EDDA07}" dt="2020-10-26T19:13:34.385" v="2365"/>
        <pc:sldMkLst>
          <pc:docMk/>
          <pc:sldMk cId="1229613711" sldId="263"/>
        </pc:sldMkLst>
        <pc:spChg chg="mod">
          <ac:chgData name="Andrew Jimenez" userId="254227a2-d348-401a-bf44-edde4b191201" providerId="ADAL" clId="{8EDE38EF-9705-4266-A620-A164C8EDDA07}" dt="2020-10-26T15:23:02.224" v="1606" actId="26606"/>
          <ac:spMkLst>
            <pc:docMk/>
            <pc:sldMk cId="1229613711" sldId="263"/>
            <ac:spMk id="2" creationId="{514D6995-45AF-488B-952B-DAC06ABD0CC2}"/>
          </ac:spMkLst>
        </pc:spChg>
        <pc:spChg chg="mod">
          <ac:chgData name="Andrew Jimenez" userId="254227a2-d348-401a-bf44-edde4b191201" providerId="ADAL" clId="{8EDE38EF-9705-4266-A620-A164C8EDDA07}" dt="2020-10-26T15:23:10.921" v="1612" actId="20577"/>
          <ac:spMkLst>
            <pc:docMk/>
            <pc:sldMk cId="1229613711" sldId="263"/>
            <ac:spMk id="3" creationId="{61A7D2A1-2395-4CC3-8285-2BB0CF1ABEC5}"/>
          </ac:spMkLst>
        </pc:spChg>
        <pc:spChg chg="add">
          <ac:chgData name="Andrew Jimenez" userId="254227a2-d348-401a-bf44-edde4b191201" providerId="ADAL" clId="{8EDE38EF-9705-4266-A620-A164C8EDDA07}" dt="2020-10-26T15:23:02.224" v="1606" actId="26606"/>
          <ac:spMkLst>
            <pc:docMk/>
            <pc:sldMk cId="1229613711" sldId="263"/>
            <ac:spMk id="8" creationId="{7CB4857B-ED7C-444D-9F04-2F885114A1C2}"/>
          </ac:spMkLst>
        </pc:spChg>
        <pc:spChg chg="add">
          <ac:chgData name="Andrew Jimenez" userId="254227a2-d348-401a-bf44-edde4b191201" providerId="ADAL" clId="{8EDE38EF-9705-4266-A620-A164C8EDDA07}" dt="2020-10-26T15:23:02.224" v="1606" actId="26606"/>
          <ac:spMkLst>
            <pc:docMk/>
            <pc:sldMk cId="1229613711" sldId="263"/>
            <ac:spMk id="10" creationId="{D18046FB-44EA-4FD8-A585-EA09A319B2D0}"/>
          </ac:spMkLst>
        </pc:spChg>
        <pc:spChg chg="add">
          <ac:chgData name="Andrew Jimenez" userId="254227a2-d348-401a-bf44-edde4b191201" providerId="ADAL" clId="{8EDE38EF-9705-4266-A620-A164C8EDDA07}" dt="2020-10-26T15:23:02.224" v="1606" actId="26606"/>
          <ac:spMkLst>
            <pc:docMk/>
            <pc:sldMk cId="1229613711" sldId="263"/>
            <ac:spMk id="12" creationId="{479F5F2B-8B58-4140-AE6A-51F6C67B18D9}"/>
          </ac:spMkLst>
        </pc:spChg>
      </pc:sldChg>
      <pc:sldChg chg="ord modNotesTx">
        <pc:chgData name="Andrew Jimenez" userId="254227a2-d348-401a-bf44-edde4b191201" providerId="ADAL" clId="{8EDE38EF-9705-4266-A620-A164C8EDDA07}" dt="2020-10-26T18:18:44.747" v="1860"/>
        <pc:sldMkLst>
          <pc:docMk/>
          <pc:sldMk cId="3020397480" sldId="264"/>
        </pc:sldMkLst>
      </pc:sldChg>
      <pc:sldChg chg="del mod modShow">
        <pc:chgData name="Andrew Jimenez" userId="254227a2-d348-401a-bf44-edde4b191201" providerId="ADAL" clId="{8EDE38EF-9705-4266-A620-A164C8EDDA07}" dt="2020-10-26T18:28:11.176" v="1874" actId="47"/>
        <pc:sldMkLst>
          <pc:docMk/>
          <pc:sldMk cId="1008099515" sldId="265"/>
        </pc:sldMkLst>
      </pc:sldChg>
      <pc:sldChg chg="modSp del mod">
        <pc:chgData name="Andrew Jimenez" userId="254227a2-d348-401a-bf44-edde4b191201" providerId="ADAL" clId="{8EDE38EF-9705-4266-A620-A164C8EDDA07}" dt="2020-10-26T18:48:44.480" v="1995" actId="47"/>
        <pc:sldMkLst>
          <pc:docMk/>
          <pc:sldMk cId="1474623094" sldId="267"/>
        </pc:sldMkLst>
        <pc:spChg chg="mod">
          <ac:chgData name="Andrew Jimenez" userId="254227a2-d348-401a-bf44-edde4b191201" providerId="ADAL" clId="{8EDE38EF-9705-4266-A620-A164C8EDDA07}" dt="2020-10-26T18:08:09.197" v="1738" actId="20577"/>
          <ac:spMkLst>
            <pc:docMk/>
            <pc:sldMk cId="1474623094" sldId="267"/>
            <ac:spMk id="3" creationId="{76FDCC16-6972-42C7-BFF8-44B5F3F14182}"/>
          </ac:spMkLst>
        </pc:spChg>
      </pc:sldChg>
      <pc:sldChg chg="addSp delSp modSp new mod setBg modNotesTx">
        <pc:chgData name="Andrew Jimenez" userId="254227a2-d348-401a-bf44-edde4b191201" providerId="ADAL" clId="{8EDE38EF-9705-4266-A620-A164C8EDDA07}" dt="2020-10-26T19:08:28.141" v="2164" actId="20577"/>
        <pc:sldMkLst>
          <pc:docMk/>
          <pc:sldMk cId="40810272" sldId="268"/>
        </pc:sldMkLst>
        <pc:spChg chg="mod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2" creationId="{BE28BD18-6BC5-4324-92EA-19BA86DB4A74}"/>
          </ac:spMkLst>
        </pc:spChg>
        <pc:spChg chg="mod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3" creationId="{1243C3A2-DB8F-4F1F-A0E0-F2F1BEF0EC9D}"/>
          </ac:spMkLst>
        </pc:spChg>
        <pc:spChg chg="add del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8" creationId="{F0BC1D9E-4401-4EC0-88FD-ED103CB570EA}"/>
          </ac:spMkLst>
        </pc:spChg>
        <pc:spChg chg="add del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10" creationId="{6200B311-3585-4069-AAC6-CD443FA5B8AD}"/>
          </ac:spMkLst>
        </pc:spChg>
        <pc:spChg chg="add del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12" creationId="{B0AAF7C9-094E-400C-A428-F6C2262F6527}"/>
          </ac:spMkLst>
        </pc:spChg>
        <pc:spChg chg="add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17" creationId="{7CB4857B-ED7C-444D-9F04-2F885114A1C2}"/>
          </ac:spMkLst>
        </pc:spChg>
        <pc:spChg chg="add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19" creationId="{D18046FB-44EA-4FD8-A585-EA09A319B2D0}"/>
          </ac:spMkLst>
        </pc:spChg>
        <pc:spChg chg="add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21" creationId="{479F5F2B-8B58-4140-AE6A-51F6C67B18D9}"/>
          </ac:spMkLst>
        </pc:spChg>
      </pc:sldChg>
      <pc:sldChg chg="addSp modSp new mod setBg modNotesTx">
        <pc:chgData name="Andrew Jimenez" userId="254227a2-d348-401a-bf44-edde4b191201" providerId="ADAL" clId="{8EDE38EF-9705-4266-A620-A164C8EDDA07}" dt="2020-10-26T19:09:16.839" v="2172" actId="20577"/>
        <pc:sldMkLst>
          <pc:docMk/>
          <pc:sldMk cId="4199108037" sldId="269"/>
        </pc:sldMkLst>
        <pc:spChg chg="mod">
          <ac:chgData name="Andrew Jimenez" userId="254227a2-d348-401a-bf44-edde4b191201" providerId="ADAL" clId="{8EDE38EF-9705-4266-A620-A164C8EDDA07}" dt="2020-10-26T18:19:03.626" v="1862" actId="26606"/>
          <ac:spMkLst>
            <pc:docMk/>
            <pc:sldMk cId="4199108037" sldId="269"/>
            <ac:spMk id="2" creationId="{3F9AE00F-DD58-4AED-B836-C7BDDD3F2882}"/>
          </ac:spMkLst>
        </pc:spChg>
        <pc:spChg chg="mod">
          <ac:chgData name="Andrew Jimenez" userId="254227a2-d348-401a-bf44-edde4b191201" providerId="ADAL" clId="{8EDE38EF-9705-4266-A620-A164C8EDDA07}" dt="2020-10-26T18:19:03.626" v="1862" actId="26606"/>
          <ac:spMkLst>
            <pc:docMk/>
            <pc:sldMk cId="4199108037" sldId="269"/>
            <ac:spMk id="3" creationId="{81A5565F-C1FB-4668-A9C9-1035D5D4E443}"/>
          </ac:spMkLst>
        </pc:spChg>
        <pc:spChg chg="add">
          <ac:chgData name="Andrew Jimenez" userId="254227a2-d348-401a-bf44-edde4b191201" providerId="ADAL" clId="{8EDE38EF-9705-4266-A620-A164C8EDDA07}" dt="2020-10-26T18:19:03.626" v="1862" actId="26606"/>
          <ac:spMkLst>
            <pc:docMk/>
            <pc:sldMk cId="4199108037" sldId="269"/>
            <ac:spMk id="8" creationId="{7CB4857B-ED7C-444D-9F04-2F885114A1C2}"/>
          </ac:spMkLst>
        </pc:spChg>
        <pc:spChg chg="add">
          <ac:chgData name="Andrew Jimenez" userId="254227a2-d348-401a-bf44-edde4b191201" providerId="ADAL" clId="{8EDE38EF-9705-4266-A620-A164C8EDDA07}" dt="2020-10-26T18:19:03.626" v="1862" actId="26606"/>
          <ac:spMkLst>
            <pc:docMk/>
            <pc:sldMk cId="4199108037" sldId="269"/>
            <ac:spMk id="10" creationId="{D18046FB-44EA-4FD8-A585-EA09A319B2D0}"/>
          </ac:spMkLst>
        </pc:spChg>
        <pc:spChg chg="add">
          <ac:chgData name="Andrew Jimenez" userId="254227a2-d348-401a-bf44-edde4b191201" providerId="ADAL" clId="{8EDE38EF-9705-4266-A620-A164C8EDDA07}" dt="2020-10-26T18:19:03.626" v="1862" actId="26606"/>
          <ac:spMkLst>
            <pc:docMk/>
            <pc:sldMk cId="4199108037" sldId="269"/>
            <ac:spMk id="12" creationId="{479F5F2B-8B58-4140-AE6A-51F6C67B18D9}"/>
          </ac:spMkLst>
        </pc:spChg>
      </pc:sldChg>
      <pc:sldChg chg="addSp delSp modSp new mod modNotesTx">
        <pc:chgData name="Andrew Jimenez" userId="254227a2-d348-401a-bf44-edde4b191201" providerId="ADAL" clId="{8EDE38EF-9705-4266-A620-A164C8EDDA07}" dt="2020-10-26T19:08:20.459" v="2150" actId="20577"/>
        <pc:sldMkLst>
          <pc:docMk/>
          <pc:sldMk cId="3641069825" sldId="270"/>
        </pc:sldMkLst>
        <pc:spChg chg="mod">
          <ac:chgData name="Andrew Jimenez" userId="254227a2-d348-401a-bf44-edde4b191201" providerId="ADAL" clId="{8EDE38EF-9705-4266-A620-A164C8EDDA07}" dt="2020-10-26T18:20:20.113" v="1866" actId="26606"/>
          <ac:spMkLst>
            <pc:docMk/>
            <pc:sldMk cId="3641069825" sldId="270"/>
            <ac:spMk id="2" creationId="{1A089198-A589-43B7-907D-1CEDC6408F29}"/>
          </ac:spMkLst>
        </pc:spChg>
        <pc:spChg chg="add del">
          <ac:chgData name="Andrew Jimenez" userId="254227a2-d348-401a-bf44-edde4b191201" providerId="ADAL" clId="{8EDE38EF-9705-4266-A620-A164C8EDDA07}" dt="2020-10-26T18:20:20.113" v="1866" actId="26606"/>
          <ac:spMkLst>
            <pc:docMk/>
            <pc:sldMk cId="3641069825" sldId="270"/>
            <ac:spMk id="62" creationId="{CDA1A2E9-63FE-408D-A803-8E306ECAB4B3}"/>
          </ac:spMkLst>
        </pc:spChg>
        <pc:spChg chg="add del">
          <ac:chgData name="Andrew Jimenez" userId="254227a2-d348-401a-bf44-edde4b191201" providerId="ADAL" clId="{8EDE38EF-9705-4266-A620-A164C8EDDA07}" dt="2020-10-26T18:20:20.113" v="1866" actId="26606"/>
          <ac:spMkLst>
            <pc:docMk/>
            <pc:sldMk cId="3641069825" sldId="270"/>
            <ac:spMk id="63" creationId="{FBE9F90C-C163-435B-9A68-D15C92D1CF2B}"/>
          </ac:spMkLst>
        </pc:spChg>
        <pc:spChg chg="add del">
          <ac:chgData name="Andrew Jimenez" userId="254227a2-d348-401a-bf44-edde4b191201" providerId="ADAL" clId="{8EDE38EF-9705-4266-A620-A164C8EDDA07}" dt="2020-10-26T18:20:20.113" v="1866" actId="26606"/>
          <ac:spMkLst>
            <pc:docMk/>
            <pc:sldMk cId="3641069825" sldId="270"/>
            <ac:spMk id="64" creationId="{1A882A9F-F4E9-4E23-8F0B-20B5DF42EAA9}"/>
          </ac:spMkLst>
        </pc:spChg>
        <pc:spChg chg="add del">
          <ac:chgData name="Andrew Jimenez" userId="254227a2-d348-401a-bf44-edde4b191201" providerId="ADAL" clId="{8EDE38EF-9705-4266-A620-A164C8EDDA07}" dt="2020-10-26T18:20:20.113" v="1866" actId="26606"/>
          <ac:spMkLst>
            <pc:docMk/>
            <pc:sldMk cId="3641069825" sldId="270"/>
            <ac:spMk id="69" creationId="{026A84AF-6F58-471A-BF1F-10D8C03511C4}"/>
          </ac:spMkLst>
        </pc:spChg>
        <pc:picChg chg="mod">
          <ac:chgData name="Andrew Jimenez" userId="254227a2-d348-401a-bf44-edde4b191201" providerId="ADAL" clId="{8EDE38EF-9705-4266-A620-A164C8EDDA07}" dt="2020-10-26T18:20:20.113" v="1866" actId="26606"/>
          <ac:picMkLst>
            <pc:docMk/>
            <pc:sldMk cId="3641069825" sldId="270"/>
            <ac:picMk id="4" creationId="{222884FF-E176-47BE-BB95-B698196C8AD3}"/>
          </ac:picMkLst>
        </pc:picChg>
      </pc:sldChg>
      <pc:sldChg chg="addSp modSp new mod setBg modNotesTx">
        <pc:chgData name="Andrew Jimenez" userId="254227a2-d348-401a-bf44-edde4b191201" providerId="ADAL" clId="{8EDE38EF-9705-4266-A620-A164C8EDDA07}" dt="2020-10-26T19:09:19.578" v="2178" actId="20577"/>
        <pc:sldMkLst>
          <pc:docMk/>
          <pc:sldMk cId="3334850468" sldId="271"/>
        </pc:sldMkLst>
        <pc:spChg chg="mod">
          <ac:chgData name="Andrew Jimenez" userId="254227a2-d348-401a-bf44-edde4b191201" providerId="ADAL" clId="{8EDE38EF-9705-4266-A620-A164C8EDDA07}" dt="2020-10-26T18:19:48.696" v="1863" actId="26606"/>
          <ac:spMkLst>
            <pc:docMk/>
            <pc:sldMk cId="3334850468" sldId="271"/>
            <ac:spMk id="2" creationId="{D5FE21D2-5A70-4B78-8C1F-0404407A9159}"/>
          </ac:spMkLst>
        </pc:spChg>
        <pc:spChg chg="mod">
          <ac:chgData name="Andrew Jimenez" userId="254227a2-d348-401a-bf44-edde4b191201" providerId="ADAL" clId="{8EDE38EF-9705-4266-A620-A164C8EDDA07}" dt="2020-10-26T18:19:48.696" v="1863" actId="26606"/>
          <ac:spMkLst>
            <pc:docMk/>
            <pc:sldMk cId="3334850468" sldId="271"/>
            <ac:spMk id="3" creationId="{4BB131FF-087E-4ABD-BBD4-05B6E7E36F84}"/>
          </ac:spMkLst>
        </pc:spChg>
        <pc:spChg chg="add">
          <ac:chgData name="Andrew Jimenez" userId="254227a2-d348-401a-bf44-edde4b191201" providerId="ADAL" clId="{8EDE38EF-9705-4266-A620-A164C8EDDA07}" dt="2020-10-26T18:19:48.696" v="1863" actId="26606"/>
          <ac:spMkLst>
            <pc:docMk/>
            <pc:sldMk cId="3334850468" sldId="271"/>
            <ac:spMk id="8" creationId="{7CB4857B-ED7C-444D-9F04-2F885114A1C2}"/>
          </ac:spMkLst>
        </pc:spChg>
        <pc:spChg chg="add">
          <ac:chgData name="Andrew Jimenez" userId="254227a2-d348-401a-bf44-edde4b191201" providerId="ADAL" clId="{8EDE38EF-9705-4266-A620-A164C8EDDA07}" dt="2020-10-26T18:19:48.696" v="1863" actId="26606"/>
          <ac:spMkLst>
            <pc:docMk/>
            <pc:sldMk cId="3334850468" sldId="271"/>
            <ac:spMk id="10" creationId="{D18046FB-44EA-4FD8-A585-EA09A319B2D0}"/>
          </ac:spMkLst>
        </pc:spChg>
        <pc:spChg chg="add">
          <ac:chgData name="Andrew Jimenez" userId="254227a2-d348-401a-bf44-edde4b191201" providerId="ADAL" clId="{8EDE38EF-9705-4266-A620-A164C8EDDA07}" dt="2020-10-26T18:19:48.696" v="1863" actId="26606"/>
          <ac:spMkLst>
            <pc:docMk/>
            <pc:sldMk cId="3334850468" sldId="271"/>
            <ac:spMk id="12" creationId="{479F5F2B-8B58-4140-AE6A-51F6C67B18D9}"/>
          </ac:spMkLst>
        </pc:spChg>
      </pc:sldChg>
      <pc:sldChg chg="new">
        <pc:chgData name="Andrew Jimenez" userId="254227a2-d348-401a-bf44-edde4b191201" providerId="ADAL" clId="{8EDE38EF-9705-4266-A620-A164C8EDDA07}" dt="2020-10-26T18:27:01.590" v="1867" actId="680"/>
        <pc:sldMkLst>
          <pc:docMk/>
          <pc:sldMk cId="2514480417" sldId="272"/>
        </pc:sldMkLst>
      </pc:sldChg>
      <pc:sldChg chg="addSp delSp modSp new mod setBg modClrScheme chgLayout">
        <pc:chgData name="Andrew Jimenez" userId="254227a2-d348-401a-bf44-edde4b191201" providerId="ADAL" clId="{8EDE38EF-9705-4266-A620-A164C8EDDA07}" dt="2020-10-26T18:44:49.394" v="1994" actId="26606"/>
        <pc:sldMkLst>
          <pc:docMk/>
          <pc:sldMk cId="3357605275" sldId="272"/>
        </pc:sldMkLst>
        <pc:spChg chg="del mod ord">
          <ac:chgData name="Andrew Jimenez" userId="254227a2-d348-401a-bf44-edde4b191201" providerId="ADAL" clId="{8EDE38EF-9705-4266-A620-A164C8EDDA07}" dt="2020-10-26T18:43:16.653" v="1942" actId="700"/>
          <ac:spMkLst>
            <pc:docMk/>
            <pc:sldMk cId="3357605275" sldId="272"/>
            <ac:spMk id="2" creationId="{92EE51FD-84BE-45A4-AFEE-29B32F089F95}"/>
          </ac:spMkLst>
        </pc:spChg>
        <pc:spChg chg="del mod ord">
          <ac:chgData name="Andrew Jimenez" userId="254227a2-d348-401a-bf44-edde4b191201" providerId="ADAL" clId="{8EDE38EF-9705-4266-A620-A164C8EDDA07}" dt="2020-10-26T18:43:16.653" v="1942" actId="700"/>
          <ac:spMkLst>
            <pc:docMk/>
            <pc:sldMk cId="3357605275" sldId="272"/>
            <ac:spMk id="3" creationId="{CB5343FD-4BF3-46B9-8293-2F04EFFE2E29}"/>
          </ac:spMkLst>
        </pc:spChg>
        <pc:spChg chg="add mod ord">
          <ac:chgData name="Andrew Jimenez" userId="254227a2-d348-401a-bf44-edde4b191201" providerId="ADAL" clId="{8EDE38EF-9705-4266-A620-A164C8EDDA07}" dt="2020-10-26T18:44:49.394" v="1994" actId="26606"/>
          <ac:spMkLst>
            <pc:docMk/>
            <pc:sldMk cId="3357605275" sldId="272"/>
            <ac:spMk id="4" creationId="{C3A1487D-BD5F-4970-9F7B-091EFE28C79A}"/>
          </ac:spMkLst>
        </pc:spChg>
        <pc:spChg chg="add del mod ord">
          <ac:chgData name="Andrew Jimenez" userId="254227a2-d348-401a-bf44-edde4b191201" providerId="ADAL" clId="{8EDE38EF-9705-4266-A620-A164C8EDDA07}" dt="2020-10-26T18:43:29.152" v="1955" actId="478"/>
          <ac:spMkLst>
            <pc:docMk/>
            <pc:sldMk cId="3357605275" sldId="272"/>
            <ac:spMk id="5" creationId="{E7357801-5630-40D9-B9F8-4CBAD151BD59}"/>
          </ac:spMkLst>
        </pc:spChg>
        <pc:spChg chg="add del">
          <ac:chgData name="Andrew Jimenez" userId="254227a2-d348-401a-bf44-edde4b191201" providerId="ADAL" clId="{8EDE38EF-9705-4266-A620-A164C8EDDA07}" dt="2020-10-26T18:43:50.273" v="1961" actId="26606"/>
          <ac:spMkLst>
            <pc:docMk/>
            <pc:sldMk cId="3357605275" sldId="272"/>
            <ac:spMk id="9" creationId="{FFD48BC7-DC40-47DE-87EE-9F4B6ECB9ABB}"/>
          </ac:spMkLst>
        </pc:spChg>
        <pc:spChg chg="add del">
          <ac:chgData name="Andrew Jimenez" userId="254227a2-d348-401a-bf44-edde4b191201" providerId="ADAL" clId="{8EDE38EF-9705-4266-A620-A164C8EDDA07}" dt="2020-10-26T18:43:50.273" v="1961" actId="26606"/>
          <ac:spMkLst>
            <pc:docMk/>
            <pc:sldMk cId="3357605275" sldId="272"/>
            <ac:spMk id="11" creationId="{E502BBC7-2C76-46F3-BC24-5985BC13DB88}"/>
          </ac:spMkLst>
        </pc:spChg>
        <pc:spChg chg="add del">
          <ac:chgData name="Andrew Jimenez" userId="254227a2-d348-401a-bf44-edde4b191201" providerId="ADAL" clId="{8EDE38EF-9705-4266-A620-A164C8EDDA07}" dt="2020-10-26T18:43:40.125" v="1957" actId="26606"/>
          <ac:spMkLst>
            <pc:docMk/>
            <pc:sldMk cId="3357605275" sldId="272"/>
            <ac:spMk id="13" creationId="{74751229-0244-4FBB-BED1-407467F4C951}"/>
          </ac:spMkLst>
        </pc:spChg>
        <pc:spChg chg="add del">
          <ac:chgData name="Andrew Jimenez" userId="254227a2-d348-401a-bf44-edde4b191201" providerId="ADAL" clId="{8EDE38EF-9705-4266-A620-A164C8EDDA07}" dt="2020-10-26T18:43:47.443" v="1959" actId="26606"/>
          <ac:spMkLst>
            <pc:docMk/>
            <pc:sldMk cId="3357605275" sldId="272"/>
            <ac:spMk id="15" creationId="{74751229-0244-4FBB-BED1-407467F4C951}"/>
          </ac:spMkLst>
        </pc:spChg>
        <pc:spChg chg="add del">
          <ac:chgData name="Andrew Jimenez" userId="254227a2-d348-401a-bf44-edde4b191201" providerId="ADAL" clId="{8EDE38EF-9705-4266-A620-A164C8EDDA07}" dt="2020-10-26T18:43:50.273" v="1961" actId="26606"/>
          <ac:spMkLst>
            <pc:docMk/>
            <pc:sldMk cId="3357605275" sldId="272"/>
            <ac:spMk id="19" creationId="{C7F28D52-2A5F-4D23-81AE-7CB8B591C7AF}"/>
          </ac:spMkLst>
        </pc:spChg>
        <pc:spChg chg="add del">
          <ac:chgData name="Andrew Jimenez" userId="254227a2-d348-401a-bf44-edde4b191201" providerId="ADAL" clId="{8EDE38EF-9705-4266-A620-A164C8EDDA07}" dt="2020-10-26T18:43:50.273" v="1961" actId="26606"/>
          <ac:spMkLst>
            <pc:docMk/>
            <pc:sldMk cId="3357605275" sldId="272"/>
            <ac:spMk id="20" creationId="{3629484E-3792-4B3D-89AD-7C8A1ED0E0D4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21" creationId="{1849CA57-76BD-4CF2-80BA-D7A46A01B7B1}"/>
          </ac:spMkLst>
        </pc:spChg>
        <pc:spChg chg="add del">
          <ac:chgData name="Andrew Jimenez" userId="254227a2-d348-401a-bf44-edde4b191201" providerId="ADAL" clId="{8EDE38EF-9705-4266-A620-A164C8EDDA07}" dt="2020-10-26T18:43:55.220" v="1963" actId="26606"/>
          <ac:spMkLst>
            <pc:docMk/>
            <pc:sldMk cId="3357605275" sldId="272"/>
            <ac:spMk id="22" creationId="{C66F2F30-5DC0-44A0-BFA6-E12F46ED16DA}"/>
          </ac:spMkLst>
        </pc:spChg>
        <pc:spChg chg="add del">
          <ac:chgData name="Andrew Jimenez" userId="254227a2-d348-401a-bf44-edde4b191201" providerId="ADAL" clId="{8EDE38EF-9705-4266-A620-A164C8EDDA07}" dt="2020-10-26T18:43:55.220" v="1963" actId="26606"/>
          <ac:spMkLst>
            <pc:docMk/>
            <pc:sldMk cId="3357605275" sldId="272"/>
            <ac:spMk id="23" creationId="{85872F57-7F42-4F97-8391-DDC8D0054C03}"/>
          </ac:spMkLst>
        </pc:spChg>
        <pc:spChg chg="add del">
          <ac:chgData name="Andrew Jimenez" userId="254227a2-d348-401a-bf44-edde4b191201" providerId="ADAL" clId="{8EDE38EF-9705-4266-A620-A164C8EDDA07}" dt="2020-10-26T18:43:55.220" v="1963" actId="26606"/>
          <ac:spMkLst>
            <pc:docMk/>
            <pc:sldMk cId="3357605275" sldId="272"/>
            <ac:spMk id="24" creationId="{04DC2037-48A0-4F22-B9D4-8EAEBC780AB4}"/>
          </ac:spMkLst>
        </pc:spChg>
        <pc:spChg chg="add del">
          <ac:chgData name="Andrew Jimenez" userId="254227a2-d348-401a-bf44-edde4b191201" providerId="ADAL" clId="{8EDE38EF-9705-4266-A620-A164C8EDDA07}" dt="2020-10-26T18:43:55.220" v="1963" actId="26606"/>
          <ac:spMkLst>
            <pc:docMk/>
            <pc:sldMk cId="3357605275" sldId="272"/>
            <ac:spMk id="25" creationId="{0006CBFD-ADA0-43D1-9332-9C34CA1C76ED}"/>
          </ac:spMkLst>
        </pc:spChg>
        <pc:spChg chg="add del">
          <ac:chgData name="Andrew Jimenez" userId="254227a2-d348-401a-bf44-edde4b191201" providerId="ADAL" clId="{8EDE38EF-9705-4266-A620-A164C8EDDA07}" dt="2020-10-26T18:43:55.220" v="1963" actId="26606"/>
          <ac:spMkLst>
            <pc:docMk/>
            <pc:sldMk cId="3357605275" sldId="272"/>
            <ac:spMk id="26" creationId="{2B931666-F28F-45F3-A074-66D2272D580B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27" creationId="{E07981EA-05A6-437C-88D7-B377B92B031D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28" creationId="{88294908-8B00-4F58-BBBA-20F71A40AA9E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29" creationId="{15E3C750-986E-4769-B1AE-49289FBEE757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0" creationId="{4364C879-1404-4203-8E9D-CC5DE0A621A2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1" creationId="{84617302-4B0D-4351-A6BB-6F0930D943AC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2" creationId="{DA2C7802-C2E0-4218-8F89-8DD7CCD2CD1C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3" creationId="{A6D7111A-21E5-4EE9-8A78-10E5530F0116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4" creationId="{A3969E80-A77B-49FC-9122-D89AFD5EE118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5" creationId="{35E9085E-E730-4768-83D4-6CB7E9897153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6" creationId="{973272FE-A474-4CAE-8CA2-BCC8B476C3F4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38" creationId="{6027F030-58A9-44B8-ABF5-0372D2954EE6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39" creationId="{A6328306-71F0-4C12-A2D9-7C857146B1D0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0" creationId="{64AB010C-C307-4A53-9D97-39C6AAB2E056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1" creationId="{3252C512-4076-456E-AD89-50B0316453D0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2" creationId="{71C24C9E-C2F4-4FA4-947B-6CBAC7C3AE1D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3" creationId="{604B7750-FFCA-4912-AC2E-989EECC941B2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4" creationId="{52494659-52DF-4053-975B-36F06255E2E8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5" creationId="{EE807326-229C-458C-BDA0-C721262167D9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6" creationId="{FCADE1D5-E79C-4CEF-BEFD-B66EFB394D25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7" creationId="{54FC8EB5-1620-43B8-B816-8A91B6EAC975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8" creationId="{3D544515-9F93-4809-A102-B49C85F4608F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0" creationId="{015806EC-2CC8-4BD3-9826-EC55E08B8622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1" creationId="{5FF2CABA-851F-4E41-8E96-C61D0ADB92A2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2" creationId="{71A23C00-792B-43F9-A5F3-3A97AD847B34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3" creationId="{65B59FB9-8A98-4966-AD0E-27A5BB87769C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4" creationId="{E8164A22-8ACC-4F6E-A439-56200F88B02A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5" creationId="{B497CCB5-5FC2-473C-AFCC-2430CEF1DF71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6" creationId="{599C8C75-BFDF-44E7-A028-EEB5EDD58817}"/>
          </ac:spMkLst>
        </pc:spChg>
        <pc:spChg chg="add del">
          <ac:chgData name="Andrew Jimenez" userId="254227a2-d348-401a-bf44-edde4b191201" providerId="ADAL" clId="{8EDE38EF-9705-4266-A620-A164C8EDDA07}" dt="2020-10-26T18:44:14.010" v="1971" actId="26606"/>
          <ac:spMkLst>
            <pc:docMk/>
            <pc:sldMk cId="3357605275" sldId="272"/>
            <ac:spMk id="58" creationId="{16F9E488-0718-4E1E-9D12-26779F606252}"/>
          </ac:spMkLst>
        </pc:spChg>
        <pc:spChg chg="add del">
          <ac:chgData name="Andrew Jimenez" userId="254227a2-d348-401a-bf44-edde4b191201" providerId="ADAL" clId="{8EDE38EF-9705-4266-A620-A164C8EDDA07}" dt="2020-10-26T18:44:14.010" v="1971" actId="26606"/>
          <ac:spMkLst>
            <pc:docMk/>
            <pc:sldMk cId="3357605275" sldId="272"/>
            <ac:spMk id="59" creationId="{D20AEB5B-DFC7-42B4-9FAA-6B95E01D0FCE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3" creationId="{D5189306-04D9-4982-9EBE-938B344A1113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4" creationId="{102C4642-2AB4-49A1-89D9-3E5C01E99D58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5" creationId="{82EAAEF9-78E9-4B67-93B4-CD09F7570300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6" creationId="{2CE23D09-8BA3-4FEE-892D-ACE847DC085D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7" creationId="{5707F116-8EC0-4822-9067-186AC8C96EB8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8" creationId="{6BFBE7AA-40DE-4FE5-B385-5CA874501B05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9" creationId="{41ACE746-85D5-45EE-8944-61B542B392FC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70" creationId="{00BB3E03-CC38-4FA6-9A99-701C62D05A5B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2" creationId="{88294908-8B00-4F58-BBBA-20F71A40AA9E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3" creationId="{4364C879-1404-4203-8E9D-CC5DE0A621A2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4" creationId="{84617302-4B0D-4351-A6BB-6F0930D943AC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5" creationId="{DA2C7802-C2E0-4218-8F89-8DD7CCD2CD1C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6" creationId="{A6D7111A-21E5-4EE9-8A78-10E5530F0116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7" creationId="{A3969E80-A77B-49FC-9122-D89AFD5EE118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8" creationId="{1849CA57-76BD-4CF2-80BA-D7A46A01B7B1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9" creationId="{35E9085E-E730-4768-83D4-6CB7E9897153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80" creationId="{973272FE-A474-4CAE-8CA2-BCC8B476C3F4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81" creationId="{E07981EA-05A6-437C-88D7-B377B92B031D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82" creationId="{15E3C750-986E-4769-B1AE-49289FBEE757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84" creationId="{6027F030-58A9-44B8-ABF5-0372D2954EE6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85" creationId="{A6328306-71F0-4C12-A2D9-7C857146B1D0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86" creationId="{64AB010C-C307-4A53-9D97-39C6AAB2E056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87" creationId="{3252C512-4076-456E-AD89-50B0316453D0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88" creationId="{71C24C9E-C2F4-4FA4-947B-6CBAC7C3AE1D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89" creationId="{604B7750-FFCA-4912-AC2E-989EECC941B2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90" creationId="{52494659-52DF-4053-975B-36F06255E2E8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91" creationId="{EE807326-229C-458C-BDA0-C721262167D9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92" creationId="{FCADE1D5-E79C-4CEF-BEFD-B66EFB394D25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93" creationId="{54FC8EB5-1620-43B8-B816-8A91B6EAC975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94" creationId="{3D544515-9F93-4809-A102-B49C85F4608F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96" creationId="{015806EC-2CC8-4BD3-9826-EC55E08B8622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97" creationId="{5FF2CABA-851F-4E41-8E96-C61D0ADB92A2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98" creationId="{71A23C00-792B-43F9-A5F3-3A97AD847B34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99" creationId="{65B59FB9-8A98-4966-AD0E-27A5BB87769C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100" creationId="{E8164A22-8ACC-4F6E-A439-56200F88B02A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101" creationId="{B497CCB5-5FC2-473C-AFCC-2430CEF1DF71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102" creationId="{599C8C75-BFDF-44E7-A028-EEB5EDD58817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04" creationId="{B4D3D850-2041-4B7C-AED9-54DA385B14F7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07" creationId="{4B7A2B20-C280-41CF-965D-FA68DA2BD679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08" creationId="{5CF218E6-E246-4EBB-BA8D-DB65AB59A70E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09" creationId="{13B9D26D-939B-4838-886B-07E227F3A303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10" creationId="{60A80B01-7FDA-4264-BAC7-CA797D49642F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11" creationId="{449E75B4-6C35-495B-850B-28CDE6E39ED0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12" creationId="{0EB2D58A-B2F2-4B07-9595-4FED1037FF80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13" creationId="{DEB95C3F-0968-4E23-80BD-35CE22E83376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14" creationId="{16E9C92B-1893-4BFE-B7CF-905EB3F87DAF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16" creationId="{EE39DFCF-9247-4DE5-BB93-074BFAF07A3F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17" creationId="{442B652E-D499-4CDA-8F7A-60469EDBCBE3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18" creationId="{484A22B8-F5B6-47C2-B88E-DADAF379130D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19" creationId="{A987C18C-164D-4263-B486-4647A98E888E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20" creationId="{E7E98B39-04C6-408B-92FD-76862874063D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21" creationId="{981C8C27-2457-421F-BDC4-7B4EA3C78286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22" creationId="{CEA13C66-82C1-44AF-972B-8F5CCA41B6D9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23" creationId="{9DB36437-FE59-457E-91A7-396BBD3C9C6A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24" creationId="{844D3693-2EFE-4667-89D5-47E2D5920912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25" creationId="{C21FD796-9CD0-404D-8DF5-5274C0BCC754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27" creationId="{D5189306-04D9-4982-9EBE-938B344A1113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28" creationId="{102C4642-2AB4-49A1-89D9-3E5C01E99D58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29" creationId="{82EAAEF9-78E9-4B67-93B4-CD09F7570300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30" creationId="{2CE23D09-8BA3-4FEE-892D-ACE847DC085D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31" creationId="{5707F116-8EC0-4822-9067-186AC8C96EB8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32" creationId="{6BFBE7AA-40DE-4FE5-B385-5CA874501B05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33" creationId="{41ACE746-85D5-45EE-8944-61B542B392FC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34" creationId="{00BB3E03-CC38-4FA6-9A99-701C62D05A5B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36" creationId="{88294908-8B00-4F58-BBBA-20F71A40AA9E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37" creationId="{4364C879-1404-4203-8E9D-CC5DE0A621A2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38" creationId="{84617302-4B0D-4351-A6BB-6F0930D943AC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39" creationId="{DA2C7802-C2E0-4218-8F89-8DD7CCD2CD1C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0" creationId="{A6D7111A-21E5-4EE9-8A78-10E5530F0116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1" creationId="{A3969E80-A77B-49FC-9122-D89AFD5EE118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2" creationId="{1849CA57-76BD-4CF2-80BA-D7A46A01B7B1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3" creationId="{35E9085E-E730-4768-83D4-6CB7E9897153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4" creationId="{973272FE-A474-4CAE-8CA2-BCC8B476C3F4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5" creationId="{E07981EA-05A6-437C-88D7-B377B92B031D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6" creationId="{15E3C750-986E-4769-B1AE-49289FBEE757}"/>
          </ac:spMkLst>
        </pc:spChg>
        <pc:spChg chg="add del">
          <ac:chgData name="Andrew Jimenez" userId="254227a2-d348-401a-bf44-edde4b191201" providerId="ADAL" clId="{8EDE38EF-9705-4266-A620-A164C8EDDA07}" dt="2020-10-26T18:44:40.031" v="1989" actId="26606"/>
          <ac:spMkLst>
            <pc:docMk/>
            <pc:sldMk cId="3357605275" sldId="272"/>
            <ac:spMk id="148" creationId="{A7895A40-19A4-42D6-9D30-DBC1E8002635}"/>
          </ac:spMkLst>
        </pc:spChg>
        <pc:spChg chg="add del">
          <ac:chgData name="Andrew Jimenez" userId="254227a2-d348-401a-bf44-edde4b191201" providerId="ADAL" clId="{8EDE38EF-9705-4266-A620-A164C8EDDA07}" dt="2020-10-26T18:44:40.031" v="1989" actId="26606"/>
          <ac:spMkLst>
            <pc:docMk/>
            <pc:sldMk cId="3357605275" sldId="272"/>
            <ac:spMk id="149" creationId="{02F429C4-ABC9-46FC-818A-B5429CDE4A96}"/>
          </ac:spMkLst>
        </pc:spChg>
        <pc:spChg chg="add del">
          <ac:chgData name="Andrew Jimenez" userId="254227a2-d348-401a-bf44-edde4b191201" providerId="ADAL" clId="{8EDE38EF-9705-4266-A620-A164C8EDDA07}" dt="2020-10-26T18:44:40.031" v="1989" actId="26606"/>
          <ac:spMkLst>
            <pc:docMk/>
            <pc:sldMk cId="3357605275" sldId="272"/>
            <ac:spMk id="150" creationId="{2CEF98E4-3709-4952-8F42-2305CCE34FA3}"/>
          </ac:spMkLst>
        </pc:spChg>
        <pc:spChg chg="add del">
          <ac:chgData name="Andrew Jimenez" userId="254227a2-d348-401a-bf44-edde4b191201" providerId="ADAL" clId="{8EDE38EF-9705-4266-A620-A164C8EDDA07}" dt="2020-10-26T18:44:40.031" v="1989" actId="26606"/>
          <ac:spMkLst>
            <pc:docMk/>
            <pc:sldMk cId="3357605275" sldId="272"/>
            <ac:spMk id="151" creationId="{F10BCCF5-D685-47FF-B675-647EAEB72C8E}"/>
          </ac:spMkLst>
        </pc:spChg>
        <pc:spChg chg="add del">
          <ac:chgData name="Andrew Jimenez" userId="254227a2-d348-401a-bf44-edde4b191201" providerId="ADAL" clId="{8EDE38EF-9705-4266-A620-A164C8EDDA07}" dt="2020-10-26T18:44:40.031" v="1989" actId="26606"/>
          <ac:spMkLst>
            <pc:docMk/>
            <pc:sldMk cId="3357605275" sldId="272"/>
            <ac:spMk id="152" creationId="{B0EE8A42-107A-4D4C-8D56-BBAE95C7FC0D}"/>
          </ac:spMkLst>
        </pc:spChg>
        <pc:spChg chg="add del">
          <ac:chgData name="Andrew Jimenez" userId="254227a2-d348-401a-bf44-edde4b191201" providerId="ADAL" clId="{8EDE38EF-9705-4266-A620-A164C8EDDA07}" dt="2020-10-26T18:44:45.533" v="1991" actId="26606"/>
          <ac:spMkLst>
            <pc:docMk/>
            <pc:sldMk cId="3357605275" sldId="272"/>
            <ac:spMk id="154" creationId="{C66F2F30-5DC0-44A0-BFA6-E12F46ED16DA}"/>
          </ac:spMkLst>
        </pc:spChg>
        <pc:spChg chg="add del">
          <ac:chgData name="Andrew Jimenez" userId="254227a2-d348-401a-bf44-edde4b191201" providerId="ADAL" clId="{8EDE38EF-9705-4266-A620-A164C8EDDA07}" dt="2020-10-26T18:44:45.533" v="1991" actId="26606"/>
          <ac:spMkLst>
            <pc:docMk/>
            <pc:sldMk cId="3357605275" sldId="272"/>
            <ac:spMk id="155" creationId="{85872F57-7F42-4F97-8391-DDC8D0054C03}"/>
          </ac:spMkLst>
        </pc:spChg>
        <pc:spChg chg="add del">
          <ac:chgData name="Andrew Jimenez" userId="254227a2-d348-401a-bf44-edde4b191201" providerId="ADAL" clId="{8EDE38EF-9705-4266-A620-A164C8EDDA07}" dt="2020-10-26T18:44:45.533" v="1991" actId="26606"/>
          <ac:spMkLst>
            <pc:docMk/>
            <pc:sldMk cId="3357605275" sldId="272"/>
            <ac:spMk id="156" creationId="{04DC2037-48A0-4F22-B9D4-8EAEBC780AB4}"/>
          </ac:spMkLst>
        </pc:spChg>
        <pc:spChg chg="add del">
          <ac:chgData name="Andrew Jimenez" userId="254227a2-d348-401a-bf44-edde4b191201" providerId="ADAL" clId="{8EDE38EF-9705-4266-A620-A164C8EDDA07}" dt="2020-10-26T18:44:45.533" v="1991" actId="26606"/>
          <ac:spMkLst>
            <pc:docMk/>
            <pc:sldMk cId="3357605275" sldId="272"/>
            <ac:spMk id="157" creationId="{0006CBFD-ADA0-43D1-9332-9C34CA1C76ED}"/>
          </ac:spMkLst>
        </pc:spChg>
        <pc:spChg chg="add del">
          <ac:chgData name="Andrew Jimenez" userId="254227a2-d348-401a-bf44-edde4b191201" providerId="ADAL" clId="{8EDE38EF-9705-4266-A620-A164C8EDDA07}" dt="2020-10-26T18:44:45.533" v="1991" actId="26606"/>
          <ac:spMkLst>
            <pc:docMk/>
            <pc:sldMk cId="3357605275" sldId="272"/>
            <ac:spMk id="158" creationId="{2B931666-F28F-45F3-A074-66D2272D580B}"/>
          </ac:spMkLst>
        </pc:spChg>
        <pc:spChg chg="add del">
          <ac:chgData name="Andrew Jimenez" userId="254227a2-d348-401a-bf44-edde4b191201" providerId="ADAL" clId="{8EDE38EF-9705-4266-A620-A164C8EDDA07}" dt="2020-10-26T18:44:49.379" v="1993" actId="26606"/>
          <ac:spMkLst>
            <pc:docMk/>
            <pc:sldMk cId="3357605275" sldId="272"/>
            <ac:spMk id="160" creationId="{74751229-0244-4FBB-BED1-407467F4C951}"/>
          </ac:spMkLst>
        </pc:spChg>
        <pc:spChg chg="add">
          <ac:chgData name="Andrew Jimenez" userId="254227a2-d348-401a-bf44-edde4b191201" providerId="ADAL" clId="{8EDE38EF-9705-4266-A620-A164C8EDDA07}" dt="2020-10-26T18:44:49.394" v="1994" actId="26606"/>
          <ac:spMkLst>
            <pc:docMk/>
            <pc:sldMk cId="3357605275" sldId="272"/>
            <ac:spMk id="164" creationId="{C66F2F30-5DC0-44A0-BFA6-E12F46ED16DA}"/>
          </ac:spMkLst>
        </pc:spChg>
        <pc:spChg chg="add">
          <ac:chgData name="Andrew Jimenez" userId="254227a2-d348-401a-bf44-edde4b191201" providerId="ADAL" clId="{8EDE38EF-9705-4266-A620-A164C8EDDA07}" dt="2020-10-26T18:44:49.394" v="1994" actId="26606"/>
          <ac:spMkLst>
            <pc:docMk/>
            <pc:sldMk cId="3357605275" sldId="272"/>
            <ac:spMk id="165" creationId="{85872F57-7F42-4F97-8391-DDC8D0054C03}"/>
          </ac:spMkLst>
        </pc:spChg>
        <pc:spChg chg="add">
          <ac:chgData name="Andrew Jimenez" userId="254227a2-d348-401a-bf44-edde4b191201" providerId="ADAL" clId="{8EDE38EF-9705-4266-A620-A164C8EDDA07}" dt="2020-10-26T18:44:49.394" v="1994" actId="26606"/>
          <ac:spMkLst>
            <pc:docMk/>
            <pc:sldMk cId="3357605275" sldId="272"/>
            <ac:spMk id="166" creationId="{04DC2037-48A0-4F22-B9D4-8EAEBC780AB4}"/>
          </ac:spMkLst>
        </pc:spChg>
        <pc:spChg chg="add">
          <ac:chgData name="Andrew Jimenez" userId="254227a2-d348-401a-bf44-edde4b191201" providerId="ADAL" clId="{8EDE38EF-9705-4266-A620-A164C8EDDA07}" dt="2020-10-26T18:44:49.394" v="1994" actId="26606"/>
          <ac:spMkLst>
            <pc:docMk/>
            <pc:sldMk cId="3357605275" sldId="272"/>
            <ac:spMk id="167" creationId="{0006CBFD-ADA0-43D1-9332-9C34CA1C76ED}"/>
          </ac:spMkLst>
        </pc:spChg>
        <pc:spChg chg="add">
          <ac:chgData name="Andrew Jimenez" userId="254227a2-d348-401a-bf44-edde4b191201" providerId="ADAL" clId="{8EDE38EF-9705-4266-A620-A164C8EDDA07}" dt="2020-10-26T18:44:49.394" v="1994" actId="26606"/>
          <ac:spMkLst>
            <pc:docMk/>
            <pc:sldMk cId="3357605275" sldId="272"/>
            <ac:spMk id="168" creationId="{2B931666-F28F-45F3-A074-66D2272D580B}"/>
          </ac:spMkLst>
        </pc:spChg>
        <pc:grpChg chg="add del">
          <ac:chgData name="Andrew Jimenez" userId="254227a2-d348-401a-bf44-edde4b191201" providerId="ADAL" clId="{8EDE38EF-9705-4266-A620-A164C8EDDA07}" dt="2020-10-26T18:44:14.010" v="1971" actId="26606"/>
          <ac:grpSpMkLst>
            <pc:docMk/>
            <pc:sldMk cId="3357605275" sldId="272"/>
            <ac:grpSpMk id="60" creationId="{64B93721-934F-4F1E-A868-0B2BA110D3B5}"/>
          </ac:grpSpMkLst>
        </pc:grpChg>
        <pc:grpChg chg="add del">
          <ac:chgData name="Andrew Jimenez" userId="254227a2-d348-401a-bf44-edde4b191201" providerId="ADAL" clId="{8EDE38EF-9705-4266-A620-A164C8EDDA07}" dt="2020-10-26T18:44:33.076" v="1981" actId="26606"/>
          <ac:grpSpMkLst>
            <pc:docMk/>
            <pc:sldMk cId="3357605275" sldId="272"/>
            <ac:grpSpMk id="105" creationId="{8F428E7C-CF72-4177-B907-662EDCB35B02}"/>
          </ac:grpSpMkLst>
        </pc:grpChg>
        <pc:picChg chg="add del">
          <ac:chgData name="Andrew Jimenez" userId="254227a2-d348-401a-bf44-edde4b191201" providerId="ADAL" clId="{8EDE38EF-9705-4266-A620-A164C8EDDA07}" dt="2020-10-26T18:43:40.125" v="1957" actId="26606"/>
          <ac:picMkLst>
            <pc:docMk/>
            <pc:sldMk cId="3357605275" sldId="272"/>
            <ac:picMk id="8" creationId="{D5AC5571-3C32-41EA-AFE9-E33E7832DB27}"/>
          </ac:picMkLst>
        </pc:picChg>
        <pc:picChg chg="add del">
          <ac:chgData name="Andrew Jimenez" userId="254227a2-d348-401a-bf44-edde4b191201" providerId="ADAL" clId="{8EDE38EF-9705-4266-A620-A164C8EDDA07}" dt="2020-10-26T18:43:40.125" v="1957" actId="26606"/>
          <ac:picMkLst>
            <pc:docMk/>
            <pc:sldMk cId="3357605275" sldId="272"/>
            <ac:picMk id="10" creationId="{E8278F16-0FFD-4E1C-B812-BE23D9894248}"/>
          </ac:picMkLst>
        </pc:picChg>
        <pc:picChg chg="add del">
          <ac:chgData name="Andrew Jimenez" userId="254227a2-d348-401a-bf44-edde4b191201" providerId="ADAL" clId="{8EDE38EF-9705-4266-A620-A164C8EDDA07}" dt="2020-10-26T18:43:47.443" v="1959" actId="26606"/>
          <ac:picMkLst>
            <pc:docMk/>
            <pc:sldMk cId="3357605275" sldId="272"/>
            <ac:picMk id="16" creationId="{EAEEA085-237A-4C7F-9737-861546F06FEB}"/>
          </ac:picMkLst>
        </pc:picChg>
        <pc:picChg chg="add del">
          <ac:chgData name="Andrew Jimenez" userId="254227a2-d348-401a-bf44-edde4b191201" providerId="ADAL" clId="{8EDE38EF-9705-4266-A620-A164C8EDDA07}" dt="2020-10-26T18:43:47.443" v="1959" actId="26606"/>
          <ac:picMkLst>
            <pc:docMk/>
            <pc:sldMk cId="3357605275" sldId="272"/>
            <ac:picMk id="17" creationId="{A0A50242-D335-42DD-8610-29E4F1271B16}"/>
          </ac:picMkLst>
        </pc:picChg>
        <pc:picChg chg="add del">
          <ac:chgData name="Andrew Jimenez" userId="254227a2-d348-401a-bf44-edde4b191201" providerId="ADAL" clId="{8EDE38EF-9705-4266-A620-A164C8EDDA07}" dt="2020-10-26T18:44:49.379" v="1993" actId="26606"/>
          <ac:picMkLst>
            <pc:docMk/>
            <pc:sldMk cId="3357605275" sldId="272"/>
            <ac:picMk id="161" creationId="{EAEEA085-237A-4C7F-9737-861546F06FEB}"/>
          </ac:picMkLst>
        </pc:picChg>
        <pc:picChg chg="add del">
          <ac:chgData name="Andrew Jimenez" userId="254227a2-d348-401a-bf44-edde4b191201" providerId="ADAL" clId="{8EDE38EF-9705-4266-A620-A164C8EDDA07}" dt="2020-10-26T18:44:49.379" v="1993" actId="26606"/>
          <ac:picMkLst>
            <pc:docMk/>
            <pc:sldMk cId="3357605275" sldId="272"/>
            <ac:picMk id="162" creationId="{A0A50242-D335-42DD-8610-29E4F1271B16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C3026-3B62-443A-8D4A-3F88D8E8F9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B80F76-912C-4C55-9326-A0370B79B6EA}">
      <dgm:prSet/>
      <dgm:spPr/>
      <dgm:t>
        <a:bodyPr/>
        <a:lstStyle/>
        <a:p>
          <a:r>
            <a:rPr lang="en-US"/>
            <a:t>V1</a:t>
          </a:r>
        </a:p>
      </dgm:t>
    </dgm:pt>
    <dgm:pt modelId="{38D89ACA-79DC-46DB-87E0-23C0C64361D4}" type="parTrans" cxnId="{1D8FC1A0-54E7-4AE3-BD29-A4E078AA9497}">
      <dgm:prSet/>
      <dgm:spPr/>
      <dgm:t>
        <a:bodyPr/>
        <a:lstStyle/>
        <a:p>
          <a:endParaRPr lang="en-US"/>
        </a:p>
      </dgm:t>
    </dgm:pt>
    <dgm:pt modelId="{A7CDD224-A8A4-4D76-8304-CDBAD48DEE13}" type="sibTrans" cxnId="{1D8FC1A0-54E7-4AE3-BD29-A4E078AA9497}">
      <dgm:prSet/>
      <dgm:spPr/>
      <dgm:t>
        <a:bodyPr/>
        <a:lstStyle/>
        <a:p>
          <a:endParaRPr lang="en-US"/>
        </a:p>
      </dgm:t>
    </dgm:pt>
    <dgm:pt modelId="{8AF46DF9-D630-4F64-B801-F581F854508F}">
      <dgm:prSet/>
      <dgm:spPr/>
      <dgm:t>
        <a:bodyPr/>
        <a:lstStyle/>
        <a:p>
          <a:r>
            <a:rPr lang="en-US"/>
            <a:t>Single Monolithic Catalog</a:t>
          </a:r>
        </a:p>
      </dgm:t>
    </dgm:pt>
    <dgm:pt modelId="{D131F299-DED2-4322-9008-E24A822A2F89}" type="parTrans" cxnId="{B55E1CF1-7033-4D97-B514-57247C72CA69}">
      <dgm:prSet/>
      <dgm:spPr/>
      <dgm:t>
        <a:bodyPr/>
        <a:lstStyle/>
        <a:p>
          <a:endParaRPr lang="en-US"/>
        </a:p>
      </dgm:t>
    </dgm:pt>
    <dgm:pt modelId="{9B1EB367-8CAA-4CB4-B60A-F0336D8A7FF1}" type="sibTrans" cxnId="{B55E1CF1-7033-4D97-B514-57247C72CA69}">
      <dgm:prSet/>
      <dgm:spPr/>
      <dgm:t>
        <a:bodyPr/>
        <a:lstStyle/>
        <a:p>
          <a:endParaRPr lang="en-US"/>
        </a:p>
      </dgm:t>
    </dgm:pt>
    <dgm:pt modelId="{A36D2C3D-1A06-4D35-9051-AACEFBF72F48}">
      <dgm:prSet/>
      <dgm:spPr/>
      <dgm:t>
        <a:bodyPr/>
        <a:lstStyle/>
        <a:p>
          <a:r>
            <a:rPr lang="en-US"/>
            <a:t>All updates are defined in a single XML</a:t>
          </a:r>
        </a:p>
      </dgm:t>
    </dgm:pt>
    <dgm:pt modelId="{4FBEFD9B-FCE0-49B3-B8CA-95F2ACA70168}" type="parTrans" cxnId="{FB21DBBE-61D1-457D-B941-076456987646}">
      <dgm:prSet/>
      <dgm:spPr/>
      <dgm:t>
        <a:bodyPr/>
        <a:lstStyle/>
        <a:p>
          <a:endParaRPr lang="en-US"/>
        </a:p>
      </dgm:t>
    </dgm:pt>
    <dgm:pt modelId="{A6BCB3A0-592F-4D03-8F76-5F33FAF910EE}" type="sibTrans" cxnId="{FB21DBBE-61D1-457D-B941-076456987646}">
      <dgm:prSet/>
      <dgm:spPr/>
      <dgm:t>
        <a:bodyPr/>
        <a:lstStyle/>
        <a:p>
          <a:endParaRPr lang="en-US"/>
        </a:p>
      </dgm:t>
    </dgm:pt>
    <dgm:pt modelId="{36145A6E-7EC4-4FBC-92BA-E74160D46691}">
      <dgm:prSet/>
      <dgm:spPr/>
      <dgm:t>
        <a:bodyPr/>
        <a:lstStyle/>
        <a:p>
          <a:r>
            <a:rPr lang="en-US"/>
            <a:t>V2</a:t>
          </a:r>
        </a:p>
      </dgm:t>
    </dgm:pt>
    <dgm:pt modelId="{FC132B04-CDAA-49AE-A8A6-CAEB42F983FD}" type="parTrans" cxnId="{26D92CDC-E105-4813-BE6C-1327140B94E0}">
      <dgm:prSet/>
      <dgm:spPr/>
      <dgm:t>
        <a:bodyPr/>
        <a:lstStyle/>
        <a:p>
          <a:endParaRPr lang="en-US"/>
        </a:p>
      </dgm:t>
    </dgm:pt>
    <dgm:pt modelId="{AADE65C9-9543-43A2-9EF0-8B1848F660CD}" type="sibTrans" cxnId="{26D92CDC-E105-4813-BE6C-1327140B94E0}">
      <dgm:prSet/>
      <dgm:spPr/>
      <dgm:t>
        <a:bodyPr/>
        <a:lstStyle/>
        <a:p>
          <a:endParaRPr lang="en-US"/>
        </a:p>
      </dgm:t>
    </dgm:pt>
    <dgm:pt modelId="{ED8B5397-6924-4D64-9FFB-7D0F9E18C7EB}">
      <dgm:prSet/>
      <dgm:spPr/>
      <dgm:t>
        <a:bodyPr/>
        <a:lstStyle/>
        <a:p>
          <a:r>
            <a:rPr lang="en-US"/>
            <a:t>Adds an .sdp file for each update and an update manifest</a:t>
          </a:r>
        </a:p>
      </dgm:t>
    </dgm:pt>
    <dgm:pt modelId="{39280781-3348-4D0E-AC53-1B2714ABD0FF}" type="parTrans" cxnId="{9C6524C9-CCD3-44B6-85AD-F25B7B2A2F04}">
      <dgm:prSet/>
      <dgm:spPr/>
      <dgm:t>
        <a:bodyPr/>
        <a:lstStyle/>
        <a:p>
          <a:endParaRPr lang="en-US"/>
        </a:p>
      </dgm:t>
    </dgm:pt>
    <dgm:pt modelId="{F32FF2F9-6D31-47F9-BF18-5D7F77FAD8B7}" type="sibTrans" cxnId="{9C6524C9-CCD3-44B6-85AD-F25B7B2A2F04}">
      <dgm:prSet/>
      <dgm:spPr/>
      <dgm:t>
        <a:bodyPr/>
        <a:lstStyle/>
        <a:p>
          <a:endParaRPr lang="en-US"/>
        </a:p>
      </dgm:t>
    </dgm:pt>
    <dgm:pt modelId="{AA685FE4-88ED-4601-A965-626386F5A562}">
      <dgm:prSet/>
      <dgm:spPr/>
      <dgm:t>
        <a:bodyPr/>
        <a:lstStyle/>
        <a:p>
          <a:r>
            <a:rPr lang="en-US"/>
            <a:t>Adds bundled certificates</a:t>
          </a:r>
        </a:p>
      </dgm:t>
    </dgm:pt>
    <dgm:pt modelId="{80C5801C-3B97-4CEA-B846-8DF050C8EE4F}" type="parTrans" cxnId="{F75CDC3D-51D7-4F81-9CD2-B8CC4B7A7C49}">
      <dgm:prSet/>
      <dgm:spPr/>
      <dgm:t>
        <a:bodyPr/>
        <a:lstStyle/>
        <a:p>
          <a:endParaRPr lang="en-US"/>
        </a:p>
      </dgm:t>
    </dgm:pt>
    <dgm:pt modelId="{4A421780-62B4-49B4-90CF-409DFB238CE6}" type="sibTrans" cxnId="{F75CDC3D-51D7-4F81-9CD2-B8CC4B7A7C49}">
      <dgm:prSet/>
      <dgm:spPr/>
      <dgm:t>
        <a:bodyPr/>
        <a:lstStyle/>
        <a:p>
          <a:endParaRPr lang="en-US"/>
        </a:p>
      </dgm:t>
    </dgm:pt>
    <dgm:pt modelId="{05B7ADC9-CF85-491C-A871-74D2B1E95638}">
      <dgm:prSet/>
      <dgm:spPr/>
      <dgm:t>
        <a:bodyPr/>
        <a:lstStyle/>
        <a:p>
          <a:r>
            <a:rPr lang="en-US"/>
            <a:t>Improves SCUP processing speed and security</a:t>
          </a:r>
        </a:p>
      </dgm:t>
    </dgm:pt>
    <dgm:pt modelId="{7B866486-1508-4A85-A7A3-47ECAEB8D098}" type="parTrans" cxnId="{A86D2BF2-9E7D-45FB-BC06-04C73FF328E6}">
      <dgm:prSet/>
      <dgm:spPr/>
      <dgm:t>
        <a:bodyPr/>
        <a:lstStyle/>
        <a:p>
          <a:endParaRPr lang="en-US"/>
        </a:p>
      </dgm:t>
    </dgm:pt>
    <dgm:pt modelId="{21FE73A3-754F-4AFD-8930-EDE7097C74F4}" type="sibTrans" cxnId="{A86D2BF2-9E7D-45FB-BC06-04C73FF328E6}">
      <dgm:prSet/>
      <dgm:spPr/>
      <dgm:t>
        <a:bodyPr/>
        <a:lstStyle/>
        <a:p>
          <a:endParaRPr lang="en-US"/>
        </a:p>
      </dgm:t>
    </dgm:pt>
    <dgm:pt modelId="{BF1AAF36-9C23-4584-84E9-CE07A5C23E94}">
      <dgm:prSet/>
      <dgm:spPr/>
      <dgm:t>
        <a:bodyPr/>
        <a:lstStyle/>
        <a:p>
          <a:r>
            <a:rPr lang="en-US"/>
            <a:t>V3</a:t>
          </a:r>
        </a:p>
      </dgm:t>
    </dgm:pt>
    <dgm:pt modelId="{9EF50D8E-E446-485D-A022-D979C2A4552A}" type="parTrans" cxnId="{FB0AACA0-C3A7-4836-958A-0D0F726BD370}">
      <dgm:prSet/>
      <dgm:spPr/>
      <dgm:t>
        <a:bodyPr/>
        <a:lstStyle/>
        <a:p>
          <a:endParaRPr lang="en-US"/>
        </a:p>
      </dgm:t>
    </dgm:pt>
    <dgm:pt modelId="{68C0397B-8F2E-460E-9555-11586FD0BF3C}" type="sibTrans" cxnId="{FB0AACA0-C3A7-4836-958A-0D0F726BD370}">
      <dgm:prSet/>
      <dgm:spPr/>
      <dgm:t>
        <a:bodyPr/>
        <a:lstStyle/>
        <a:p>
          <a:endParaRPr lang="en-US"/>
        </a:p>
      </dgm:t>
    </dgm:pt>
    <dgm:pt modelId="{A6FD9EBB-C2E6-4899-AD5C-5CCA827A9F1E}">
      <dgm:prSet/>
      <dgm:spPr/>
      <dgm:t>
        <a:bodyPr/>
        <a:lstStyle/>
        <a:p>
          <a:r>
            <a:rPr lang="en-US"/>
            <a:t>Adds categories</a:t>
          </a:r>
        </a:p>
      </dgm:t>
    </dgm:pt>
    <dgm:pt modelId="{DD6D21A3-E87D-4BEA-A68B-FCF2093ED4EA}" type="parTrans" cxnId="{46AC3EFE-6442-4545-A7C1-A40BABC230C3}">
      <dgm:prSet/>
      <dgm:spPr/>
      <dgm:t>
        <a:bodyPr/>
        <a:lstStyle/>
        <a:p>
          <a:endParaRPr lang="en-US"/>
        </a:p>
      </dgm:t>
    </dgm:pt>
    <dgm:pt modelId="{C42CE657-EAB7-4C6A-87A4-EA8D223CBA4A}" type="sibTrans" cxnId="{46AC3EFE-6442-4545-A7C1-A40BABC230C3}">
      <dgm:prSet/>
      <dgm:spPr/>
      <dgm:t>
        <a:bodyPr/>
        <a:lstStyle/>
        <a:p>
          <a:endParaRPr lang="en-US"/>
        </a:p>
      </dgm:t>
    </dgm:pt>
    <dgm:pt modelId="{48EC48E2-462C-40EF-AE62-BD95F4511CFB}">
      <dgm:prSet/>
      <dgm:spPr/>
      <dgm:t>
        <a:bodyPr/>
        <a:lstStyle/>
        <a:p>
          <a:r>
            <a:rPr lang="en-US"/>
            <a:t>“update_categories.json” file that lists each update category ID</a:t>
          </a:r>
        </a:p>
      </dgm:t>
    </dgm:pt>
    <dgm:pt modelId="{DEC58F0D-E705-4B34-86B4-A913F75725CE}" type="parTrans" cxnId="{CC7F5044-8984-419F-8C13-4C96CC167C34}">
      <dgm:prSet/>
      <dgm:spPr/>
      <dgm:t>
        <a:bodyPr/>
        <a:lstStyle/>
        <a:p>
          <a:endParaRPr lang="en-US"/>
        </a:p>
      </dgm:t>
    </dgm:pt>
    <dgm:pt modelId="{256E7D07-A8BB-4B97-9D8A-3BDF27A2D911}" type="sibTrans" cxnId="{CC7F5044-8984-419F-8C13-4C96CC167C34}">
      <dgm:prSet/>
      <dgm:spPr/>
      <dgm:t>
        <a:bodyPr/>
        <a:lstStyle/>
        <a:p>
          <a:endParaRPr lang="en-US"/>
        </a:p>
      </dgm:t>
    </dgm:pt>
    <dgm:pt modelId="{BF959195-2AD8-412F-935E-8F5D515CEF7F}">
      <dgm:prSet/>
      <dgm:spPr/>
      <dgm:t>
        <a:bodyPr/>
        <a:lstStyle/>
        <a:p>
          <a:r>
            <a:rPr lang="en-US"/>
            <a:t>JSON file defines each category</a:t>
          </a:r>
        </a:p>
      </dgm:t>
    </dgm:pt>
    <dgm:pt modelId="{972D7495-8B58-4245-8870-5A554B2C5F3E}" type="parTrans" cxnId="{9990269B-AA50-491E-8E47-2919E017B31A}">
      <dgm:prSet/>
      <dgm:spPr/>
      <dgm:t>
        <a:bodyPr/>
        <a:lstStyle/>
        <a:p>
          <a:endParaRPr lang="en-US"/>
        </a:p>
      </dgm:t>
    </dgm:pt>
    <dgm:pt modelId="{4D82D47C-CB4D-4CCF-8EE4-183BAECE02AB}" type="sibTrans" cxnId="{9990269B-AA50-491E-8E47-2919E017B31A}">
      <dgm:prSet/>
      <dgm:spPr/>
      <dgm:t>
        <a:bodyPr/>
        <a:lstStyle/>
        <a:p>
          <a:endParaRPr lang="en-US"/>
        </a:p>
      </dgm:t>
    </dgm:pt>
    <dgm:pt modelId="{BBE92294-FE4D-45FB-B782-0641A6BBC37D}" type="pres">
      <dgm:prSet presAssocID="{CECC3026-3B62-443A-8D4A-3F88D8E8F9A1}" presName="linear" presStyleCnt="0">
        <dgm:presLayoutVars>
          <dgm:animLvl val="lvl"/>
          <dgm:resizeHandles val="exact"/>
        </dgm:presLayoutVars>
      </dgm:prSet>
      <dgm:spPr/>
    </dgm:pt>
    <dgm:pt modelId="{A84F824F-019D-4374-BDDB-8B1B667737E9}" type="pres">
      <dgm:prSet presAssocID="{0EB80F76-912C-4C55-9326-A0370B79B6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7436B5-6A22-4073-86A2-2A20CE1A6ED1}" type="pres">
      <dgm:prSet presAssocID="{0EB80F76-912C-4C55-9326-A0370B79B6EA}" presName="childText" presStyleLbl="revTx" presStyleIdx="0" presStyleCnt="3">
        <dgm:presLayoutVars>
          <dgm:bulletEnabled val="1"/>
        </dgm:presLayoutVars>
      </dgm:prSet>
      <dgm:spPr/>
    </dgm:pt>
    <dgm:pt modelId="{71FEF423-B1F6-448B-893A-38DBC5C45B30}" type="pres">
      <dgm:prSet presAssocID="{36145A6E-7EC4-4FBC-92BA-E74160D466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6F5DE5-F975-4DE2-87FA-A8BF9083040D}" type="pres">
      <dgm:prSet presAssocID="{36145A6E-7EC4-4FBC-92BA-E74160D46691}" presName="childText" presStyleLbl="revTx" presStyleIdx="1" presStyleCnt="3">
        <dgm:presLayoutVars>
          <dgm:bulletEnabled val="1"/>
        </dgm:presLayoutVars>
      </dgm:prSet>
      <dgm:spPr/>
    </dgm:pt>
    <dgm:pt modelId="{1DF4C98B-6FE6-4F3E-88B4-264B1C630A49}" type="pres">
      <dgm:prSet presAssocID="{BF1AAF36-9C23-4584-84E9-CE07A5C23E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358320-A4C4-4FA1-894A-6B5D66A331D5}" type="pres">
      <dgm:prSet presAssocID="{BF1AAF36-9C23-4584-84E9-CE07A5C23E9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C32A012-0920-47D3-82CC-36E7D4F33698}" type="presOf" srcId="{36145A6E-7EC4-4FBC-92BA-E74160D46691}" destId="{71FEF423-B1F6-448B-893A-38DBC5C45B30}" srcOrd="0" destOrd="0" presId="urn:microsoft.com/office/officeart/2005/8/layout/vList2"/>
    <dgm:cxn modelId="{2056D923-37AE-4B60-A3F3-57EC8E350E4F}" type="presOf" srcId="{CECC3026-3B62-443A-8D4A-3F88D8E8F9A1}" destId="{BBE92294-FE4D-45FB-B782-0641A6BBC37D}" srcOrd="0" destOrd="0" presId="urn:microsoft.com/office/officeart/2005/8/layout/vList2"/>
    <dgm:cxn modelId="{0B2B2C2D-47E4-4919-B6C6-28644B3E0D8B}" type="presOf" srcId="{AA685FE4-88ED-4601-A965-626386F5A562}" destId="{096F5DE5-F975-4DE2-87FA-A8BF9083040D}" srcOrd="0" destOrd="1" presId="urn:microsoft.com/office/officeart/2005/8/layout/vList2"/>
    <dgm:cxn modelId="{ED23732D-3A6C-4752-B15D-97DB70174181}" type="presOf" srcId="{BF1AAF36-9C23-4584-84E9-CE07A5C23E94}" destId="{1DF4C98B-6FE6-4F3E-88B4-264B1C630A49}" srcOrd="0" destOrd="0" presId="urn:microsoft.com/office/officeart/2005/8/layout/vList2"/>
    <dgm:cxn modelId="{F75CDC3D-51D7-4F81-9CD2-B8CC4B7A7C49}" srcId="{36145A6E-7EC4-4FBC-92BA-E74160D46691}" destId="{AA685FE4-88ED-4601-A965-626386F5A562}" srcOrd="1" destOrd="0" parTransId="{80C5801C-3B97-4CEA-B846-8DF050C8EE4F}" sibTransId="{4A421780-62B4-49B4-90CF-409DFB238CE6}"/>
    <dgm:cxn modelId="{CC7F5044-8984-419F-8C13-4C96CC167C34}" srcId="{A6FD9EBB-C2E6-4899-AD5C-5CCA827A9F1E}" destId="{48EC48E2-462C-40EF-AE62-BD95F4511CFB}" srcOrd="0" destOrd="0" parTransId="{DEC58F0D-E705-4B34-86B4-A913F75725CE}" sibTransId="{256E7D07-A8BB-4B97-9D8A-3BDF27A2D911}"/>
    <dgm:cxn modelId="{A6111078-F1EB-4973-8155-6CF85B142BC0}" type="presOf" srcId="{8AF46DF9-D630-4F64-B801-F581F854508F}" destId="{E07436B5-6A22-4073-86A2-2A20CE1A6ED1}" srcOrd="0" destOrd="0" presId="urn:microsoft.com/office/officeart/2005/8/layout/vList2"/>
    <dgm:cxn modelId="{0B83DD89-F8DE-415A-B0EB-3CF6F5FED94E}" type="presOf" srcId="{ED8B5397-6924-4D64-9FFB-7D0F9E18C7EB}" destId="{096F5DE5-F975-4DE2-87FA-A8BF9083040D}" srcOrd="0" destOrd="0" presId="urn:microsoft.com/office/officeart/2005/8/layout/vList2"/>
    <dgm:cxn modelId="{9990269B-AA50-491E-8E47-2919E017B31A}" srcId="{A6FD9EBB-C2E6-4899-AD5C-5CCA827A9F1E}" destId="{BF959195-2AD8-412F-935E-8F5D515CEF7F}" srcOrd="1" destOrd="0" parTransId="{972D7495-8B58-4245-8870-5A554B2C5F3E}" sibTransId="{4D82D47C-CB4D-4CCF-8EE4-183BAECE02AB}"/>
    <dgm:cxn modelId="{0479D49E-A0AB-4FBC-93A7-F3A2734ECCF1}" type="presOf" srcId="{A6FD9EBB-C2E6-4899-AD5C-5CCA827A9F1E}" destId="{25358320-A4C4-4FA1-894A-6B5D66A331D5}" srcOrd="0" destOrd="0" presId="urn:microsoft.com/office/officeart/2005/8/layout/vList2"/>
    <dgm:cxn modelId="{FB0AACA0-C3A7-4836-958A-0D0F726BD370}" srcId="{CECC3026-3B62-443A-8D4A-3F88D8E8F9A1}" destId="{BF1AAF36-9C23-4584-84E9-CE07A5C23E94}" srcOrd="2" destOrd="0" parTransId="{9EF50D8E-E446-485D-A022-D979C2A4552A}" sibTransId="{68C0397B-8F2E-460E-9555-11586FD0BF3C}"/>
    <dgm:cxn modelId="{1D8FC1A0-54E7-4AE3-BD29-A4E078AA9497}" srcId="{CECC3026-3B62-443A-8D4A-3F88D8E8F9A1}" destId="{0EB80F76-912C-4C55-9326-A0370B79B6EA}" srcOrd="0" destOrd="0" parTransId="{38D89ACA-79DC-46DB-87E0-23C0C64361D4}" sibTransId="{A7CDD224-A8A4-4D76-8304-CDBAD48DEE13}"/>
    <dgm:cxn modelId="{006E51B7-B2AD-4D02-A58C-640B81C71CA9}" type="presOf" srcId="{48EC48E2-462C-40EF-AE62-BD95F4511CFB}" destId="{25358320-A4C4-4FA1-894A-6B5D66A331D5}" srcOrd="0" destOrd="1" presId="urn:microsoft.com/office/officeart/2005/8/layout/vList2"/>
    <dgm:cxn modelId="{0A77B9B9-1D3D-47D0-A7A2-F242A4422960}" type="presOf" srcId="{BF959195-2AD8-412F-935E-8F5D515CEF7F}" destId="{25358320-A4C4-4FA1-894A-6B5D66A331D5}" srcOrd="0" destOrd="2" presId="urn:microsoft.com/office/officeart/2005/8/layout/vList2"/>
    <dgm:cxn modelId="{563323BE-4D12-4740-89CB-8DF909B43F70}" type="presOf" srcId="{05B7ADC9-CF85-491C-A871-74D2B1E95638}" destId="{096F5DE5-F975-4DE2-87FA-A8BF9083040D}" srcOrd="0" destOrd="2" presId="urn:microsoft.com/office/officeart/2005/8/layout/vList2"/>
    <dgm:cxn modelId="{FB21DBBE-61D1-457D-B941-076456987646}" srcId="{0EB80F76-912C-4C55-9326-A0370B79B6EA}" destId="{A36D2C3D-1A06-4D35-9051-AACEFBF72F48}" srcOrd="1" destOrd="0" parTransId="{4FBEFD9B-FCE0-49B3-B8CA-95F2ACA70168}" sibTransId="{A6BCB3A0-592F-4D03-8F76-5F33FAF910EE}"/>
    <dgm:cxn modelId="{9C6524C9-CCD3-44B6-85AD-F25B7B2A2F04}" srcId="{36145A6E-7EC4-4FBC-92BA-E74160D46691}" destId="{ED8B5397-6924-4D64-9FFB-7D0F9E18C7EB}" srcOrd="0" destOrd="0" parTransId="{39280781-3348-4D0E-AC53-1B2714ABD0FF}" sibTransId="{F32FF2F9-6D31-47F9-BF18-5D7F77FAD8B7}"/>
    <dgm:cxn modelId="{26D92CDC-E105-4813-BE6C-1327140B94E0}" srcId="{CECC3026-3B62-443A-8D4A-3F88D8E8F9A1}" destId="{36145A6E-7EC4-4FBC-92BA-E74160D46691}" srcOrd="1" destOrd="0" parTransId="{FC132B04-CDAA-49AE-A8A6-CAEB42F983FD}" sibTransId="{AADE65C9-9543-43A2-9EF0-8B1848F660CD}"/>
    <dgm:cxn modelId="{173C4CDD-C794-4260-BA3D-1E15364E8951}" type="presOf" srcId="{A36D2C3D-1A06-4D35-9051-AACEFBF72F48}" destId="{E07436B5-6A22-4073-86A2-2A20CE1A6ED1}" srcOrd="0" destOrd="1" presId="urn:microsoft.com/office/officeart/2005/8/layout/vList2"/>
    <dgm:cxn modelId="{B55E1CF1-7033-4D97-B514-57247C72CA69}" srcId="{0EB80F76-912C-4C55-9326-A0370B79B6EA}" destId="{8AF46DF9-D630-4F64-B801-F581F854508F}" srcOrd="0" destOrd="0" parTransId="{D131F299-DED2-4322-9008-E24A822A2F89}" sibTransId="{9B1EB367-8CAA-4CB4-B60A-F0336D8A7FF1}"/>
    <dgm:cxn modelId="{A86D2BF2-9E7D-45FB-BC06-04C73FF328E6}" srcId="{36145A6E-7EC4-4FBC-92BA-E74160D46691}" destId="{05B7ADC9-CF85-491C-A871-74D2B1E95638}" srcOrd="2" destOrd="0" parTransId="{7B866486-1508-4A85-A7A3-47ECAEB8D098}" sibTransId="{21FE73A3-754F-4AFD-8930-EDE7097C74F4}"/>
    <dgm:cxn modelId="{580657FA-E32C-46B0-B48F-A88E7C466CD0}" type="presOf" srcId="{0EB80F76-912C-4C55-9326-A0370B79B6EA}" destId="{A84F824F-019D-4374-BDDB-8B1B667737E9}" srcOrd="0" destOrd="0" presId="urn:microsoft.com/office/officeart/2005/8/layout/vList2"/>
    <dgm:cxn modelId="{46AC3EFE-6442-4545-A7C1-A40BABC230C3}" srcId="{BF1AAF36-9C23-4584-84E9-CE07A5C23E94}" destId="{A6FD9EBB-C2E6-4899-AD5C-5CCA827A9F1E}" srcOrd="0" destOrd="0" parTransId="{DD6D21A3-E87D-4BEA-A68B-FCF2093ED4EA}" sibTransId="{C42CE657-EAB7-4C6A-87A4-EA8D223CBA4A}"/>
    <dgm:cxn modelId="{65864D8D-842F-431E-8B78-B8D2277C3EE1}" type="presParOf" srcId="{BBE92294-FE4D-45FB-B782-0641A6BBC37D}" destId="{A84F824F-019D-4374-BDDB-8B1B667737E9}" srcOrd="0" destOrd="0" presId="urn:microsoft.com/office/officeart/2005/8/layout/vList2"/>
    <dgm:cxn modelId="{413FDECA-F3EA-4C05-9742-FA467AC4B613}" type="presParOf" srcId="{BBE92294-FE4D-45FB-B782-0641A6BBC37D}" destId="{E07436B5-6A22-4073-86A2-2A20CE1A6ED1}" srcOrd="1" destOrd="0" presId="urn:microsoft.com/office/officeart/2005/8/layout/vList2"/>
    <dgm:cxn modelId="{C752568C-8DC8-4A38-8C76-4A8421D2F918}" type="presParOf" srcId="{BBE92294-FE4D-45FB-B782-0641A6BBC37D}" destId="{71FEF423-B1F6-448B-893A-38DBC5C45B30}" srcOrd="2" destOrd="0" presId="urn:microsoft.com/office/officeart/2005/8/layout/vList2"/>
    <dgm:cxn modelId="{E4EF7808-4C52-41E9-91ED-C5A372733B0F}" type="presParOf" srcId="{BBE92294-FE4D-45FB-B782-0641A6BBC37D}" destId="{096F5DE5-F975-4DE2-87FA-A8BF9083040D}" srcOrd="3" destOrd="0" presId="urn:microsoft.com/office/officeart/2005/8/layout/vList2"/>
    <dgm:cxn modelId="{1FFBA45F-0F57-447A-8EA9-D3A81F825F19}" type="presParOf" srcId="{BBE92294-FE4D-45FB-B782-0641A6BBC37D}" destId="{1DF4C98B-6FE6-4F3E-88B4-264B1C630A49}" srcOrd="4" destOrd="0" presId="urn:microsoft.com/office/officeart/2005/8/layout/vList2"/>
    <dgm:cxn modelId="{19C0D2DA-F34B-479B-B2EA-11F0E0419070}" type="presParOf" srcId="{BBE92294-FE4D-45FB-B782-0641A6BBC37D}" destId="{25358320-A4C4-4FA1-894A-6B5D66A331D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30A6A5-A8F7-4A71-81ED-89F9A523BF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3A0B78-0105-4842-89AC-1055DD3004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Resubscribe to the catalog</a:t>
          </a:r>
        </a:p>
      </dgm:t>
    </dgm:pt>
    <dgm:pt modelId="{F1F25105-5789-4D01-8937-2EDE30B53BEE}" type="parTrans" cxnId="{E140FE8A-DD30-4CDB-8561-3E6868E508DC}">
      <dgm:prSet/>
      <dgm:spPr/>
      <dgm:t>
        <a:bodyPr/>
        <a:lstStyle/>
        <a:p>
          <a:endParaRPr lang="en-US"/>
        </a:p>
      </dgm:t>
    </dgm:pt>
    <dgm:pt modelId="{B3A2643D-E67C-4BD1-903C-F44BDBA87B94}" type="sibTrans" cxnId="{E140FE8A-DD30-4CDB-8561-3E6868E508DC}">
      <dgm:prSet/>
      <dgm:spPr/>
      <dgm:t>
        <a:bodyPr/>
        <a:lstStyle/>
        <a:p>
          <a:endParaRPr lang="en-US"/>
        </a:p>
      </dgm:t>
    </dgm:pt>
    <dgm:pt modelId="{C92BB8E7-D175-4790-9611-7BD8DD528D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Decline updates that do not belong in any categories</a:t>
          </a:r>
        </a:p>
      </dgm:t>
    </dgm:pt>
    <dgm:pt modelId="{5674F02B-FBDB-4F41-A0A4-2BB0103D0B26}" type="parTrans" cxnId="{5776EF02-6503-4F1C-A2B4-542D0B2305C5}">
      <dgm:prSet/>
      <dgm:spPr/>
      <dgm:t>
        <a:bodyPr/>
        <a:lstStyle/>
        <a:p>
          <a:endParaRPr lang="en-US"/>
        </a:p>
      </dgm:t>
    </dgm:pt>
    <dgm:pt modelId="{A44CB427-C810-4602-AC2A-6A31D172FC6F}" type="sibTrans" cxnId="{5776EF02-6503-4F1C-A2B4-542D0B2305C5}">
      <dgm:prSet/>
      <dgm:spPr/>
      <dgm:t>
        <a:bodyPr/>
        <a:lstStyle/>
        <a:p>
          <a:endParaRPr lang="en-US"/>
        </a:p>
      </dgm:t>
    </dgm:pt>
    <dgm:pt modelId="{FE27120E-ED32-4E18-B7D9-4EA79A43FF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 WSUS cleanup</a:t>
          </a:r>
        </a:p>
      </dgm:t>
    </dgm:pt>
    <dgm:pt modelId="{7255B58A-B8AE-4B31-BA06-41FBBC03DB82}" type="parTrans" cxnId="{9E25A80B-E52B-4F41-BA77-E4C3EC7AD050}">
      <dgm:prSet/>
      <dgm:spPr/>
      <dgm:t>
        <a:bodyPr/>
        <a:lstStyle/>
        <a:p>
          <a:endParaRPr lang="en-US"/>
        </a:p>
      </dgm:t>
    </dgm:pt>
    <dgm:pt modelId="{5A0570F3-E161-42AF-8BF2-DD479D01536E}" type="sibTrans" cxnId="{9E25A80B-E52B-4F41-BA77-E4C3EC7AD050}">
      <dgm:prSet/>
      <dgm:spPr/>
      <dgm:t>
        <a:bodyPr/>
        <a:lstStyle/>
        <a:p>
          <a:endParaRPr lang="en-US"/>
        </a:p>
      </dgm:t>
    </dgm:pt>
    <dgm:pt modelId="{1CC0263E-E6EE-4A80-9B74-9F56FCBC39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Scheduled Sync</a:t>
          </a:r>
        </a:p>
      </dgm:t>
    </dgm:pt>
    <dgm:pt modelId="{FD681724-F437-47A7-B75B-25E5A3976BD5}" type="parTrans" cxnId="{5E6451F7-78E3-4109-BF6C-21F3ECC8AF4B}">
      <dgm:prSet/>
      <dgm:spPr/>
    </dgm:pt>
    <dgm:pt modelId="{453AF156-4DF3-4EA6-85E8-F1487E89E4B3}" type="sibTrans" cxnId="{5E6451F7-78E3-4109-BF6C-21F3ECC8AF4B}">
      <dgm:prSet/>
      <dgm:spPr/>
    </dgm:pt>
    <dgm:pt modelId="{8D041B68-A240-417C-982B-F4C62470A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Choose new categories</a:t>
          </a:r>
        </a:p>
      </dgm:t>
    </dgm:pt>
    <dgm:pt modelId="{D0426E92-CC49-4224-A281-B09F782E5B31}" type="sibTrans" cxnId="{9FA7D031-CBAF-4C8D-844B-1866144FD9B6}">
      <dgm:prSet/>
      <dgm:spPr/>
      <dgm:t>
        <a:bodyPr/>
        <a:lstStyle/>
        <a:p>
          <a:endParaRPr lang="en-US"/>
        </a:p>
      </dgm:t>
    </dgm:pt>
    <dgm:pt modelId="{F53C9F6B-4BCE-42BD-9BC2-D56A7A41757A}" type="parTrans" cxnId="{9FA7D031-CBAF-4C8D-844B-1866144FD9B6}">
      <dgm:prSet/>
      <dgm:spPr/>
      <dgm:t>
        <a:bodyPr/>
        <a:lstStyle/>
        <a:p>
          <a:endParaRPr lang="en-US"/>
        </a:p>
      </dgm:t>
    </dgm:pt>
    <dgm:pt modelId="{3A0E8589-14F1-41E2-9006-E2FC474B4F9F}" type="pres">
      <dgm:prSet presAssocID="{CA30A6A5-A8F7-4A71-81ED-89F9A523BFDD}" presName="root" presStyleCnt="0">
        <dgm:presLayoutVars>
          <dgm:dir/>
          <dgm:resizeHandles val="exact"/>
        </dgm:presLayoutVars>
      </dgm:prSet>
      <dgm:spPr/>
    </dgm:pt>
    <dgm:pt modelId="{02133945-E4DD-439B-B922-284CDB31E816}" type="pres">
      <dgm:prSet presAssocID="{633A0B78-0105-4842-89AC-1055DD300436}" presName="compNode" presStyleCnt="0"/>
      <dgm:spPr/>
    </dgm:pt>
    <dgm:pt modelId="{CDED0244-2BDC-4265-86B8-B7F03911AE50}" type="pres">
      <dgm:prSet presAssocID="{633A0B78-0105-4842-89AC-1055DD300436}" presName="bgRect" presStyleLbl="bgShp" presStyleIdx="0" presStyleCnt="3"/>
      <dgm:spPr/>
    </dgm:pt>
    <dgm:pt modelId="{316E4F0C-B4FC-426F-80E5-D213DB96FB3A}" type="pres">
      <dgm:prSet presAssocID="{633A0B78-0105-4842-89AC-1055DD3004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ACC5C15-3755-473A-BDFC-205EF60AE782}" type="pres">
      <dgm:prSet presAssocID="{633A0B78-0105-4842-89AC-1055DD300436}" presName="spaceRect" presStyleCnt="0"/>
      <dgm:spPr/>
    </dgm:pt>
    <dgm:pt modelId="{165600C1-C433-4B59-872E-36307E8EE96C}" type="pres">
      <dgm:prSet presAssocID="{633A0B78-0105-4842-89AC-1055DD300436}" presName="parTx" presStyleLbl="revTx" presStyleIdx="0" presStyleCnt="4">
        <dgm:presLayoutVars>
          <dgm:chMax val="0"/>
          <dgm:chPref val="0"/>
        </dgm:presLayoutVars>
      </dgm:prSet>
      <dgm:spPr/>
    </dgm:pt>
    <dgm:pt modelId="{2F48F8DA-DD32-468C-A7A1-D261B097DF54}" type="pres">
      <dgm:prSet presAssocID="{633A0B78-0105-4842-89AC-1055DD300436}" presName="desTx" presStyleLbl="revTx" presStyleIdx="1" presStyleCnt="4">
        <dgm:presLayoutVars/>
      </dgm:prSet>
      <dgm:spPr/>
    </dgm:pt>
    <dgm:pt modelId="{B1DC1269-FA4F-4926-A5F7-ADF2B191F962}" type="pres">
      <dgm:prSet presAssocID="{B3A2643D-E67C-4BD1-903C-F44BDBA87B94}" presName="sibTrans" presStyleCnt="0"/>
      <dgm:spPr/>
    </dgm:pt>
    <dgm:pt modelId="{AF3395BC-FC29-4159-8634-981918AAE7CF}" type="pres">
      <dgm:prSet presAssocID="{C92BB8E7-D175-4790-9611-7BD8DD528D22}" presName="compNode" presStyleCnt="0"/>
      <dgm:spPr/>
    </dgm:pt>
    <dgm:pt modelId="{454C8D37-10D8-4B31-A0D3-B1284B2AD2F0}" type="pres">
      <dgm:prSet presAssocID="{C92BB8E7-D175-4790-9611-7BD8DD528D22}" presName="bgRect" presStyleLbl="bgShp" presStyleIdx="1" presStyleCnt="3"/>
      <dgm:spPr/>
    </dgm:pt>
    <dgm:pt modelId="{2FA0DE91-8651-4E62-AA07-40136054F758}" type="pres">
      <dgm:prSet presAssocID="{C92BB8E7-D175-4790-9611-7BD8DD528D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9C5BD3D-60F2-43B9-BF11-561A530BFAB5}" type="pres">
      <dgm:prSet presAssocID="{C92BB8E7-D175-4790-9611-7BD8DD528D22}" presName="spaceRect" presStyleCnt="0"/>
      <dgm:spPr/>
    </dgm:pt>
    <dgm:pt modelId="{88851A49-A9EF-4847-B1BF-63C64F034584}" type="pres">
      <dgm:prSet presAssocID="{C92BB8E7-D175-4790-9611-7BD8DD528D22}" presName="parTx" presStyleLbl="revTx" presStyleIdx="2" presStyleCnt="4">
        <dgm:presLayoutVars>
          <dgm:chMax val="0"/>
          <dgm:chPref val="0"/>
        </dgm:presLayoutVars>
      </dgm:prSet>
      <dgm:spPr/>
    </dgm:pt>
    <dgm:pt modelId="{F0C2BB5D-7013-465C-80EB-F50893052F55}" type="pres">
      <dgm:prSet presAssocID="{A44CB427-C810-4602-AC2A-6A31D172FC6F}" presName="sibTrans" presStyleCnt="0"/>
      <dgm:spPr/>
    </dgm:pt>
    <dgm:pt modelId="{7FAE00EA-C3DA-44A8-970E-624A55C250C9}" type="pres">
      <dgm:prSet presAssocID="{FE27120E-ED32-4E18-B7D9-4EA79A43FFA9}" presName="compNode" presStyleCnt="0"/>
      <dgm:spPr/>
    </dgm:pt>
    <dgm:pt modelId="{ED0E65F8-6C13-44D7-9B1E-D622C4436EAA}" type="pres">
      <dgm:prSet presAssocID="{FE27120E-ED32-4E18-B7D9-4EA79A43FFA9}" presName="bgRect" presStyleLbl="bgShp" presStyleIdx="2" presStyleCnt="3"/>
      <dgm:spPr/>
    </dgm:pt>
    <dgm:pt modelId="{0430EE79-19DD-4DB2-A3F6-86C19B9EAF56}" type="pres">
      <dgm:prSet presAssocID="{FE27120E-ED32-4E18-B7D9-4EA79A43FF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8E49BAB7-F129-436E-93B4-D8C3EF46B99D}" type="pres">
      <dgm:prSet presAssocID="{FE27120E-ED32-4E18-B7D9-4EA79A43FFA9}" presName="spaceRect" presStyleCnt="0"/>
      <dgm:spPr/>
    </dgm:pt>
    <dgm:pt modelId="{3CE9B8F9-46DA-4D81-88FD-E52331878E60}" type="pres">
      <dgm:prSet presAssocID="{FE27120E-ED32-4E18-B7D9-4EA79A43FFA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76EF02-6503-4F1C-A2B4-542D0B2305C5}" srcId="{CA30A6A5-A8F7-4A71-81ED-89F9A523BFDD}" destId="{C92BB8E7-D175-4790-9611-7BD8DD528D22}" srcOrd="1" destOrd="0" parTransId="{5674F02B-FBDB-4F41-A0A4-2BB0103D0B26}" sibTransId="{A44CB427-C810-4602-AC2A-6A31D172FC6F}"/>
    <dgm:cxn modelId="{9E25A80B-E52B-4F41-BA77-E4C3EC7AD050}" srcId="{CA30A6A5-A8F7-4A71-81ED-89F9A523BFDD}" destId="{FE27120E-ED32-4E18-B7D9-4EA79A43FFA9}" srcOrd="2" destOrd="0" parTransId="{7255B58A-B8AE-4B31-BA06-41FBBC03DB82}" sibTransId="{5A0570F3-E161-42AF-8BF2-DD479D01536E}"/>
    <dgm:cxn modelId="{F4C0BE21-CECE-4EF0-A2F4-E7562819DEA0}" type="presOf" srcId="{CA30A6A5-A8F7-4A71-81ED-89F9A523BFDD}" destId="{3A0E8589-14F1-41E2-9006-E2FC474B4F9F}" srcOrd="0" destOrd="0" presId="urn:microsoft.com/office/officeart/2018/2/layout/IconVerticalSolidList"/>
    <dgm:cxn modelId="{9FA7D031-CBAF-4C8D-844B-1866144FD9B6}" srcId="{633A0B78-0105-4842-89AC-1055DD300436}" destId="{8D041B68-A240-417C-982B-F4C62470A06B}" srcOrd="0" destOrd="0" parTransId="{F53C9F6B-4BCE-42BD-9BC2-D56A7A41757A}" sibTransId="{D0426E92-CC49-4224-A281-B09F782E5B31}"/>
    <dgm:cxn modelId="{E64FD066-DBAD-4938-949E-2237089C5DA5}" type="presOf" srcId="{633A0B78-0105-4842-89AC-1055DD300436}" destId="{165600C1-C433-4B59-872E-36307E8EE96C}" srcOrd="0" destOrd="0" presId="urn:microsoft.com/office/officeart/2018/2/layout/IconVerticalSolidList"/>
    <dgm:cxn modelId="{7677CD70-09A6-4254-AB93-4C95AC926908}" type="presOf" srcId="{8D041B68-A240-417C-982B-F4C62470A06B}" destId="{2F48F8DA-DD32-468C-A7A1-D261B097DF54}" srcOrd="0" destOrd="0" presId="urn:microsoft.com/office/officeart/2018/2/layout/IconVerticalSolidList"/>
    <dgm:cxn modelId="{43ECA47A-601B-4AB0-8020-BC2DCD1EEFFF}" type="presOf" srcId="{FE27120E-ED32-4E18-B7D9-4EA79A43FFA9}" destId="{3CE9B8F9-46DA-4D81-88FD-E52331878E60}" srcOrd="0" destOrd="0" presId="urn:microsoft.com/office/officeart/2018/2/layout/IconVerticalSolidList"/>
    <dgm:cxn modelId="{E140FE8A-DD30-4CDB-8561-3E6868E508DC}" srcId="{CA30A6A5-A8F7-4A71-81ED-89F9A523BFDD}" destId="{633A0B78-0105-4842-89AC-1055DD300436}" srcOrd="0" destOrd="0" parTransId="{F1F25105-5789-4D01-8937-2EDE30B53BEE}" sibTransId="{B3A2643D-E67C-4BD1-903C-F44BDBA87B94}"/>
    <dgm:cxn modelId="{73C6C9BB-8EF2-474E-96CA-234B90EFF479}" type="presOf" srcId="{1CC0263E-E6EE-4A80-9B74-9F56FCBC39A9}" destId="{2F48F8DA-DD32-468C-A7A1-D261B097DF54}" srcOrd="0" destOrd="1" presId="urn:microsoft.com/office/officeart/2018/2/layout/IconVerticalSolidList"/>
    <dgm:cxn modelId="{2552DED0-CD48-46D8-8952-DCC7E2EA5F38}" type="presOf" srcId="{C92BB8E7-D175-4790-9611-7BD8DD528D22}" destId="{88851A49-A9EF-4847-B1BF-63C64F034584}" srcOrd="0" destOrd="0" presId="urn:microsoft.com/office/officeart/2018/2/layout/IconVerticalSolidList"/>
    <dgm:cxn modelId="{5E6451F7-78E3-4109-BF6C-21F3ECC8AF4B}" srcId="{633A0B78-0105-4842-89AC-1055DD300436}" destId="{1CC0263E-E6EE-4A80-9B74-9F56FCBC39A9}" srcOrd="1" destOrd="0" parTransId="{FD681724-F437-47A7-B75B-25E5A3976BD5}" sibTransId="{453AF156-4DF3-4EA6-85E8-F1487E89E4B3}"/>
    <dgm:cxn modelId="{0C705C35-0E61-4E47-88AE-B01A62991063}" type="presParOf" srcId="{3A0E8589-14F1-41E2-9006-E2FC474B4F9F}" destId="{02133945-E4DD-439B-B922-284CDB31E816}" srcOrd="0" destOrd="0" presId="urn:microsoft.com/office/officeart/2018/2/layout/IconVerticalSolidList"/>
    <dgm:cxn modelId="{AD4613C8-7AA2-45A3-8341-515059E05595}" type="presParOf" srcId="{02133945-E4DD-439B-B922-284CDB31E816}" destId="{CDED0244-2BDC-4265-86B8-B7F03911AE50}" srcOrd="0" destOrd="0" presId="urn:microsoft.com/office/officeart/2018/2/layout/IconVerticalSolidList"/>
    <dgm:cxn modelId="{FCE8B8E7-AF5B-4B45-B586-98CBE34C0B71}" type="presParOf" srcId="{02133945-E4DD-439B-B922-284CDB31E816}" destId="{316E4F0C-B4FC-426F-80E5-D213DB96FB3A}" srcOrd="1" destOrd="0" presId="urn:microsoft.com/office/officeart/2018/2/layout/IconVerticalSolidList"/>
    <dgm:cxn modelId="{577E28B3-6E88-4CD9-B803-CCA143136AE8}" type="presParOf" srcId="{02133945-E4DD-439B-B922-284CDB31E816}" destId="{9ACC5C15-3755-473A-BDFC-205EF60AE782}" srcOrd="2" destOrd="0" presId="urn:microsoft.com/office/officeart/2018/2/layout/IconVerticalSolidList"/>
    <dgm:cxn modelId="{D84DC00C-F540-4387-9BC8-20E612936FA6}" type="presParOf" srcId="{02133945-E4DD-439B-B922-284CDB31E816}" destId="{165600C1-C433-4B59-872E-36307E8EE96C}" srcOrd="3" destOrd="0" presId="urn:microsoft.com/office/officeart/2018/2/layout/IconVerticalSolidList"/>
    <dgm:cxn modelId="{EE4CE80B-CAE7-46E6-A15B-26A30D4455EA}" type="presParOf" srcId="{02133945-E4DD-439B-B922-284CDB31E816}" destId="{2F48F8DA-DD32-468C-A7A1-D261B097DF54}" srcOrd="4" destOrd="0" presId="urn:microsoft.com/office/officeart/2018/2/layout/IconVerticalSolidList"/>
    <dgm:cxn modelId="{CD477252-C958-4055-8502-92FE6D3D5BC0}" type="presParOf" srcId="{3A0E8589-14F1-41E2-9006-E2FC474B4F9F}" destId="{B1DC1269-FA4F-4926-A5F7-ADF2B191F962}" srcOrd="1" destOrd="0" presId="urn:microsoft.com/office/officeart/2018/2/layout/IconVerticalSolidList"/>
    <dgm:cxn modelId="{48F1438A-3AA1-47F3-B426-2F7CFF6D7F78}" type="presParOf" srcId="{3A0E8589-14F1-41E2-9006-E2FC474B4F9F}" destId="{AF3395BC-FC29-4159-8634-981918AAE7CF}" srcOrd="2" destOrd="0" presId="urn:microsoft.com/office/officeart/2018/2/layout/IconVerticalSolidList"/>
    <dgm:cxn modelId="{ACA95047-4AEC-40E2-9C84-426D314CF380}" type="presParOf" srcId="{AF3395BC-FC29-4159-8634-981918AAE7CF}" destId="{454C8D37-10D8-4B31-A0D3-B1284B2AD2F0}" srcOrd="0" destOrd="0" presId="urn:microsoft.com/office/officeart/2018/2/layout/IconVerticalSolidList"/>
    <dgm:cxn modelId="{C1BEAAD4-30C2-4591-B3FF-A5800DB65334}" type="presParOf" srcId="{AF3395BC-FC29-4159-8634-981918AAE7CF}" destId="{2FA0DE91-8651-4E62-AA07-40136054F758}" srcOrd="1" destOrd="0" presId="urn:microsoft.com/office/officeart/2018/2/layout/IconVerticalSolidList"/>
    <dgm:cxn modelId="{B58C5D67-CD31-48B3-91FE-99A068CBAA33}" type="presParOf" srcId="{AF3395BC-FC29-4159-8634-981918AAE7CF}" destId="{F9C5BD3D-60F2-43B9-BF11-561A530BFAB5}" srcOrd="2" destOrd="0" presId="urn:microsoft.com/office/officeart/2018/2/layout/IconVerticalSolidList"/>
    <dgm:cxn modelId="{2B5AAF0C-C203-4044-ADEA-A329F6DC34EC}" type="presParOf" srcId="{AF3395BC-FC29-4159-8634-981918AAE7CF}" destId="{88851A49-A9EF-4847-B1BF-63C64F034584}" srcOrd="3" destOrd="0" presId="urn:microsoft.com/office/officeart/2018/2/layout/IconVerticalSolidList"/>
    <dgm:cxn modelId="{9BA4769F-F1BE-45E1-93DA-E30AB051DA97}" type="presParOf" srcId="{3A0E8589-14F1-41E2-9006-E2FC474B4F9F}" destId="{F0C2BB5D-7013-465C-80EB-F50893052F55}" srcOrd="3" destOrd="0" presId="urn:microsoft.com/office/officeart/2018/2/layout/IconVerticalSolidList"/>
    <dgm:cxn modelId="{800BDC01-EA70-45F8-A3AC-88DD12F0564B}" type="presParOf" srcId="{3A0E8589-14F1-41E2-9006-E2FC474B4F9F}" destId="{7FAE00EA-C3DA-44A8-970E-624A55C250C9}" srcOrd="4" destOrd="0" presId="urn:microsoft.com/office/officeart/2018/2/layout/IconVerticalSolidList"/>
    <dgm:cxn modelId="{AB2BF630-89B5-4794-B3A4-9367E7D133D9}" type="presParOf" srcId="{7FAE00EA-C3DA-44A8-970E-624A55C250C9}" destId="{ED0E65F8-6C13-44D7-9B1E-D622C4436EAA}" srcOrd="0" destOrd="0" presId="urn:microsoft.com/office/officeart/2018/2/layout/IconVerticalSolidList"/>
    <dgm:cxn modelId="{76C8078C-6A4E-4928-A3CD-BA2C47735C9B}" type="presParOf" srcId="{7FAE00EA-C3DA-44A8-970E-624A55C250C9}" destId="{0430EE79-19DD-4DB2-A3F6-86C19B9EAF56}" srcOrd="1" destOrd="0" presId="urn:microsoft.com/office/officeart/2018/2/layout/IconVerticalSolidList"/>
    <dgm:cxn modelId="{935E4E09-2126-4175-ACE0-ED210B923BB8}" type="presParOf" srcId="{7FAE00EA-C3DA-44A8-970E-624A55C250C9}" destId="{8E49BAB7-F129-436E-93B4-D8C3EF46B99D}" srcOrd="2" destOrd="0" presId="urn:microsoft.com/office/officeart/2018/2/layout/IconVerticalSolidList"/>
    <dgm:cxn modelId="{5B6623C8-0B27-4625-9EE6-9CF328CE60D4}" type="presParOf" srcId="{7FAE00EA-C3DA-44A8-970E-624A55C250C9}" destId="{3CE9B8F9-46DA-4D81-88FD-E52331878E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CA3B84-823A-4354-B483-7057F58F6BD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45172A-A987-41A6-B71E-8EEF0D09562B}">
      <dgm:prSet/>
      <dgm:spPr/>
      <dgm:t>
        <a:bodyPr/>
        <a:lstStyle/>
        <a:p>
          <a:r>
            <a:rPr lang="en-US"/>
            <a:t>Metadata-Only Updates</a:t>
          </a:r>
        </a:p>
      </dgm:t>
    </dgm:pt>
    <dgm:pt modelId="{378B7733-606B-4C41-84C1-18759D6CDB90}" type="parTrans" cxnId="{B65C9FDB-74BA-4932-BFBB-785F59046EE8}">
      <dgm:prSet/>
      <dgm:spPr/>
      <dgm:t>
        <a:bodyPr/>
        <a:lstStyle/>
        <a:p>
          <a:endParaRPr lang="en-US"/>
        </a:p>
      </dgm:t>
    </dgm:pt>
    <dgm:pt modelId="{873D188E-22F3-4FB6-B28A-2D57A6E0237B}" type="sibTrans" cxnId="{B65C9FDB-74BA-4932-BFBB-785F59046EE8}">
      <dgm:prSet/>
      <dgm:spPr/>
      <dgm:t>
        <a:bodyPr/>
        <a:lstStyle/>
        <a:p>
          <a:endParaRPr lang="en-US"/>
        </a:p>
      </dgm:t>
    </dgm:pt>
    <dgm:pt modelId="{BAFF94A7-8A1D-4D12-AD8A-C0B339927EE8}">
      <dgm:prSet/>
      <dgm:spPr/>
      <dgm:t>
        <a:bodyPr/>
        <a:lstStyle/>
        <a:p>
          <a:r>
            <a:rPr lang="en-US" b="0" i="0"/>
            <a:t>The metadata for updates in WSUS contains all </a:t>
          </a:r>
          <a:r>
            <a:rPr lang="en-US" b="1" i="0"/>
            <a:t>the information about an update</a:t>
          </a:r>
          <a:r>
            <a:rPr lang="en-US" b="0" i="0"/>
            <a:t>, and they appear in the console with a blue icon next to them.</a:t>
          </a:r>
          <a:endParaRPr lang="en-US"/>
        </a:p>
      </dgm:t>
    </dgm:pt>
    <dgm:pt modelId="{D33CA6A0-3A89-4EDB-A075-F017197E23F3}" type="parTrans" cxnId="{35D20E6A-18D0-4B42-9FEC-2202131C083A}">
      <dgm:prSet/>
      <dgm:spPr/>
      <dgm:t>
        <a:bodyPr/>
        <a:lstStyle/>
        <a:p>
          <a:endParaRPr lang="en-US"/>
        </a:p>
      </dgm:t>
    </dgm:pt>
    <dgm:pt modelId="{66784F73-B65E-4015-AD6D-BE5782282619}" type="sibTrans" cxnId="{35D20E6A-18D0-4B42-9FEC-2202131C083A}">
      <dgm:prSet/>
      <dgm:spPr/>
      <dgm:t>
        <a:bodyPr/>
        <a:lstStyle/>
        <a:p>
          <a:endParaRPr lang="en-US"/>
        </a:p>
      </dgm:t>
    </dgm:pt>
    <dgm:pt modelId="{CE1B6BA6-7347-49B1-9682-84F7FFB40FB7}">
      <dgm:prSet/>
      <dgm:spPr/>
      <dgm:t>
        <a:bodyPr/>
        <a:lstStyle/>
        <a:p>
          <a:r>
            <a:rPr lang="en-US" b="1" i="0"/>
            <a:t>WSUS Update Metadata</a:t>
          </a:r>
          <a:r>
            <a:rPr lang="en-US" b="0" i="0"/>
            <a:t> includes information such as:</a:t>
          </a:r>
          <a:endParaRPr lang="en-US"/>
        </a:p>
      </dgm:t>
    </dgm:pt>
    <dgm:pt modelId="{D7BC9017-2E75-4C7B-B869-AA62624915C9}" type="parTrans" cxnId="{56CC93E8-1182-4603-A7D0-BBC41C8FBC14}">
      <dgm:prSet/>
      <dgm:spPr/>
      <dgm:t>
        <a:bodyPr/>
        <a:lstStyle/>
        <a:p>
          <a:endParaRPr lang="en-US"/>
        </a:p>
      </dgm:t>
    </dgm:pt>
    <dgm:pt modelId="{108F8D3D-8AFA-4B9A-9A11-38B595A13485}" type="sibTrans" cxnId="{56CC93E8-1182-4603-A7D0-BBC41C8FBC14}">
      <dgm:prSet/>
      <dgm:spPr/>
      <dgm:t>
        <a:bodyPr/>
        <a:lstStyle/>
        <a:p>
          <a:endParaRPr lang="en-US"/>
        </a:p>
      </dgm:t>
    </dgm:pt>
    <dgm:pt modelId="{BCDD2E6E-2067-4F11-848C-DA3708E96F5C}">
      <dgm:prSet/>
      <dgm:spPr/>
      <dgm:t>
        <a:bodyPr/>
        <a:lstStyle/>
        <a:p>
          <a:r>
            <a:rPr lang="en-US" b="0" i="0"/>
            <a:t>Title, Description, Update Severity, Update Classification, Superseded Updates</a:t>
          </a:r>
          <a:endParaRPr lang="en-US"/>
        </a:p>
      </dgm:t>
    </dgm:pt>
    <dgm:pt modelId="{FA7605D2-2995-4CF1-BB1A-B3DAA5067129}" type="parTrans" cxnId="{BFDFFE44-4777-48F8-9077-49DC5FEBAE48}">
      <dgm:prSet/>
      <dgm:spPr/>
      <dgm:t>
        <a:bodyPr/>
        <a:lstStyle/>
        <a:p>
          <a:endParaRPr lang="en-US"/>
        </a:p>
      </dgm:t>
    </dgm:pt>
    <dgm:pt modelId="{492057FB-B585-475E-A14B-61577F1ED5DC}" type="sibTrans" cxnId="{BFDFFE44-4777-48F8-9077-49DC5FEBAE48}">
      <dgm:prSet/>
      <dgm:spPr/>
      <dgm:t>
        <a:bodyPr/>
        <a:lstStyle/>
        <a:p>
          <a:endParaRPr lang="en-US"/>
        </a:p>
      </dgm:t>
    </dgm:pt>
    <dgm:pt modelId="{636BCADF-FF4B-4FFB-8CAB-6F10BC78FADA}">
      <dgm:prSet/>
      <dgm:spPr/>
      <dgm:t>
        <a:bodyPr/>
        <a:lstStyle/>
        <a:p>
          <a:r>
            <a:rPr lang="en-US" b="0" i="0"/>
            <a:t>Applicability Rules</a:t>
          </a:r>
          <a:endParaRPr lang="en-US"/>
        </a:p>
      </dgm:t>
    </dgm:pt>
    <dgm:pt modelId="{039D05D2-9BC7-414F-AB9D-DE8B95681131}" type="parTrans" cxnId="{D875AEA1-432B-4938-9BEF-A417C7095EF4}">
      <dgm:prSet/>
      <dgm:spPr/>
      <dgm:t>
        <a:bodyPr/>
        <a:lstStyle/>
        <a:p>
          <a:endParaRPr lang="en-US"/>
        </a:p>
      </dgm:t>
    </dgm:pt>
    <dgm:pt modelId="{B33FBE68-C81D-4C21-B98A-52DDD63D8916}" type="sibTrans" cxnId="{D875AEA1-432B-4938-9BEF-A417C7095EF4}">
      <dgm:prSet/>
      <dgm:spPr/>
      <dgm:t>
        <a:bodyPr/>
        <a:lstStyle/>
        <a:p>
          <a:endParaRPr lang="en-US"/>
        </a:p>
      </dgm:t>
    </dgm:pt>
    <dgm:pt modelId="{CAAB281D-2717-4839-BE5B-96C8249D5B0C}">
      <dgm:prSet/>
      <dgm:spPr/>
      <dgm:t>
        <a:bodyPr/>
        <a:lstStyle/>
        <a:p>
          <a:r>
            <a:rPr lang="en-US" b="0" i="0"/>
            <a:t>IsInstalled, IsSuperseded, IsInstallable</a:t>
          </a:r>
          <a:endParaRPr lang="en-US"/>
        </a:p>
      </dgm:t>
    </dgm:pt>
    <dgm:pt modelId="{380ADC99-A2BB-4F9F-B385-9DA54FFEEDDB}" type="parTrans" cxnId="{06E40E7D-1D61-4CFE-8987-E59823B68E5C}">
      <dgm:prSet/>
      <dgm:spPr/>
      <dgm:t>
        <a:bodyPr/>
        <a:lstStyle/>
        <a:p>
          <a:endParaRPr lang="en-US"/>
        </a:p>
      </dgm:t>
    </dgm:pt>
    <dgm:pt modelId="{5CD282ED-365B-4296-81F8-EA180BFB5EF1}" type="sibTrans" cxnId="{06E40E7D-1D61-4CFE-8987-E59823B68E5C}">
      <dgm:prSet/>
      <dgm:spPr/>
      <dgm:t>
        <a:bodyPr/>
        <a:lstStyle/>
        <a:p>
          <a:endParaRPr lang="en-US"/>
        </a:p>
      </dgm:t>
    </dgm:pt>
    <dgm:pt modelId="{4044E3E2-3DF3-4095-90FB-95A8479034FD}">
      <dgm:prSet/>
      <dgm:spPr/>
      <dgm:t>
        <a:bodyPr/>
        <a:lstStyle/>
        <a:p>
          <a:r>
            <a:rPr lang="en-US" b="0" i="0"/>
            <a:t>Command Line</a:t>
          </a:r>
          <a:endParaRPr lang="en-US"/>
        </a:p>
      </dgm:t>
    </dgm:pt>
    <dgm:pt modelId="{3996FC72-25D5-42D0-88EB-3863E35CCEC4}" type="parTrans" cxnId="{FC2FCF83-009A-476A-9FD4-9667934F55E6}">
      <dgm:prSet/>
      <dgm:spPr/>
      <dgm:t>
        <a:bodyPr/>
        <a:lstStyle/>
        <a:p>
          <a:endParaRPr lang="en-US"/>
        </a:p>
      </dgm:t>
    </dgm:pt>
    <dgm:pt modelId="{1F7907C9-9565-4113-8F31-9D5CE5508686}" type="sibTrans" cxnId="{FC2FCF83-009A-476A-9FD4-9667934F55E6}">
      <dgm:prSet/>
      <dgm:spPr/>
      <dgm:t>
        <a:bodyPr/>
        <a:lstStyle/>
        <a:p>
          <a:endParaRPr lang="en-US"/>
        </a:p>
      </dgm:t>
    </dgm:pt>
    <dgm:pt modelId="{544D6E9A-E36A-43AA-9391-F01D93E1960D}">
      <dgm:prSet/>
      <dgm:spPr/>
      <dgm:t>
        <a:bodyPr/>
        <a:lstStyle/>
        <a:p>
          <a:r>
            <a:rPr lang="en-US" b="0" i="0"/>
            <a:t>Return Code Behavior</a:t>
          </a:r>
          <a:endParaRPr lang="en-US"/>
        </a:p>
      </dgm:t>
    </dgm:pt>
    <dgm:pt modelId="{AAA8F260-4B46-4845-90AB-FDF9E1D748AC}" type="parTrans" cxnId="{8284153E-70BB-4B26-A9CE-2E9B5D90907C}">
      <dgm:prSet/>
      <dgm:spPr/>
      <dgm:t>
        <a:bodyPr/>
        <a:lstStyle/>
        <a:p>
          <a:endParaRPr lang="en-US"/>
        </a:p>
      </dgm:t>
    </dgm:pt>
    <dgm:pt modelId="{D1F61AF4-98C2-471F-9F7B-A2D8444ABC5B}" type="sibTrans" cxnId="{8284153E-70BB-4B26-A9CE-2E9B5D90907C}">
      <dgm:prSet/>
      <dgm:spPr/>
      <dgm:t>
        <a:bodyPr/>
        <a:lstStyle/>
        <a:p>
          <a:endParaRPr lang="en-US"/>
        </a:p>
      </dgm:t>
    </dgm:pt>
    <dgm:pt modelId="{2405B694-34F1-416A-8DA4-8EC874463D5A}">
      <dgm:prSet/>
      <dgm:spPr/>
      <dgm:t>
        <a:bodyPr/>
        <a:lstStyle/>
        <a:p>
          <a:r>
            <a:rPr lang="en-US"/>
            <a:t>Full Content Updates</a:t>
          </a:r>
        </a:p>
      </dgm:t>
    </dgm:pt>
    <dgm:pt modelId="{CCEC7CB1-17AE-4FE9-9A7F-6BED636A1AC1}" type="parTrans" cxnId="{E3D7F79F-42BA-416F-ACA0-62C88615FA3D}">
      <dgm:prSet/>
      <dgm:spPr/>
      <dgm:t>
        <a:bodyPr/>
        <a:lstStyle/>
        <a:p>
          <a:endParaRPr lang="en-US"/>
        </a:p>
      </dgm:t>
    </dgm:pt>
    <dgm:pt modelId="{D6DCE63B-9922-43ED-9B62-BB935C589837}" type="sibTrans" cxnId="{E3D7F79F-42BA-416F-ACA0-62C88615FA3D}">
      <dgm:prSet/>
      <dgm:spPr/>
      <dgm:t>
        <a:bodyPr/>
        <a:lstStyle/>
        <a:p>
          <a:endParaRPr lang="en-US"/>
        </a:p>
      </dgm:t>
    </dgm:pt>
    <dgm:pt modelId="{60F0C81D-5F99-446A-A674-C2363FD79638}">
      <dgm:prSet/>
      <dgm:spPr/>
      <dgm:t>
        <a:bodyPr/>
        <a:lstStyle/>
        <a:p>
          <a:r>
            <a:rPr lang="en-US"/>
            <a:t>Same as Metadata, but also published the update binary</a:t>
          </a:r>
        </a:p>
      </dgm:t>
    </dgm:pt>
    <dgm:pt modelId="{AEE83456-905C-46DD-AD8B-59898CBB2436}" type="parTrans" cxnId="{E27C16B4-DDE8-4D04-AB09-9FB4011CA836}">
      <dgm:prSet/>
      <dgm:spPr/>
      <dgm:t>
        <a:bodyPr/>
        <a:lstStyle/>
        <a:p>
          <a:endParaRPr lang="en-US"/>
        </a:p>
      </dgm:t>
    </dgm:pt>
    <dgm:pt modelId="{3DE062AE-8837-4E4F-BDF4-02679C718263}" type="sibTrans" cxnId="{E27C16B4-DDE8-4D04-AB09-9FB4011CA836}">
      <dgm:prSet/>
      <dgm:spPr/>
      <dgm:t>
        <a:bodyPr/>
        <a:lstStyle/>
        <a:p>
          <a:endParaRPr lang="en-US"/>
        </a:p>
      </dgm:t>
    </dgm:pt>
    <dgm:pt modelId="{3199F2DA-A649-4223-9466-9C0DF2088D04}" type="pres">
      <dgm:prSet presAssocID="{59CA3B84-823A-4354-B483-7057F58F6BD1}" presName="linear" presStyleCnt="0">
        <dgm:presLayoutVars>
          <dgm:dir/>
          <dgm:animLvl val="lvl"/>
          <dgm:resizeHandles val="exact"/>
        </dgm:presLayoutVars>
      </dgm:prSet>
      <dgm:spPr/>
    </dgm:pt>
    <dgm:pt modelId="{7A6DF690-55B0-4D08-9116-6B9C5A637950}" type="pres">
      <dgm:prSet presAssocID="{FD45172A-A987-41A6-B71E-8EEF0D09562B}" presName="parentLin" presStyleCnt="0"/>
      <dgm:spPr/>
    </dgm:pt>
    <dgm:pt modelId="{4B59E93D-90AC-41B9-8C15-EEB15C1C1452}" type="pres">
      <dgm:prSet presAssocID="{FD45172A-A987-41A6-B71E-8EEF0D09562B}" presName="parentLeftMargin" presStyleLbl="node1" presStyleIdx="0" presStyleCnt="2"/>
      <dgm:spPr/>
    </dgm:pt>
    <dgm:pt modelId="{0A9ED102-A850-476F-A098-715B12A52EC5}" type="pres">
      <dgm:prSet presAssocID="{FD45172A-A987-41A6-B71E-8EEF0D0956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3E60B1-16D2-4B26-94F6-DA072FCAA8E9}" type="pres">
      <dgm:prSet presAssocID="{FD45172A-A987-41A6-B71E-8EEF0D09562B}" presName="negativeSpace" presStyleCnt="0"/>
      <dgm:spPr/>
    </dgm:pt>
    <dgm:pt modelId="{E1D919BD-BF77-42A7-AD95-911E06401BB1}" type="pres">
      <dgm:prSet presAssocID="{FD45172A-A987-41A6-B71E-8EEF0D09562B}" presName="childText" presStyleLbl="conFgAcc1" presStyleIdx="0" presStyleCnt="2">
        <dgm:presLayoutVars>
          <dgm:bulletEnabled val="1"/>
        </dgm:presLayoutVars>
      </dgm:prSet>
      <dgm:spPr/>
    </dgm:pt>
    <dgm:pt modelId="{44FEF3CE-C03B-453B-8604-878605487AEC}" type="pres">
      <dgm:prSet presAssocID="{873D188E-22F3-4FB6-B28A-2D57A6E0237B}" presName="spaceBetweenRectangles" presStyleCnt="0"/>
      <dgm:spPr/>
    </dgm:pt>
    <dgm:pt modelId="{38F9AA81-3085-42CC-B314-6938D42E1BC9}" type="pres">
      <dgm:prSet presAssocID="{2405B694-34F1-416A-8DA4-8EC874463D5A}" presName="parentLin" presStyleCnt="0"/>
      <dgm:spPr/>
    </dgm:pt>
    <dgm:pt modelId="{CC03D912-791B-449B-BC3B-E9798541FD67}" type="pres">
      <dgm:prSet presAssocID="{2405B694-34F1-416A-8DA4-8EC874463D5A}" presName="parentLeftMargin" presStyleLbl="node1" presStyleIdx="0" presStyleCnt="2"/>
      <dgm:spPr/>
    </dgm:pt>
    <dgm:pt modelId="{683E1BC0-FF19-4652-8C86-4ABC5D3F7E02}" type="pres">
      <dgm:prSet presAssocID="{2405B694-34F1-416A-8DA4-8EC874463D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97788E-9FAF-4440-94B7-CE9BFC7F18EB}" type="pres">
      <dgm:prSet presAssocID="{2405B694-34F1-416A-8DA4-8EC874463D5A}" presName="negativeSpace" presStyleCnt="0"/>
      <dgm:spPr/>
    </dgm:pt>
    <dgm:pt modelId="{A635B87F-DE3B-4BE8-A041-AB899006D222}" type="pres">
      <dgm:prSet presAssocID="{2405B694-34F1-416A-8DA4-8EC874463D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4E57F2E-3EDB-43C1-B959-EF9D32155DB0}" type="presOf" srcId="{BAFF94A7-8A1D-4D12-AD8A-C0B339927EE8}" destId="{E1D919BD-BF77-42A7-AD95-911E06401BB1}" srcOrd="0" destOrd="0" presId="urn:microsoft.com/office/officeart/2005/8/layout/list1"/>
    <dgm:cxn modelId="{B3AFFE35-097D-47A3-88CE-854D70DE2371}" type="presOf" srcId="{60F0C81D-5F99-446A-A674-C2363FD79638}" destId="{A635B87F-DE3B-4BE8-A041-AB899006D222}" srcOrd="0" destOrd="0" presId="urn:microsoft.com/office/officeart/2005/8/layout/list1"/>
    <dgm:cxn modelId="{8284153E-70BB-4B26-A9CE-2E9B5D90907C}" srcId="{CE1B6BA6-7347-49B1-9682-84F7FFB40FB7}" destId="{544D6E9A-E36A-43AA-9391-F01D93E1960D}" srcOrd="3" destOrd="0" parTransId="{AAA8F260-4B46-4845-90AB-FDF9E1D748AC}" sibTransId="{D1F61AF4-98C2-471F-9F7B-A2D8444ABC5B}"/>
    <dgm:cxn modelId="{B4BA2840-A1A6-48A0-8099-5AFDC2024D8D}" type="presOf" srcId="{2405B694-34F1-416A-8DA4-8EC874463D5A}" destId="{CC03D912-791B-449B-BC3B-E9798541FD67}" srcOrd="0" destOrd="0" presId="urn:microsoft.com/office/officeart/2005/8/layout/list1"/>
    <dgm:cxn modelId="{A1D06240-C810-4C83-B615-2E7F5205ACA7}" type="presOf" srcId="{BCDD2E6E-2067-4F11-848C-DA3708E96F5C}" destId="{E1D919BD-BF77-42A7-AD95-911E06401BB1}" srcOrd="0" destOrd="2" presId="urn:microsoft.com/office/officeart/2005/8/layout/list1"/>
    <dgm:cxn modelId="{BFDFFE44-4777-48F8-9077-49DC5FEBAE48}" srcId="{CE1B6BA6-7347-49B1-9682-84F7FFB40FB7}" destId="{BCDD2E6E-2067-4F11-848C-DA3708E96F5C}" srcOrd="0" destOrd="0" parTransId="{FA7605D2-2995-4CF1-BB1A-B3DAA5067129}" sibTransId="{492057FB-B585-475E-A14B-61577F1ED5DC}"/>
    <dgm:cxn modelId="{35D20E6A-18D0-4B42-9FEC-2202131C083A}" srcId="{FD45172A-A987-41A6-B71E-8EEF0D09562B}" destId="{BAFF94A7-8A1D-4D12-AD8A-C0B339927EE8}" srcOrd="0" destOrd="0" parTransId="{D33CA6A0-3A89-4EDB-A075-F017197E23F3}" sibTransId="{66784F73-B65E-4015-AD6D-BE5782282619}"/>
    <dgm:cxn modelId="{579D6174-5E55-4F1D-B0EC-1D8D309B9760}" type="presOf" srcId="{CAAB281D-2717-4839-BE5B-96C8249D5B0C}" destId="{E1D919BD-BF77-42A7-AD95-911E06401BB1}" srcOrd="0" destOrd="4" presId="urn:microsoft.com/office/officeart/2005/8/layout/list1"/>
    <dgm:cxn modelId="{365B3375-1F9D-4043-8777-375341AB30CA}" type="presOf" srcId="{59CA3B84-823A-4354-B483-7057F58F6BD1}" destId="{3199F2DA-A649-4223-9466-9C0DF2088D04}" srcOrd="0" destOrd="0" presId="urn:microsoft.com/office/officeart/2005/8/layout/list1"/>
    <dgm:cxn modelId="{06E40E7D-1D61-4CFE-8987-E59823B68E5C}" srcId="{636BCADF-FF4B-4FFB-8CAB-6F10BC78FADA}" destId="{CAAB281D-2717-4839-BE5B-96C8249D5B0C}" srcOrd="0" destOrd="0" parTransId="{380ADC99-A2BB-4F9F-B385-9DA54FFEEDDB}" sibTransId="{5CD282ED-365B-4296-81F8-EA180BFB5EF1}"/>
    <dgm:cxn modelId="{FC2FCF83-009A-476A-9FD4-9667934F55E6}" srcId="{CE1B6BA6-7347-49B1-9682-84F7FFB40FB7}" destId="{4044E3E2-3DF3-4095-90FB-95A8479034FD}" srcOrd="2" destOrd="0" parTransId="{3996FC72-25D5-42D0-88EB-3863E35CCEC4}" sibTransId="{1F7907C9-9565-4113-8F31-9D5CE5508686}"/>
    <dgm:cxn modelId="{B0CF7692-8EBB-49C5-B398-A2E54332C9E1}" type="presOf" srcId="{FD45172A-A987-41A6-B71E-8EEF0D09562B}" destId="{0A9ED102-A850-476F-A098-715B12A52EC5}" srcOrd="1" destOrd="0" presId="urn:microsoft.com/office/officeart/2005/8/layout/list1"/>
    <dgm:cxn modelId="{B86D6A9C-F0C4-4C25-8EA2-19C1F47E826A}" type="presOf" srcId="{FD45172A-A987-41A6-B71E-8EEF0D09562B}" destId="{4B59E93D-90AC-41B9-8C15-EEB15C1C1452}" srcOrd="0" destOrd="0" presId="urn:microsoft.com/office/officeart/2005/8/layout/list1"/>
    <dgm:cxn modelId="{E3D7F79F-42BA-416F-ACA0-62C88615FA3D}" srcId="{59CA3B84-823A-4354-B483-7057F58F6BD1}" destId="{2405B694-34F1-416A-8DA4-8EC874463D5A}" srcOrd="1" destOrd="0" parTransId="{CCEC7CB1-17AE-4FE9-9A7F-6BED636A1AC1}" sibTransId="{D6DCE63B-9922-43ED-9B62-BB935C589837}"/>
    <dgm:cxn modelId="{D875AEA1-432B-4938-9BEF-A417C7095EF4}" srcId="{CE1B6BA6-7347-49B1-9682-84F7FFB40FB7}" destId="{636BCADF-FF4B-4FFB-8CAB-6F10BC78FADA}" srcOrd="1" destOrd="0" parTransId="{039D05D2-9BC7-414F-AB9D-DE8B95681131}" sibTransId="{B33FBE68-C81D-4C21-B98A-52DDD63D8916}"/>
    <dgm:cxn modelId="{58C1FEB0-F8E4-4293-BF29-3A0C27F661FC}" type="presOf" srcId="{636BCADF-FF4B-4FFB-8CAB-6F10BC78FADA}" destId="{E1D919BD-BF77-42A7-AD95-911E06401BB1}" srcOrd="0" destOrd="3" presId="urn:microsoft.com/office/officeart/2005/8/layout/list1"/>
    <dgm:cxn modelId="{E27C16B4-DDE8-4D04-AB09-9FB4011CA836}" srcId="{2405B694-34F1-416A-8DA4-8EC874463D5A}" destId="{60F0C81D-5F99-446A-A674-C2363FD79638}" srcOrd="0" destOrd="0" parTransId="{AEE83456-905C-46DD-AD8B-59898CBB2436}" sibTransId="{3DE062AE-8837-4E4F-BDF4-02679C718263}"/>
    <dgm:cxn modelId="{B5B2E2D2-B66F-47AF-903C-5C2C69801D56}" type="presOf" srcId="{CE1B6BA6-7347-49B1-9682-84F7FFB40FB7}" destId="{E1D919BD-BF77-42A7-AD95-911E06401BB1}" srcOrd="0" destOrd="1" presId="urn:microsoft.com/office/officeart/2005/8/layout/list1"/>
    <dgm:cxn modelId="{09EFE9DA-182A-4902-8C74-6372601B7B9C}" type="presOf" srcId="{544D6E9A-E36A-43AA-9391-F01D93E1960D}" destId="{E1D919BD-BF77-42A7-AD95-911E06401BB1}" srcOrd="0" destOrd="6" presId="urn:microsoft.com/office/officeart/2005/8/layout/list1"/>
    <dgm:cxn modelId="{B65C9FDB-74BA-4932-BFBB-785F59046EE8}" srcId="{59CA3B84-823A-4354-B483-7057F58F6BD1}" destId="{FD45172A-A987-41A6-B71E-8EEF0D09562B}" srcOrd="0" destOrd="0" parTransId="{378B7733-606B-4C41-84C1-18759D6CDB90}" sibTransId="{873D188E-22F3-4FB6-B28A-2D57A6E0237B}"/>
    <dgm:cxn modelId="{414027E6-24ED-4D45-9DA2-04F143020DE6}" type="presOf" srcId="{2405B694-34F1-416A-8DA4-8EC874463D5A}" destId="{683E1BC0-FF19-4652-8C86-4ABC5D3F7E02}" srcOrd="1" destOrd="0" presId="urn:microsoft.com/office/officeart/2005/8/layout/list1"/>
    <dgm:cxn modelId="{70E22BE6-23BE-4A29-A3D9-23623715B20F}" type="presOf" srcId="{4044E3E2-3DF3-4095-90FB-95A8479034FD}" destId="{E1D919BD-BF77-42A7-AD95-911E06401BB1}" srcOrd="0" destOrd="5" presId="urn:microsoft.com/office/officeart/2005/8/layout/list1"/>
    <dgm:cxn modelId="{56CC93E8-1182-4603-A7D0-BBC41C8FBC14}" srcId="{FD45172A-A987-41A6-B71E-8EEF0D09562B}" destId="{CE1B6BA6-7347-49B1-9682-84F7FFB40FB7}" srcOrd="1" destOrd="0" parTransId="{D7BC9017-2E75-4C7B-B869-AA62624915C9}" sibTransId="{108F8D3D-8AFA-4B9A-9A11-38B595A13485}"/>
    <dgm:cxn modelId="{DDA6836D-9CED-42E9-985E-A02909435D7B}" type="presParOf" srcId="{3199F2DA-A649-4223-9466-9C0DF2088D04}" destId="{7A6DF690-55B0-4D08-9116-6B9C5A637950}" srcOrd="0" destOrd="0" presId="urn:microsoft.com/office/officeart/2005/8/layout/list1"/>
    <dgm:cxn modelId="{34B83788-C6C4-488D-85D8-294036D22ADD}" type="presParOf" srcId="{7A6DF690-55B0-4D08-9116-6B9C5A637950}" destId="{4B59E93D-90AC-41B9-8C15-EEB15C1C1452}" srcOrd="0" destOrd="0" presId="urn:microsoft.com/office/officeart/2005/8/layout/list1"/>
    <dgm:cxn modelId="{DC34F44B-16F3-4123-B05C-4A497A8FE5E5}" type="presParOf" srcId="{7A6DF690-55B0-4D08-9116-6B9C5A637950}" destId="{0A9ED102-A850-476F-A098-715B12A52EC5}" srcOrd="1" destOrd="0" presId="urn:microsoft.com/office/officeart/2005/8/layout/list1"/>
    <dgm:cxn modelId="{B1E39899-07C0-4447-B526-547A0114888C}" type="presParOf" srcId="{3199F2DA-A649-4223-9466-9C0DF2088D04}" destId="{133E60B1-16D2-4B26-94F6-DA072FCAA8E9}" srcOrd="1" destOrd="0" presId="urn:microsoft.com/office/officeart/2005/8/layout/list1"/>
    <dgm:cxn modelId="{8A6B615D-1F62-4B26-B1A4-73488CE45E6A}" type="presParOf" srcId="{3199F2DA-A649-4223-9466-9C0DF2088D04}" destId="{E1D919BD-BF77-42A7-AD95-911E06401BB1}" srcOrd="2" destOrd="0" presId="urn:microsoft.com/office/officeart/2005/8/layout/list1"/>
    <dgm:cxn modelId="{173A0C96-C4DD-4326-88D3-55D58BA62A6E}" type="presParOf" srcId="{3199F2DA-A649-4223-9466-9C0DF2088D04}" destId="{44FEF3CE-C03B-453B-8604-878605487AEC}" srcOrd="3" destOrd="0" presId="urn:microsoft.com/office/officeart/2005/8/layout/list1"/>
    <dgm:cxn modelId="{EFE1F187-CD57-453F-8840-98285EC7BFA4}" type="presParOf" srcId="{3199F2DA-A649-4223-9466-9C0DF2088D04}" destId="{38F9AA81-3085-42CC-B314-6938D42E1BC9}" srcOrd="4" destOrd="0" presId="urn:microsoft.com/office/officeart/2005/8/layout/list1"/>
    <dgm:cxn modelId="{EF64CB42-89A8-4E6A-BEAA-96E1EC14FAD7}" type="presParOf" srcId="{38F9AA81-3085-42CC-B314-6938D42E1BC9}" destId="{CC03D912-791B-449B-BC3B-E9798541FD67}" srcOrd="0" destOrd="0" presId="urn:microsoft.com/office/officeart/2005/8/layout/list1"/>
    <dgm:cxn modelId="{00654E36-57B6-4C73-80ED-86DFA6925806}" type="presParOf" srcId="{38F9AA81-3085-42CC-B314-6938D42E1BC9}" destId="{683E1BC0-FF19-4652-8C86-4ABC5D3F7E02}" srcOrd="1" destOrd="0" presId="urn:microsoft.com/office/officeart/2005/8/layout/list1"/>
    <dgm:cxn modelId="{18FF6F33-BC45-4BD3-A040-991687FE5312}" type="presParOf" srcId="{3199F2DA-A649-4223-9466-9C0DF2088D04}" destId="{9C97788E-9FAF-4440-94B7-CE9BFC7F18EB}" srcOrd="5" destOrd="0" presId="urn:microsoft.com/office/officeart/2005/8/layout/list1"/>
    <dgm:cxn modelId="{BBABDE82-1973-4EF3-8962-9C9ECF5B51F4}" type="presParOf" srcId="{3199F2DA-A649-4223-9466-9C0DF2088D04}" destId="{A635B87F-DE3B-4BE8-A041-AB899006D22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824F-019D-4374-BDDB-8B1B667737E9}">
      <dsp:nvSpPr>
        <dsp:cNvPr id="0" name=""/>
        <dsp:cNvSpPr/>
      </dsp:nvSpPr>
      <dsp:spPr>
        <a:xfrm>
          <a:off x="0" y="110326"/>
          <a:ext cx="105156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V1</a:t>
          </a:r>
        </a:p>
      </dsp:txBody>
      <dsp:txXfrm>
        <a:off x="26930" y="137256"/>
        <a:ext cx="10461740" cy="497795"/>
      </dsp:txXfrm>
    </dsp:sp>
    <dsp:sp modelId="{E07436B5-6A22-4073-86A2-2A20CE1A6ED1}">
      <dsp:nvSpPr>
        <dsp:cNvPr id="0" name=""/>
        <dsp:cNvSpPr/>
      </dsp:nvSpPr>
      <dsp:spPr>
        <a:xfrm>
          <a:off x="0" y="661981"/>
          <a:ext cx="10515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Single Monolithic Catalog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All updates are defined in a single XML</a:t>
          </a:r>
        </a:p>
      </dsp:txBody>
      <dsp:txXfrm>
        <a:off x="0" y="661981"/>
        <a:ext cx="10515600" cy="618930"/>
      </dsp:txXfrm>
    </dsp:sp>
    <dsp:sp modelId="{71FEF423-B1F6-448B-893A-38DBC5C45B30}">
      <dsp:nvSpPr>
        <dsp:cNvPr id="0" name=""/>
        <dsp:cNvSpPr/>
      </dsp:nvSpPr>
      <dsp:spPr>
        <a:xfrm>
          <a:off x="0" y="1280911"/>
          <a:ext cx="1051560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V2</a:t>
          </a:r>
        </a:p>
      </dsp:txBody>
      <dsp:txXfrm>
        <a:off x="26930" y="1307841"/>
        <a:ext cx="10461740" cy="497795"/>
      </dsp:txXfrm>
    </dsp:sp>
    <dsp:sp modelId="{096F5DE5-F975-4DE2-87FA-A8BF9083040D}">
      <dsp:nvSpPr>
        <dsp:cNvPr id="0" name=""/>
        <dsp:cNvSpPr/>
      </dsp:nvSpPr>
      <dsp:spPr>
        <a:xfrm>
          <a:off x="0" y="1832566"/>
          <a:ext cx="10515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Adds an .sdp file for each update and an update manifest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Adds bundled certificates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Improves SCUP processing speed and security</a:t>
          </a:r>
        </a:p>
      </dsp:txBody>
      <dsp:txXfrm>
        <a:off x="0" y="1832566"/>
        <a:ext cx="10515600" cy="928395"/>
      </dsp:txXfrm>
    </dsp:sp>
    <dsp:sp modelId="{1DF4C98B-6FE6-4F3E-88B4-264B1C630A49}">
      <dsp:nvSpPr>
        <dsp:cNvPr id="0" name=""/>
        <dsp:cNvSpPr/>
      </dsp:nvSpPr>
      <dsp:spPr>
        <a:xfrm>
          <a:off x="0" y="2760961"/>
          <a:ext cx="10515600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V3</a:t>
          </a:r>
        </a:p>
      </dsp:txBody>
      <dsp:txXfrm>
        <a:off x="26930" y="2787891"/>
        <a:ext cx="10461740" cy="497795"/>
      </dsp:txXfrm>
    </dsp:sp>
    <dsp:sp modelId="{25358320-A4C4-4FA1-894A-6B5D66A331D5}">
      <dsp:nvSpPr>
        <dsp:cNvPr id="0" name=""/>
        <dsp:cNvSpPr/>
      </dsp:nvSpPr>
      <dsp:spPr>
        <a:xfrm>
          <a:off x="0" y="3312616"/>
          <a:ext cx="10515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Adds categories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“update_categories.json” file that lists each update category ID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JSON file defines each category</a:t>
          </a:r>
        </a:p>
      </dsp:txBody>
      <dsp:txXfrm>
        <a:off x="0" y="3312616"/>
        <a:ext cx="10515600" cy="928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D0244-2BDC-4265-86B8-B7F03911AE5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E4F0C-B4FC-426F-80E5-D213DB96FB3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600C1-C433-4B59-872E-36307E8EE96C}">
      <dsp:nvSpPr>
        <dsp:cNvPr id="0" name=""/>
        <dsp:cNvSpPr/>
      </dsp:nvSpPr>
      <dsp:spPr>
        <a:xfrm>
          <a:off x="1941716" y="718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Resubscribe to the catalog</a:t>
          </a:r>
        </a:p>
      </dsp:txBody>
      <dsp:txXfrm>
        <a:off x="1941716" y="718"/>
        <a:ext cx="2931121" cy="1681139"/>
      </dsp:txXfrm>
    </dsp:sp>
    <dsp:sp modelId="{2F48F8DA-DD32-468C-A7A1-D261B097DF54}">
      <dsp:nvSpPr>
        <dsp:cNvPr id="0" name=""/>
        <dsp:cNvSpPr/>
      </dsp:nvSpPr>
      <dsp:spPr>
        <a:xfrm>
          <a:off x="4872838" y="718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Choose new categories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Scheduled Sync</a:t>
          </a:r>
        </a:p>
      </dsp:txBody>
      <dsp:txXfrm>
        <a:off x="4872838" y="718"/>
        <a:ext cx="1640765" cy="1681139"/>
      </dsp:txXfrm>
    </dsp:sp>
    <dsp:sp modelId="{454C8D37-10D8-4B31-A0D3-B1284B2AD2F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0DE91-8651-4E62-AA07-40136054F75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51A49-A9EF-4847-B1BF-63C64F03458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Decline updates that do not belong in any categories</a:t>
          </a:r>
        </a:p>
      </dsp:txBody>
      <dsp:txXfrm>
        <a:off x="1941716" y="2102143"/>
        <a:ext cx="4571887" cy="1681139"/>
      </dsp:txXfrm>
    </dsp:sp>
    <dsp:sp modelId="{ED0E65F8-6C13-44D7-9B1E-D622C4436EA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0EE79-19DD-4DB2-A3F6-86C19B9EAF5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9B8F9-46DA-4D81-88FD-E52331878E6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Run WSUS cleanup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919BD-BF77-42A7-AD95-911E06401BB1}">
      <dsp:nvSpPr>
        <dsp:cNvPr id="0" name=""/>
        <dsp:cNvSpPr/>
      </dsp:nvSpPr>
      <dsp:spPr>
        <a:xfrm>
          <a:off x="0" y="549143"/>
          <a:ext cx="6263640" cy="328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74904" rIns="486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The metadata for updates in WSUS contains all </a:t>
          </a:r>
          <a:r>
            <a:rPr lang="en-US" sz="1800" b="1" i="0" kern="1200"/>
            <a:t>the information about an update</a:t>
          </a:r>
          <a:r>
            <a:rPr lang="en-US" sz="1800" b="0" i="0" kern="1200"/>
            <a:t>, and they appear in the console with a blue icon next to them.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/>
            <a:t>WSUS Update Metadata</a:t>
          </a:r>
          <a:r>
            <a:rPr lang="en-US" sz="1800" b="0" i="0" kern="1200"/>
            <a:t> includes information such as: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Title, Description, Update Severity, Update Classification, Superseded Updates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Applicability Rules</a:t>
          </a:r>
          <a:endParaRPr lang="en-US" sz="1800" kern="1200"/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IsInstalled, IsSuperseded, IsInstallable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Command Line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Return Code Behavior</a:t>
          </a:r>
          <a:endParaRPr lang="en-US" sz="1800" kern="1200"/>
        </a:p>
      </dsp:txBody>
      <dsp:txXfrm>
        <a:off x="0" y="549143"/>
        <a:ext cx="6263640" cy="3288600"/>
      </dsp:txXfrm>
    </dsp:sp>
    <dsp:sp modelId="{0A9ED102-A850-476F-A098-715B12A52EC5}">
      <dsp:nvSpPr>
        <dsp:cNvPr id="0" name=""/>
        <dsp:cNvSpPr/>
      </dsp:nvSpPr>
      <dsp:spPr>
        <a:xfrm>
          <a:off x="313182" y="283463"/>
          <a:ext cx="438454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Metadata-Only Updates</a:t>
          </a:r>
        </a:p>
      </dsp:txBody>
      <dsp:txXfrm>
        <a:off x="339121" y="309402"/>
        <a:ext cx="4332670" cy="479482"/>
      </dsp:txXfrm>
    </dsp:sp>
    <dsp:sp modelId="{A635B87F-DE3B-4BE8-A041-AB899006D222}">
      <dsp:nvSpPr>
        <dsp:cNvPr id="0" name=""/>
        <dsp:cNvSpPr/>
      </dsp:nvSpPr>
      <dsp:spPr>
        <a:xfrm>
          <a:off x="0" y="4200624"/>
          <a:ext cx="626364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74904" rIns="486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Same as Metadata, but also published the update binary</a:t>
          </a:r>
        </a:p>
      </dsp:txBody>
      <dsp:txXfrm>
        <a:off x="0" y="4200624"/>
        <a:ext cx="6263640" cy="1020600"/>
      </dsp:txXfrm>
    </dsp:sp>
    <dsp:sp modelId="{683E1BC0-FF19-4652-8C86-4ABC5D3F7E02}">
      <dsp:nvSpPr>
        <dsp:cNvPr id="0" name=""/>
        <dsp:cNvSpPr/>
      </dsp:nvSpPr>
      <dsp:spPr>
        <a:xfrm>
          <a:off x="313182" y="3934943"/>
          <a:ext cx="438454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Content Updates</a:t>
          </a:r>
        </a:p>
      </dsp:txBody>
      <dsp:txXfrm>
        <a:off x="339121" y="3960882"/>
        <a:ext cx="433267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1C587-8FCD-47B8-AF36-12FDCA5D30F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D54BF-AF7D-4E29-B076-7517ACCF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8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DEMO2|2</a:t>
            </a:r>
          </a:p>
          <a:p>
            <a:endParaRPr lang="en-US" b="1" dirty="0"/>
          </a:p>
          <a:p>
            <a:pPr lvl="1"/>
            <a:r>
              <a:rPr lang="en-US" dirty="0"/>
              <a:t>Show enabling 3</a:t>
            </a:r>
            <a:r>
              <a:rPr lang="en-US" baseline="30000" dirty="0"/>
              <a:t>rd</a:t>
            </a:r>
            <a:r>
              <a:rPr lang="en-US" dirty="0"/>
              <a:t> party patches – </a:t>
            </a:r>
            <a:r>
              <a:rPr lang="en-US" b="1" dirty="0"/>
              <a:t>Justin</a:t>
            </a:r>
          </a:p>
          <a:p>
            <a:pPr lvl="1"/>
            <a:r>
              <a:rPr lang="en-US" b="1" dirty="0"/>
              <a:t>	</a:t>
            </a:r>
            <a:r>
              <a:rPr lang="en-US" b="0" dirty="0"/>
              <a:t>Show catalog download, and available catalogs after enabling</a:t>
            </a:r>
          </a:p>
          <a:p>
            <a:pPr lvl="1"/>
            <a:r>
              <a:rPr lang="en-US" b="0" dirty="0"/>
              <a:t>	Mention to check </a:t>
            </a:r>
            <a:r>
              <a:rPr lang="en-US" b="1" dirty="0"/>
              <a:t>Features</a:t>
            </a:r>
            <a:r>
              <a:rPr lang="en-US" b="0" dirty="0"/>
              <a:t> node if you don’t see third-party updates tab in SUP</a:t>
            </a:r>
          </a:p>
          <a:p>
            <a:pPr lvl="1"/>
            <a:r>
              <a:rPr lang="en-US" b="0" dirty="0"/>
              <a:t>Review manage cert options and gotchas –</a:t>
            </a:r>
            <a:r>
              <a:rPr lang="en-US" b="1" dirty="0"/>
              <a:t> Justin</a:t>
            </a:r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DEMO3|2</a:t>
            </a:r>
          </a:p>
          <a:p>
            <a:endParaRPr lang="en-US" b="1" dirty="0"/>
          </a:p>
          <a:p>
            <a:pPr lvl="1"/>
            <a:r>
              <a:rPr lang="en-US" dirty="0"/>
              <a:t>Show catalogs being downloaded (ISV) – </a:t>
            </a:r>
            <a:r>
              <a:rPr lang="en-US" b="1" dirty="0"/>
              <a:t>Justin</a:t>
            </a:r>
          </a:p>
          <a:p>
            <a:endParaRPr lang="en-US" b="1" dirty="0"/>
          </a:p>
          <a:p>
            <a:r>
              <a:rPr lang="en-US" b="1" dirty="0"/>
              <a:t>DEMO3|1</a:t>
            </a:r>
          </a:p>
          <a:p>
            <a:endParaRPr lang="en-US" b="1" dirty="0"/>
          </a:p>
          <a:p>
            <a:pPr lvl="1"/>
            <a:r>
              <a:rPr lang="en-US" dirty="0"/>
              <a:t>Configure Dell catalog – enable 1 or 2 categories - </a:t>
            </a:r>
            <a:r>
              <a:rPr lang="en-US" b="1" dirty="0"/>
              <a:t>Andrew</a:t>
            </a:r>
          </a:p>
          <a:p>
            <a:pPr lvl="1"/>
            <a:r>
              <a:rPr lang="en-US" dirty="0"/>
              <a:t>Show content staging - </a:t>
            </a:r>
            <a:r>
              <a:rPr lang="en-US" b="1" dirty="0"/>
              <a:t>Andrew</a:t>
            </a:r>
            <a:endParaRPr lang="en-US" dirty="0"/>
          </a:p>
          <a:p>
            <a:pPr lvl="1"/>
            <a:r>
              <a:rPr lang="en-US" dirty="0"/>
              <a:t>Sync (Show ISV and </a:t>
            </a:r>
            <a:r>
              <a:rPr lang="en-US" dirty="0" err="1"/>
              <a:t>wsyncmgr</a:t>
            </a:r>
            <a:r>
              <a:rPr lang="en-US" dirty="0"/>
              <a:t>) – </a:t>
            </a:r>
            <a:r>
              <a:rPr lang="en-US" b="1" dirty="0"/>
              <a:t>Andrew</a:t>
            </a:r>
          </a:p>
          <a:p>
            <a:endParaRPr lang="en-US" b="1" dirty="0"/>
          </a:p>
          <a:p>
            <a:r>
              <a:rPr lang="en-US" b="1" dirty="0"/>
              <a:t>DEMO1|2</a:t>
            </a:r>
          </a:p>
          <a:p>
            <a:endParaRPr lang="en-US" b="1" dirty="0"/>
          </a:p>
          <a:p>
            <a:pPr lvl="1"/>
            <a:r>
              <a:rPr lang="en-US" dirty="0"/>
              <a:t>Declining of updates not in a category – script - </a:t>
            </a:r>
            <a:r>
              <a:rPr lang="en-US" b="1" dirty="0"/>
              <a:t>Andrew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DEMO3|2 (Time Filler)</a:t>
            </a:r>
          </a:p>
          <a:p>
            <a:endParaRPr lang="en-US" b="1" dirty="0"/>
          </a:p>
          <a:p>
            <a:pPr lvl="1"/>
            <a:r>
              <a:rPr lang="en-US" dirty="0" err="1"/>
              <a:t>WSUSContent</a:t>
            </a:r>
            <a:r>
              <a:rPr lang="en-US" dirty="0"/>
              <a:t> / </a:t>
            </a:r>
            <a:r>
              <a:rPr lang="en-US" dirty="0" err="1"/>
              <a:t>UpdateServicesPacks</a:t>
            </a:r>
            <a:r>
              <a:rPr lang="en-US" dirty="0"/>
              <a:t> Cleanup – </a:t>
            </a:r>
            <a:r>
              <a:rPr lang="en-US" b="1" dirty="0"/>
              <a:t>Justin (Run this on SCCM 150 Declined Updates to Delete)</a:t>
            </a:r>
          </a:p>
          <a:p>
            <a:pPr lvl="1"/>
            <a:r>
              <a:rPr lang="en-US" b="1" dirty="0"/>
              <a:t>	</a:t>
            </a:r>
            <a:r>
              <a:rPr lang="en-US" b="0" dirty="0"/>
              <a:t>"C:\Program Files\Update Services\Tools\WsusUtil.exe" </a:t>
            </a:r>
            <a:r>
              <a:rPr lang="en-US" b="0" dirty="0" err="1"/>
              <a:t>listunreferencedpackagefolders</a:t>
            </a:r>
            <a:endParaRPr lang="en-US" b="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Adobe v1 catalog warning - </a:t>
            </a:r>
            <a:r>
              <a:rPr lang="en-US" b="1" dirty="0"/>
              <a:t>Justin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Enable Product – Adobe - </a:t>
            </a:r>
            <a:r>
              <a:rPr lang="en-US" b="1" dirty="0"/>
              <a:t>Justin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5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3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/>
              <a:t>Demo V1 catalog subscribe and import: (Justin)</a:t>
            </a:r>
          </a:p>
          <a:p>
            <a:endParaRPr lang="en-US" sz="1800" b="1"/>
          </a:p>
          <a:p>
            <a:r>
              <a:rPr lang="en-US" sz="1800" b="1"/>
              <a:t>DEMO on DEMO3</a:t>
            </a:r>
          </a:p>
          <a:p>
            <a:endParaRPr 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Disadvantages to V1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Manual import every time you want to import the latest catalog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Manually publish any new update you want to make available in WSUS/ConfigMgr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3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8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7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9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CA3C-1F08-4615-8A70-BACF399B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0C6D6-44AB-41E1-886B-816FA01C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7588-859C-472D-B18F-F6B7B97C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8240-DECA-4B1E-8ACF-FA3FA711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56AD-C504-4BE4-930D-915BAC2B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887C-9CA8-4DA5-BB14-CAE3C757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FB847-0EA5-44E9-9794-C9056826F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C0F5-6EAF-4425-BD9C-BBAE0E30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EA789-AE23-4DAC-9971-55FB152C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20B1-F633-43B9-8AEE-E95A5654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8CBFA-BB75-4321-AD29-17C76CD8C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1885A-B5A5-4202-B63F-1A15E5CC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EDDB-27A5-4013-9E4E-311175A0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044A-EE3A-44D6-97B3-D000E899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F18C-A4C3-4042-88E6-0466731B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0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DEB4-1AB6-48F1-8640-131F46D7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6B14-AF9D-4E63-BAF2-6B1EE6DF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C9F7A-22A2-4767-8218-9F15DFBE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4CB4-6482-439F-85E2-223D3755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71DEF-E676-4B2D-9BCE-7B453F1F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9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DB94-78F2-4018-B5EF-CC72F492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4771E-3A0A-4D31-8ED1-E2716AD3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7257-F547-46BB-9FDE-E27D7009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04B8-CB18-4210-B735-6CA7E099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2064-2645-4C39-B19B-2993A905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E634-8D2A-481F-9504-9611E5E2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88F3-7F8F-41B6-A709-4049BB3A4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2C420-EB40-4036-84E6-3D29AF422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706C6-7FA9-4D02-80CC-66A2D3D1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CDAB6-5F5D-47E0-B670-B23F8230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C6D68-5BEA-4B1F-A123-6DCE09AF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12BF-DE1D-49C2-92E0-C62F2CB8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A0A17-B43E-4ECE-86C0-547937D86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0E0A4-2AF2-441D-98F0-157B8857E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BE871-4CC3-4084-B199-751D42439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9B271-D4E3-4A57-BB15-D77E05B27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42990-757A-44E0-9CBB-3C5E1C5C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B0517-7A2A-4E24-BE9C-FF50DEEB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79857-D829-4632-9260-6E712583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9EFC-FADD-47FE-96A9-FE42B708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A7EEE-4913-47EF-A0FB-09184179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E496F-F76D-4192-897D-58D7A4EF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1EF31-8B6B-4216-B71C-59675786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B949F-68DE-4C9A-ADAC-13B198FF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D98CB-3250-41F5-B373-FA2BB793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B415-B151-4D8A-B07E-B9A45FED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3E1D-0B8C-461E-852E-D97471E6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8820-E69D-4F02-87A3-E00CB56D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C9EF1-893B-45D0-856F-ED9B8722E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8EE09-DFB4-4F4D-AD79-058B2D4D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7857-FB38-4195-B29B-DD390B93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180A-CA45-42E0-8ECB-8C576EE1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7EAC-5B01-4B10-A049-1BDC05F5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9156C-FF92-4D2D-B295-8C7927319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35360-EDA4-40C8-A44C-21BFBC106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E608-81B0-447C-8604-ADB80E01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6EA6C-A788-4498-97B7-77CFF474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72A6-1D72-4AA6-A185-81A0A9D8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5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EC62E-0881-43EE-B04B-E14EAA44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6D2EC-90E6-4B4D-B9A3-546CA2B6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BACA4-9649-4B22-94CF-EECCE3813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1661-B95B-4BB1-8B04-7A534AB54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9C3A-CA19-46C5-B0A8-11800481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3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youtube" TargetMode="External"/><Relationship Id="rId2" Type="http://schemas.openxmlformats.org/officeDocument/2006/relationships/hyperlink" Target="https://vsmug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Configuration-Manager-Blog/System-Center-Updates-Publisher-adds-support-for-new-OSes/ba-p/2749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mem/configmgr/core/plan-design/changes/whats-new-in-version-1806#third-party-software-updat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em/configmgr/core/plan-design/changes/whats-new-in-version-1910#additional-options-for-third-party-update-catalog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l.com/support/article/en-us/sln310418/dell-custom-updates-faq?lang=e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lenovo.com/uu/en/solutions/ht510591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s://patchmypc.com/what-are-metadata-only-updates-and-how-to-deplo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subscribe" TargetMode="External"/><Relationship Id="rId7" Type="http://schemas.openxmlformats.org/officeDocument/2006/relationships/hyperlink" Target="https://vsmug.com/feedback" TargetMode="External"/><Relationship Id="rId2" Type="http://schemas.openxmlformats.org/officeDocument/2006/relationships/hyperlink" Target="https://vsmu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smug.com/github" TargetMode="External"/><Relationship Id="rId5" Type="http://schemas.openxmlformats.org/officeDocument/2006/relationships/hyperlink" Target="https://vsmug.com/youtube" TargetMode="External"/><Relationship Id="rId4" Type="http://schemas.openxmlformats.org/officeDocument/2006/relationships/hyperlink" Target="https://vsmug.com/session-submiss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4617A126-5DCD-4798-B9AE-216B83FD9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8">
            <a:extLst>
              <a:ext uri="{FF2B5EF4-FFF2-40B4-BE49-F238E27FC236}">
                <a16:creationId xmlns:a16="http://schemas.microsoft.com/office/drawing/2014/main" id="{23188EB1-D10C-4405-9C8B-BE93843B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C6D41BF-D79E-4E7E-9288-5B91329AF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9139740" cy="6528608"/>
          </a:xfrm>
          <a:custGeom>
            <a:avLst/>
            <a:gdLst>
              <a:gd name="connsiteX0" fmla="*/ 0 w 9139740"/>
              <a:gd name="connsiteY0" fmla="*/ 0 h 6528608"/>
              <a:gd name="connsiteX1" fmla="*/ 4595524 w 9139740"/>
              <a:gd name="connsiteY1" fmla="*/ 0 h 6528608"/>
              <a:gd name="connsiteX2" fmla="*/ 5629354 w 9139740"/>
              <a:gd name="connsiteY2" fmla="*/ 0 h 6528608"/>
              <a:gd name="connsiteX3" fmla="*/ 6101023 w 9139740"/>
              <a:gd name="connsiteY3" fmla="*/ 0 h 6528608"/>
              <a:gd name="connsiteX4" fmla="*/ 9139740 w 9139740"/>
              <a:gd name="connsiteY4" fmla="*/ 6528607 h 6528608"/>
              <a:gd name="connsiteX5" fmla="*/ 8805223 w 9139740"/>
              <a:gd name="connsiteY5" fmla="*/ 6528607 h 6528608"/>
              <a:gd name="connsiteX6" fmla="*/ 8805223 w 9139740"/>
              <a:gd name="connsiteY6" fmla="*/ 6528608 h 6528608"/>
              <a:gd name="connsiteX7" fmla="*/ 2264861 w 9139740"/>
              <a:gd name="connsiteY7" fmla="*/ 6528608 h 6528608"/>
              <a:gd name="connsiteX8" fmla="*/ 2265091 w 9139740"/>
              <a:gd name="connsiteY8" fmla="*/ 6528115 h 6528608"/>
              <a:gd name="connsiteX9" fmla="*/ 464154 w 9139740"/>
              <a:gd name="connsiteY9" fmla="*/ 6528115 h 6528608"/>
              <a:gd name="connsiteX10" fmla="*/ 464154 w 9139740"/>
              <a:gd name="connsiteY10" fmla="*/ 6528608 h 6528608"/>
              <a:gd name="connsiteX11" fmla="*/ 0 w 9139740"/>
              <a:gd name="connsiteY11" fmla="*/ 6528608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39740" h="6528608">
                <a:moveTo>
                  <a:pt x="0" y="0"/>
                </a:moveTo>
                <a:lnTo>
                  <a:pt x="4595524" y="0"/>
                </a:lnTo>
                <a:lnTo>
                  <a:pt x="5629354" y="0"/>
                </a:lnTo>
                <a:lnTo>
                  <a:pt x="6101023" y="0"/>
                </a:lnTo>
                <a:lnTo>
                  <a:pt x="9139740" y="6528607"/>
                </a:lnTo>
                <a:lnTo>
                  <a:pt x="8805223" y="6528607"/>
                </a:lnTo>
                <a:lnTo>
                  <a:pt x="8805223" y="6528608"/>
                </a:lnTo>
                <a:lnTo>
                  <a:pt x="2264861" y="6528608"/>
                </a:lnTo>
                <a:lnTo>
                  <a:pt x="2265091" y="6528115"/>
                </a:lnTo>
                <a:lnTo>
                  <a:pt x="464154" y="6528115"/>
                </a:lnTo>
                <a:lnTo>
                  <a:pt x="464154" y="6528608"/>
                </a:lnTo>
                <a:lnTo>
                  <a:pt x="0" y="6528608"/>
                </a:lnTo>
                <a:close/>
              </a:path>
            </a:pathLst>
          </a:custGeom>
          <a:solidFill>
            <a:schemeClr val="accent2">
              <a:lumMod val="100000"/>
              <a:lumOff val="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783D52A5-3294-411F-B3FE-2CC36627A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887797" cy="6322742"/>
          </a:xfrm>
          <a:custGeom>
            <a:avLst/>
            <a:gdLst>
              <a:gd name="connsiteX0" fmla="*/ 852 w 8887797"/>
              <a:gd name="connsiteY0" fmla="*/ 0 h 6322742"/>
              <a:gd name="connsiteX1" fmla="*/ 4486873 w 8887797"/>
              <a:gd name="connsiteY1" fmla="*/ 0 h 6322742"/>
              <a:gd name="connsiteX2" fmla="*/ 5488103 w 8887797"/>
              <a:gd name="connsiteY2" fmla="*/ 0 h 6322742"/>
              <a:gd name="connsiteX3" fmla="*/ 5944899 w 8887797"/>
              <a:gd name="connsiteY3" fmla="*/ 0 h 6322742"/>
              <a:gd name="connsiteX4" fmla="*/ 8887797 w 8887797"/>
              <a:gd name="connsiteY4" fmla="*/ 6322741 h 6322742"/>
              <a:gd name="connsiteX5" fmla="*/ 8563828 w 8887797"/>
              <a:gd name="connsiteY5" fmla="*/ 6322741 h 6322742"/>
              <a:gd name="connsiteX6" fmla="*/ 8563828 w 8887797"/>
              <a:gd name="connsiteY6" fmla="*/ 6322742 h 6322742"/>
              <a:gd name="connsiteX7" fmla="*/ 2229703 w 8887797"/>
              <a:gd name="connsiteY7" fmla="*/ 6322742 h 6322742"/>
              <a:gd name="connsiteX8" fmla="*/ 2229925 w 8887797"/>
              <a:gd name="connsiteY8" fmla="*/ 6322264 h 6322742"/>
              <a:gd name="connsiteX9" fmla="*/ 485777 w 8887797"/>
              <a:gd name="connsiteY9" fmla="*/ 6322264 h 6322742"/>
              <a:gd name="connsiteX10" fmla="*/ 485777 w 8887797"/>
              <a:gd name="connsiteY10" fmla="*/ 6322742 h 6322742"/>
              <a:gd name="connsiteX11" fmla="*/ 0 w 8887797"/>
              <a:gd name="connsiteY11" fmla="*/ 6322742 h 6322742"/>
              <a:gd name="connsiteX12" fmla="*/ 0 w 8887797"/>
              <a:gd name="connsiteY12" fmla="*/ 488870 h 6322742"/>
              <a:gd name="connsiteX13" fmla="*/ 852 w 8887797"/>
              <a:gd name="connsiteY13" fmla="*/ 488870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87797" h="6322742">
                <a:moveTo>
                  <a:pt x="852" y="0"/>
                </a:moveTo>
                <a:lnTo>
                  <a:pt x="4486873" y="0"/>
                </a:lnTo>
                <a:lnTo>
                  <a:pt x="5488103" y="0"/>
                </a:lnTo>
                <a:lnTo>
                  <a:pt x="5944899" y="0"/>
                </a:lnTo>
                <a:lnTo>
                  <a:pt x="8887797" y="6322741"/>
                </a:lnTo>
                <a:lnTo>
                  <a:pt x="8563828" y="6322741"/>
                </a:lnTo>
                <a:lnTo>
                  <a:pt x="8563828" y="6322742"/>
                </a:lnTo>
                <a:lnTo>
                  <a:pt x="2229703" y="6322742"/>
                </a:lnTo>
                <a:lnTo>
                  <a:pt x="2229925" y="6322264"/>
                </a:lnTo>
                <a:lnTo>
                  <a:pt x="485777" y="6322264"/>
                </a:lnTo>
                <a:lnTo>
                  <a:pt x="485777" y="6322742"/>
                </a:lnTo>
                <a:lnTo>
                  <a:pt x="0" y="6322742"/>
                </a:lnTo>
                <a:lnTo>
                  <a:pt x="0" y="488870"/>
                </a:lnTo>
                <a:lnTo>
                  <a:pt x="852" y="488870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C396A-AC3E-4F3D-8391-60B21D9E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554002"/>
            <a:ext cx="5634228" cy="1052470"/>
          </a:xfrm>
        </p:spPr>
        <p:txBody>
          <a:bodyPr anchor="b">
            <a:normAutofit/>
          </a:bodyPr>
          <a:lstStyle/>
          <a:p>
            <a:pPr algn="l"/>
            <a:r>
              <a:rPr lang="en-US" sz="6100" dirty="0">
                <a:solidFill>
                  <a:srgbClr val="FFFFFF"/>
                </a:solidFill>
              </a:rPr>
              <a:t>VSMUG 2020-10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5746-21C2-4AB2-891A-5E28271B3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07229"/>
            <a:ext cx="4745736" cy="1382207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Justin Chalfant - Intro</a:t>
            </a:r>
          </a:p>
          <a:p>
            <a:pPr algn="l"/>
            <a:r>
              <a:rPr lang="en-US" dirty="0">
                <a:solidFill>
                  <a:srgbClr val="FFFFFF"/>
                </a:solidFill>
                <a:hlinkClick r:id="rId2"/>
              </a:rPr>
              <a:t>https://vsmug.com/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rgbClr val="FFFFFF"/>
                </a:solidFill>
                <a:hlinkClick r:id="rId3"/>
              </a:rPr>
              <a:t>https://vsmug.com/youtube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08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E00F-DD58-4AED-B836-C7BDDD3F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SCUP/ConfigMgr Catalog Evolution – V2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565F-C1FB-4668-A9C9-1035D5D4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Updates Publisher (</a:t>
            </a:r>
            <a:r>
              <a:rPr lang="en-US" sz="2400">
                <a:hlinkClick r:id="rId3"/>
              </a:rPr>
              <a:t>2017 -6.0.276.0</a:t>
            </a:r>
            <a:r>
              <a:rPr lang="en-US" sz="2400"/>
              <a:t>) - </a:t>
            </a:r>
            <a:r>
              <a:rPr lang="en-US" sz="2400" err="1">
                <a:hlinkClick r:id="rId4"/>
              </a:rPr>
              <a:t>ConfigMgr</a:t>
            </a:r>
            <a:r>
              <a:rPr lang="en-US" sz="2400">
                <a:hlinkClick r:id="rId4"/>
              </a:rPr>
              <a:t> 1806</a:t>
            </a:r>
            <a:endParaRPr lang="en-US" sz="2400"/>
          </a:p>
          <a:p>
            <a:r>
              <a:rPr lang="en-US" sz="2400"/>
              <a:t>The Good</a:t>
            </a:r>
          </a:p>
          <a:p>
            <a:pPr lvl="1"/>
            <a:r>
              <a:rPr lang="en-US"/>
              <a:t>Better support for </a:t>
            </a:r>
            <a:r>
              <a:rPr lang="en-US" err="1"/>
              <a:t>ConfigMgr</a:t>
            </a:r>
            <a:r>
              <a:rPr lang="en-US"/>
              <a:t> publishing (Adds content certificates)</a:t>
            </a:r>
          </a:p>
          <a:p>
            <a:pPr lvl="1"/>
            <a:r>
              <a:rPr lang="en-US"/>
              <a:t>Faster imports for large catalog when using SCUP</a:t>
            </a:r>
          </a:p>
          <a:p>
            <a:r>
              <a:rPr lang="en-US" sz="2400"/>
              <a:t>The Bad</a:t>
            </a:r>
          </a:p>
          <a:p>
            <a:pPr lvl="1"/>
            <a:r>
              <a:rPr lang="en-US"/>
              <a:t>When using </a:t>
            </a:r>
            <a:r>
              <a:rPr lang="en-US" err="1"/>
              <a:t>ConfigMgr</a:t>
            </a:r>
            <a:r>
              <a:rPr lang="en-US"/>
              <a:t>, you can’t selectively choose updates to publish</a:t>
            </a:r>
          </a:p>
          <a:p>
            <a:pPr lvl="1"/>
            <a:r>
              <a:rPr lang="en-US"/>
              <a:t>No automated full-content publishing support in </a:t>
            </a:r>
            <a:r>
              <a:rPr lang="en-US" err="1"/>
              <a:t>ConfigMgr</a:t>
            </a:r>
            <a:endParaRPr lang="en-US"/>
          </a:p>
          <a:p>
            <a:pPr lvl="1"/>
            <a:r>
              <a:rPr lang="en-US"/>
              <a:t>Can’t be fully automated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9910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21D2-5A70-4B78-8C1F-0404407A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SCUP/ConfigMgr Catalog Evolution – V3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31FF-087E-4ABD-BBD4-05B6E7E3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Updates Publisher (2019 – 6.0.394.0) - </a:t>
            </a:r>
            <a:r>
              <a:rPr lang="en-US" sz="2400">
                <a:hlinkClick r:id="rId3"/>
              </a:rPr>
              <a:t>ConfigMgr 1910</a:t>
            </a:r>
            <a:endParaRPr lang="en-US" sz="2400"/>
          </a:p>
          <a:p>
            <a:r>
              <a:rPr lang="en-US" sz="2400"/>
              <a:t>The Good</a:t>
            </a:r>
          </a:p>
          <a:p>
            <a:pPr lvl="1"/>
            <a:r>
              <a:rPr lang="en-US"/>
              <a:t>Now supports categories for selective publishing</a:t>
            </a:r>
          </a:p>
          <a:p>
            <a:pPr lvl="1"/>
            <a:r>
              <a:rPr lang="en-US"/>
              <a:t>Can be fully automated with full-content publishing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3485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026A5-87A3-4E15-B773-272019C9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Moving from a v2 to v3 catalog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036AF03-C1EB-4ACE-80EA-B667DA4F9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6107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577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6995-45AF-488B-952B-DAC06ABD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Vendor Specific Info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D2A1-2395-4CC3-8285-2BB0CF1A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Dell requires an agent installed on each client</a:t>
            </a:r>
            <a:endParaRPr lang="en-US" sz="2400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Dell </a:t>
            </a:r>
            <a:r>
              <a:rPr lang="en-US" dirty="0" err="1">
                <a:hlinkClick r:id="rId3"/>
              </a:rPr>
              <a:t>OpenManage</a:t>
            </a:r>
            <a:r>
              <a:rPr lang="en-US" dirty="0">
                <a:hlinkClick r:id="rId3"/>
              </a:rPr>
              <a:t> Inventory Agent</a:t>
            </a:r>
            <a:endParaRPr lang="en-US" dirty="0"/>
          </a:p>
          <a:p>
            <a:pPr lvl="1"/>
            <a:r>
              <a:rPr lang="en-US" dirty="0"/>
              <a:t>Creates WMI classes used in applicability rules</a:t>
            </a:r>
          </a:p>
          <a:p>
            <a:pPr lvl="1"/>
            <a:r>
              <a:rPr lang="en-US" dirty="0"/>
              <a:t>Dell added V3 catalog support in March 2020</a:t>
            </a:r>
          </a:p>
          <a:p>
            <a:r>
              <a:rPr lang="en-US" sz="2400" dirty="0"/>
              <a:t>Lenovo requires an agent as well </a:t>
            </a:r>
          </a:p>
          <a:p>
            <a:pPr lvl="1"/>
            <a:r>
              <a:rPr lang="en-US">
                <a:hlinkClick r:id="rId4"/>
              </a:rPr>
              <a:t>https://support.lenovo.com/uu/en/solutions/ht510591</a:t>
            </a:r>
            <a:r>
              <a:rPr lang="en-US"/>
              <a:t> </a:t>
            </a:r>
            <a:endParaRPr lang="en-US" dirty="0"/>
          </a:p>
          <a:p>
            <a:pPr lvl="1"/>
            <a:r>
              <a:rPr lang="en-US" dirty="0"/>
              <a:t>Lenovo added V3 catalog support in June 2020</a:t>
            </a:r>
          </a:p>
          <a:p>
            <a:r>
              <a:rPr lang="en-US" sz="2400" dirty="0"/>
              <a:t>HP do not require a client</a:t>
            </a:r>
          </a:p>
          <a:p>
            <a:pPr lvl="1"/>
            <a:r>
              <a:rPr lang="en-US" dirty="0"/>
              <a:t>Utilize built-in WMI classes to build applicability rules</a:t>
            </a:r>
          </a:p>
          <a:p>
            <a:pPr lvl="1"/>
            <a:r>
              <a:rPr lang="en-US" dirty="0"/>
              <a:t>HP added V3 catalog support in August 2020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961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F93A2-0B5F-4A5E-AA0C-A2653DCE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3784948" cy="2527916"/>
          </a:xfrm>
        </p:spPr>
        <p:txBody>
          <a:bodyPr>
            <a:normAutofit/>
          </a:bodyPr>
          <a:lstStyle/>
          <a:p>
            <a:r>
              <a:rPr lang="en-US" sz="5200"/>
              <a:t>Update Download States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9A4D246-5860-42D7-BE98-8CEA1BF3C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19723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D215B36-4378-44FF-AD29-5D69DDE74F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52" y="3244732"/>
            <a:ext cx="3787996" cy="3056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569DD1-74FB-470B-9C4F-92B7AE5CF43B}"/>
              </a:ext>
            </a:extLst>
          </p:cNvPr>
          <p:cNvSpPr txBox="1"/>
          <p:nvPr/>
        </p:nvSpPr>
        <p:spPr>
          <a:xfrm>
            <a:off x="2624906" y="6394739"/>
            <a:ext cx="873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9"/>
              </a:rPr>
              <a:t>https://patchmypc.com/what-are-metadata-only-updates-and-how-to-deploy</a:t>
            </a:r>
            <a:r>
              <a:rPr lang="en-US" dirty="0"/>
              <a:t> - Detailed KB</a:t>
            </a:r>
          </a:p>
        </p:txBody>
      </p:sp>
    </p:spTree>
    <p:extLst>
      <p:ext uri="{BB962C8B-B14F-4D97-AF65-F5344CB8AC3E}">
        <p14:creationId xmlns:p14="http://schemas.microsoft.com/office/powerpoint/2010/main" val="200766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ED36-8598-4CE4-9709-4D824D3C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2245809"/>
            <a:ext cx="10928555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V3 Catalog Features in </a:t>
            </a:r>
            <a:r>
              <a:rPr lang="en-US" sz="48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ConfigMgr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CA73-CB2B-41BB-B786-96EF530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Tips for 3</a:t>
            </a:r>
            <a:r>
              <a:rPr lang="en-US" baseline="30000"/>
              <a:t>rd</a:t>
            </a:r>
            <a:r>
              <a:rPr lang="en-US"/>
              <a:t> party driver update catalogs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B9CF-150D-4BF8-B27B-694FE432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Only import categories that are necessary</a:t>
            </a:r>
          </a:p>
          <a:p>
            <a:pPr lvl="1"/>
            <a:r>
              <a:rPr lang="en-US"/>
              <a:t>Vendor catalogs can contain over 5000 updates!</a:t>
            </a:r>
          </a:p>
          <a:p>
            <a:pPr lvl="1"/>
            <a:r>
              <a:rPr lang="en-US"/>
              <a:t>Choose your top 3-5 models and import drivers from those models only</a:t>
            </a:r>
          </a:p>
          <a:p>
            <a:r>
              <a:rPr lang="en-US" sz="2400"/>
              <a:t>Turn on the WSUS cleanup options within ConfigMgr</a:t>
            </a:r>
          </a:p>
          <a:p>
            <a:pPr lvl="1"/>
            <a:r>
              <a:rPr lang="en-US"/>
              <a:t>Or run one of the popular WSUS cleanup scripts regularly</a:t>
            </a:r>
          </a:p>
          <a:p>
            <a:r>
              <a:rPr lang="en-US" sz="2400"/>
              <a:t>WSUS performs better with fewer updates!</a:t>
            </a:r>
          </a:p>
          <a:p>
            <a:pPr lvl="1"/>
            <a:r>
              <a:rPr lang="en-US"/>
              <a:t>SUP scans complete faster</a:t>
            </a:r>
          </a:p>
          <a:p>
            <a:pPr lvl="1"/>
            <a:r>
              <a:rPr lang="en-US"/>
              <a:t>Client-side update scans complete faster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7177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A1487D-BD5F-4970-9F7B-091EFE28C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Questions?</a:t>
            </a: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6" name="Freeform: Shape 12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7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0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0C61-099B-4B09-BD6C-60D26E9F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/>
              <a:t>VSMUG – Who We Are and Getting Involved!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C592-5067-4E1E-B5C5-CBE71DD52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Our Website </a:t>
            </a:r>
            <a:r>
              <a:rPr lang="en-US" sz="2400" dirty="0"/>
              <a:t>🌐 - </a:t>
            </a:r>
            <a:r>
              <a:rPr lang="en-US" sz="2400" dirty="0">
                <a:hlinkClick r:id="rId2"/>
              </a:rPr>
              <a:t>https://vsmug.com/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Subscribe to Events - </a:t>
            </a:r>
            <a:r>
              <a:rPr lang="en-US" sz="2400" dirty="0">
                <a:hlinkClick r:id="rId3"/>
              </a:rPr>
              <a:t>https://vsmug.com/subscribe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Submit a Session - </a:t>
            </a:r>
            <a:r>
              <a:rPr lang="en-US" sz="2400" dirty="0">
                <a:hlinkClick r:id="rId4"/>
              </a:rPr>
              <a:t>https://vsmug.com/session-submission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Playback of Session 🎥 - </a:t>
            </a:r>
            <a:r>
              <a:rPr lang="en-US" sz="2400" dirty="0">
                <a:hlinkClick r:id="rId5"/>
              </a:rPr>
              <a:t>https://vsmug.com/youtube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Slides / Example Content - </a:t>
            </a:r>
            <a:r>
              <a:rPr lang="en-US" sz="2400" dirty="0">
                <a:hlinkClick r:id="rId6"/>
              </a:rPr>
              <a:t>https://vsmug.com/github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Survey (Open Now </a:t>
            </a:r>
            <a:r>
              <a:rPr lang="en-US" sz="2400" dirty="0">
                <a:sym typeface="Wingdings" panose="05000000000000000000" pitchFamily="2" charset="2"/>
              </a:rPr>
              <a:t>) - </a:t>
            </a:r>
            <a:r>
              <a:rPr lang="en-US" sz="2400" dirty="0">
                <a:sym typeface="Wingdings" panose="05000000000000000000" pitchFamily="2" charset="2"/>
                <a:hlinkClick r:id="rId7"/>
              </a:rPr>
              <a:t>https://vsmug.com/feedback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35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CDA22-4000-4EA1-B4A9-D48257FB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3063494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VSMUG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</a:rPr>
              <a:t>2020-06 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</a:rPr>
              <a:t>Feedback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02CB1A-7D08-47AC-BB30-59229825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32" y="1289010"/>
            <a:ext cx="7920630" cy="44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6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CDA22-4000-4EA1-B4A9-D48257FB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3063494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VSMUG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</a:rPr>
              <a:t>2020-06 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</a:rPr>
              <a:t>Feedback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A97EFF-934B-49A5-BA9E-FF81D710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95" y="1894141"/>
            <a:ext cx="7019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5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4617A126-5DCD-4798-B9AE-216B83FD9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8">
            <a:extLst>
              <a:ext uri="{FF2B5EF4-FFF2-40B4-BE49-F238E27FC236}">
                <a16:creationId xmlns:a16="http://schemas.microsoft.com/office/drawing/2014/main" id="{23188EB1-D10C-4405-9C8B-BE93843B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C6D41BF-D79E-4E7E-9288-5B91329AF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9139740" cy="6528608"/>
          </a:xfrm>
          <a:custGeom>
            <a:avLst/>
            <a:gdLst>
              <a:gd name="connsiteX0" fmla="*/ 0 w 9139740"/>
              <a:gd name="connsiteY0" fmla="*/ 0 h 6528608"/>
              <a:gd name="connsiteX1" fmla="*/ 4595524 w 9139740"/>
              <a:gd name="connsiteY1" fmla="*/ 0 h 6528608"/>
              <a:gd name="connsiteX2" fmla="*/ 5629354 w 9139740"/>
              <a:gd name="connsiteY2" fmla="*/ 0 h 6528608"/>
              <a:gd name="connsiteX3" fmla="*/ 6101023 w 9139740"/>
              <a:gd name="connsiteY3" fmla="*/ 0 h 6528608"/>
              <a:gd name="connsiteX4" fmla="*/ 9139740 w 9139740"/>
              <a:gd name="connsiteY4" fmla="*/ 6528607 h 6528608"/>
              <a:gd name="connsiteX5" fmla="*/ 8805223 w 9139740"/>
              <a:gd name="connsiteY5" fmla="*/ 6528607 h 6528608"/>
              <a:gd name="connsiteX6" fmla="*/ 8805223 w 9139740"/>
              <a:gd name="connsiteY6" fmla="*/ 6528608 h 6528608"/>
              <a:gd name="connsiteX7" fmla="*/ 2264861 w 9139740"/>
              <a:gd name="connsiteY7" fmla="*/ 6528608 h 6528608"/>
              <a:gd name="connsiteX8" fmla="*/ 2265091 w 9139740"/>
              <a:gd name="connsiteY8" fmla="*/ 6528115 h 6528608"/>
              <a:gd name="connsiteX9" fmla="*/ 464154 w 9139740"/>
              <a:gd name="connsiteY9" fmla="*/ 6528115 h 6528608"/>
              <a:gd name="connsiteX10" fmla="*/ 464154 w 9139740"/>
              <a:gd name="connsiteY10" fmla="*/ 6528608 h 6528608"/>
              <a:gd name="connsiteX11" fmla="*/ 0 w 9139740"/>
              <a:gd name="connsiteY11" fmla="*/ 6528608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39740" h="6528608">
                <a:moveTo>
                  <a:pt x="0" y="0"/>
                </a:moveTo>
                <a:lnTo>
                  <a:pt x="4595524" y="0"/>
                </a:lnTo>
                <a:lnTo>
                  <a:pt x="5629354" y="0"/>
                </a:lnTo>
                <a:lnTo>
                  <a:pt x="6101023" y="0"/>
                </a:lnTo>
                <a:lnTo>
                  <a:pt x="9139740" y="6528607"/>
                </a:lnTo>
                <a:lnTo>
                  <a:pt x="8805223" y="6528607"/>
                </a:lnTo>
                <a:lnTo>
                  <a:pt x="8805223" y="6528608"/>
                </a:lnTo>
                <a:lnTo>
                  <a:pt x="2264861" y="6528608"/>
                </a:lnTo>
                <a:lnTo>
                  <a:pt x="2265091" y="6528115"/>
                </a:lnTo>
                <a:lnTo>
                  <a:pt x="464154" y="6528115"/>
                </a:lnTo>
                <a:lnTo>
                  <a:pt x="464154" y="6528608"/>
                </a:lnTo>
                <a:lnTo>
                  <a:pt x="0" y="6528608"/>
                </a:lnTo>
                <a:close/>
              </a:path>
            </a:pathLst>
          </a:custGeom>
          <a:solidFill>
            <a:schemeClr val="accent2">
              <a:lumMod val="100000"/>
              <a:lumOff val="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783D52A5-3294-411F-B3FE-2CC36627A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887797" cy="6322742"/>
          </a:xfrm>
          <a:custGeom>
            <a:avLst/>
            <a:gdLst>
              <a:gd name="connsiteX0" fmla="*/ 852 w 8887797"/>
              <a:gd name="connsiteY0" fmla="*/ 0 h 6322742"/>
              <a:gd name="connsiteX1" fmla="*/ 4486873 w 8887797"/>
              <a:gd name="connsiteY1" fmla="*/ 0 h 6322742"/>
              <a:gd name="connsiteX2" fmla="*/ 5488103 w 8887797"/>
              <a:gd name="connsiteY2" fmla="*/ 0 h 6322742"/>
              <a:gd name="connsiteX3" fmla="*/ 5944899 w 8887797"/>
              <a:gd name="connsiteY3" fmla="*/ 0 h 6322742"/>
              <a:gd name="connsiteX4" fmla="*/ 8887797 w 8887797"/>
              <a:gd name="connsiteY4" fmla="*/ 6322741 h 6322742"/>
              <a:gd name="connsiteX5" fmla="*/ 8563828 w 8887797"/>
              <a:gd name="connsiteY5" fmla="*/ 6322741 h 6322742"/>
              <a:gd name="connsiteX6" fmla="*/ 8563828 w 8887797"/>
              <a:gd name="connsiteY6" fmla="*/ 6322742 h 6322742"/>
              <a:gd name="connsiteX7" fmla="*/ 2229703 w 8887797"/>
              <a:gd name="connsiteY7" fmla="*/ 6322742 h 6322742"/>
              <a:gd name="connsiteX8" fmla="*/ 2229925 w 8887797"/>
              <a:gd name="connsiteY8" fmla="*/ 6322264 h 6322742"/>
              <a:gd name="connsiteX9" fmla="*/ 485777 w 8887797"/>
              <a:gd name="connsiteY9" fmla="*/ 6322264 h 6322742"/>
              <a:gd name="connsiteX10" fmla="*/ 485777 w 8887797"/>
              <a:gd name="connsiteY10" fmla="*/ 6322742 h 6322742"/>
              <a:gd name="connsiteX11" fmla="*/ 0 w 8887797"/>
              <a:gd name="connsiteY11" fmla="*/ 6322742 h 6322742"/>
              <a:gd name="connsiteX12" fmla="*/ 0 w 8887797"/>
              <a:gd name="connsiteY12" fmla="*/ 488870 h 6322742"/>
              <a:gd name="connsiteX13" fmla="*/ 852 w 8887797"/>
              <a:gd name="connsiteY13" fmla="*/ 488870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87797" h="6322742">
                <a:moveTo>
                  <a:pt x="852" y="0"/>
                </a:moveTo>
                <a:lnTo>
                  <a:pt x="4486873" y="0"/>
                </a:lnTo>
                <a:lnTo>
                  <a:pt x="5488103" y="0"/>
                </a:lnTo>
                <a:lnTo>
                  <a:pt x="5944899" y="0"/>
                </a:lnTo>
                <a:lnTo>
                  <a:pt x="8887797" y="6322741"/>
                </a:lnTo>
                <a:lnTo>
                  <a:pt x="8563828" y="6322741"/>
                </a:lnTo>
                <a:lnTo>
                  <a:pt x="8563828" y="6322742"/>
                </a:lnTo>
                <a:lnTo>
                  <a:pt x="2229703" y="6322742"/>
                </a:lnTo>
                <a:lnTo>
                  <a:pt x="2229925" y="6322264"/>
                </a:lnTo>
                <a:lnTo>
                  <a:pt x="485777" y="6322264"/>
                </a:lnTo>
                <a:lnTo>
                  <a:pt x="485777" y="6322742"/>
                </a:lnTo>
                <a:lnTo>
                  <a:pt x="0" y="6322742"/>
                </a:lnTo>
                <a:lnTo>
                  <a:pt x="0" y="488870"/>
                </a:lnTo>
                <a:lnTo>
                  <a:pt x="852" y="488870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C396A-AC3E-4F3D-8391-60B21D9E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554002"/>
            <a:ext cx="5634228" cy="2659858"/>
          </a:xfrm>
        </p:spPr>
        <p:txBody>
          <a:bodyPr anchor="b">
            <a:normAutofit/>
          </a:bodyPr>
          <a:lstStyle/>
          <a:p>
            <a:pPr algn="l"/>
            <a:r>
              <a:rPr lang="en-US" sz="6100">
                <a:solidFill>
                  <a:srgbClr val="FFFFFF"/>
                </a:solidFill>
              </a:rPr>
              <a:t>Deep Dive:</a:t>
            </a:r>
            <a:br>
              <a:rPr lang="en-US" sz="6100">
                <a:solidFill>
                  <a:srgbClr val="FFFFFF"/>
                </a:solidFill>
              </a:rPr>
            </a:br>
            <a:r>
              <a:rPr lang="en-US" sz="6100">
                <a:solidFill>
                  <a:srgbClr val="FFFFFF"/>
                </a:solidFill>
              </a:rPr>
              <a:t>V3 Driver Catalogs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5746-21C2-4AB2-891A-5E28271B3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275036"/>
            <a:ext cx="4745736" cy="914400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Justin Chalfant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Andrew Jimenez</a:t>
            </a:r>
          </a:p>
        </p:txBody>
      </p:sp>
    </p:spTree>
    <p:extLst>
      <p:ext uri="{BB962C8B-B14F-4D97-AF65-F5344CB8AC3E}">
        <p14:creationId xmlns:p14="http://schemas.microsoft.com/office/powerpoint/2010/main" val="305036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89198-A589-43B7-907D-1CEDC640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Wow That’s A Lot of Updates 😲</a:t>
            </a:r>
          </a:p>
        </p:txBody>
      </p:sp>
      <p:sp>
        <p:nvSpPr>
          <p:cNvPr id="63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542939"/>
          </a:solidFill>
          <a:ln w="25400">
            <a:solidFill>
              <a:srgbClr val="542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2884FF-E176-47BE-BB95-B698196C8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621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BAD4A0-AA2D-4771-96D3-4CD24D1CD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01" y="450221"/>
            <a:ext cx="75914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6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9AD5A-77E0-4479-B6E1-6973466C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/>
              <a:t>3</a:t>
            </a:r>
            <a:r>
              <a:rPr lang="en-US" sz="5200" baseline="30000"/>
              <a:t>rd</a:t>
            </a:r>
            <a:r>
              <a:rPr lang="en-US" sz="5200"/>
              <a:t> Party Catalog Revisions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DC4180-4C9F-466D-B0AE-2A6C61470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9438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740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BD18-6BC5-4324-92EA-19BA86D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SCUP/ConfigMgr Catalog Evolution – V1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C3A2-DB8F-4F1F-A0E0-F2F1BEF0E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/>
              <a:t>SCUP 2011 and earlier</a:t>
            </a:r>
          </a:p>
          <a:p>
            <a:r>
              <a:rPr lang="en-US"/>
              <a:t>The Bad</a:t>
            </a:r>
          </a:p>
          <a:p>
            <a:pPr lvl="1"/>
            <a:r>
              <a:rPr lang="en-US"/>
              <a:t>It’s a 100% manual import and publishing process using SCUP</a:t>
            </a:r>
          </a:p>
          <a:p>
            <a:pPr lvl="1"/>
            <a:r>
              <a:rPr lang="en-US"/>
              <a:t>Catalog import is very slow for large catalogs</a:t>
            </a:r>
          </a:p>
          <a:p>
            <a:pPr lvl="1"/>
            <a:r>
              <a:rPr lang="en-US"/>
              <a:t>Certificates are not included in the update catalog</a:t>
            </a:r>
          </a:p>
          <a:p>
            <a:r>
              <a:rPr lang="en-US"/>
              <a:t>The Good</a:t>
            </a:r>
          </a:p>
          <a:p>
            <a:pPr lvl="1"/>
            <a:r>
              <a:rPr lang="en-US"/>
              <a:t>Publish third-party updates to WSUS</a:t>
            </a:r>
          </a:p>
          <a:p>
            <a:pPr lvl="1"/>
            <a:r>
              <a:rPr lang="en-US"/>
              <a:t>Easily import partner catalogs</a:t>
            </a:r>
          </a:p>
          <a:p>
            <a:pPr lvl="2"/>
            <a:r>
              <a:rPr lang="en-US"/>
              <a:t>Dell, HP, Lenovo, Adobe, Etc.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81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ED36-8598-4CE4-9709-4D824D3C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40" y="2245809"/>
            <a:ext cx="98679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– V1 Catalog Using SCUP 2011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9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9D36FEEB85F4EB99908C017E0CEFB" ma:contentTypeVersion="10" ma:contentTypeDescription="Create a new document." ma:contentTypeScope="" ma:versionID="9bbf8a324667d9eed29dc3d3ec3ae1a7">
  <xsd:schema xmlns:xsd="http://www.w3.org/2001/XMLSchema" xmlns:xs="http://www.w3.org/2001/XMLSchema" xmlns:p="http://schemas.microsoft.com/office/2006/metadata/properties" xmlns:ns2="1ec72b3a-2684-4d25-a5fb-4ae7ff51e5f3" targetNamespace="http://schemas.microsoft.com/office/2006/metadata/properties" ma:root="true" ma:fieldsID="58a4c474458e7a7a637cace44a427b67" ns2:_="">
    <xsd:import namespace="1ec72b3a-2684-4d25-a5fb-4ae7ff51e5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72b3a-2684-4d25-a5fb-4ae7ff51e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A4FDD6-27AC-4FBB-A412-2F5229F83CB9}">
  <ds:schemaRefs>
    <ds:schemaRef ds:uri="1ec72b3a-2684-4d25-a5fb-4ae7ff51e5f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0FEC5A-8E94-4C87-A60C-A559B6843889}">
  <ds:schemaRefs>
    <ds:schemaRef ds:uri="1ec72b3a-2684-4d25-a5fb-4ae7ff51e5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BA1F3F-8219-45A5-A5B8-7A47665D9C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822</Words>
  <Application>Microsoft Office PowerPoint</Application>
  <PresentationFormat>Widescreen</PresentationFormat>
  <Paragraphs>148</Paragraphs>
  <Slides>17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VSMUG 2020-10</vt:lpstr>
      <vt:lpstr>VSMUG – Who We Are and Getting Involved!</vt:lpstr>
      <vt:lpstr>VSMUG  2020-06  Feedback</vt:lpstr>
      <vt:lpstr>VSMUG  2020-06  Feedback</vt:lpstr>
      <vt:lpstr>Deep Dive: V3 Driver Catalogs</vt:lpstr>
      <vt:lpstr>Wow That’s A Lot of Updates 😲</vt:lpstr>
      <vt:lpstr>3rd Party Catalog Revisions</vt:lpstr>
      <vt:lpstr>SCUP/ConfigMgr Catalog Evolution – V1</vt:lpstr>
      <vt:lpstr>Demo – V1 Catalog Using SCUP 2011</vt:lpstr>
      <vt:lpstr>SCUP/ConfigMgr Catalog Evolution – V2</vt:lpstr>
      <vt:lpstr>SCUP/ConfigMgr Catalog Evolution – V3</vt:lpstr>
      <vt:lpstr>Moving from a v2 to v3 catalog</vt:lpstr>
      <vt:lpstr>Vendor Specific Info</vt:lpstr>
      <vt:lpstr>Update Download States</vt:lpstr>
      <vt:lpstr>Demo V3 Catalog Features in ConfigMgr</vt:lpstr>
      <vt:lpstr>Tips for 3rd party driver update catalogs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VSMUG 2020-10</dc:title>
  <dc:creator>Justin Chalfant</dc:creator>
  <cp:lastModifiedBy>Andrew Jimenez</cp:lastModifiedBy>
  <cp:revision>2</cp:revision>
  <dcterms:created xsi:type="dcterms:W3CDTF">2020-10-27T13:47:46Z</dcterms:created>
  <dcterms:modified xsi:type="dcterms:W3CDTF">2020-10-28T01:57:56Z</dcterms:modified>
</cp:coreProperties>
</file>