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
          </p:nvPr>
        </p:nvSpPr>
        <p:spPr/>
        <p:txBody>
          <a:bodyPr/>
          <a:lstStyle/>
          <a:p/>
        </p:txBody>
      </p:sp>
      <p:pic>
        <p:nvPicPr>
          <p:cNvPr id="4" name="Picture 3" descr="Picture for presentation.png"/>
          <p:cNvPicPr>
            <a:picLocks noChangeAspect="1"/>
          </p:cNvPicPr>
          <p:nvPr/>
        </p:nvPicPr>
        <p:blipFill>
          <a:blip r:embed="rId2"/>
          <a:stretch>
            <a:fillRect/>
          </a:stretch>
        </p:blipFill>
        <p:spPr>
          <a:xfrm>
            <a:off x="7315200" y="914400"/>
            <a:ext cx="5943600" cy="5943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4630400" cy="914400"/>
          </a:xfrm>
        </p:spPr>
        <p:txBody>
          <a:bodyPr/>
          <a:lstStyle/>
          <a:p/>
        </p:txBody>
      </p:sp>
      <p:sp>
        <p:nvSpPr>
          <p:cNvPr id="3" name="Content Placeholder 2"/>
          <p:cNvSpPr>
            <a:spLocks noGrp="1"/>
          </p:cNvSpPr>
          <p:nvPr>
            <p:ph idx="1"/>
          </p:nvPr>
        </p:nvSpPr>
        <p:spPr>
          <a:xfrm>
            <a:ext cx="14630400" cy="7315200"/>
          </a:xfrm>
        </p:spPr>
        <p:txBody>
          <a:bodyPr wrap="square">
            <a:noAutofit/>
          </a:bodyPr>
          <a:lstStyle/>
          <a:p>
            <a:endParaRPr sz="2500" b="0" i="0">
              <a:latin typeface="Calibri"/>
            </a:endParaRPr>
          </a:p>
          <a:p>
            <a:br>
              <a:rPr sz="2500" b="0" i="0">
                <a:latin typeface="Calibri"/>
              </a:rPr>
            </a:br>
            <a:br>
              <a:rPr sz="2500" b="0" i="0">
                <a:latin typeface="Calibri"/>
              </a:rPr>
            </a:br>
            <a:r>
              <a:rPr sz="2500" b="0" i="0">
                <a:latin typeface="Calibri"/>
              </a:rPr>
              <a:t>Python NumPy is a powerful library for scientific computing in Python. It provides a high-performance multidimensional array object, and tools for working with these arrays. With NumPy, you can efficiently work with large datasets in Python and perform mathematical and statistical operations. NumPy also provides a wide range of functions for linear algebra, Fourier transforms, and random number generation. NumPy is an essential library for data science and machine learning, and is widely used in both academia and industry.</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4630400" cy="914400"/>
          </a:xfrm>
        </p:spPr>
        <p:txBody>
          <a:bodyPr/>
          <a:lstStyle/>
          <a:p/>
        </p:txBody>
      </p:sp>
      <p:sp>
        <p:nvSpPr>
          <p:cNvPr id="3" name="Content Placeholder 2"/>
          <p:cNvSpPr>
            <a:spLocks noGrp="1"/>
          </p:cNvSpPr>
          <p:nvPr>
            <p:ph idx="1"/>
          </p:nvPr>
        </p:nvSpPr>
        <p:spPr>
          <a:xfrm>
            <a:ext cx="14630400" cy="7315200"/>
          </a:xfrm>
        </p:spPr>
        <p:txBody>
          <a:bodyPr wrap="square">
            <a:noAutofit/>
          </a:bodyPr>
          <a:lstStyle/>
          <a:p>
            <a:endParaRPr sz="1900" b="0" i="0">
              <a:latin typeface="Calibri"/>
            </a:endParaRPr>
          </a:p>
          <a:p>
            <a:br>
              <a:rPr sz="1900" b="0" i="0">
                <a:latin typeface="Calibri"/>
              </a:rPr>
            </a:br>
            <a:br>
              <a:rPr sz="1900" b="0" i="0">
                <a:latin typeface="Calibri"/>
              </a:rPr>
            </a:br>
            <a:r>
              <a:rPr sz="1900" b="0" i="0">
                <a:latin typeface="Calibri"/>
              </a:rPr>
              <a:t>Python NumPy is a powerful library for scientific computing and data analysis. It provides a wide range of tools and functions for manipulating and analyzing numerical data. With NumPy, you can easily perform complex mathematical operations on large datasets, such as linear algebra, Fourier transforms, and statistical analysis. NumPy also provides powerful functions for manipulating and visualizing data, such as plotting and 3D visualization. </a:t>
            </a:r>
            <a:br>
              <a:rPr sz="1900" b="0" i="0">
                <a:latin typeface="Calibri"/>
              </a:rPr>
            </a:br>
            <a:br>
              <a:rPr sz="1900" b="0" i="0">
                <a:latin typeface="Calibri"/>
              </a:rPr>
            </a:br>
            <a:r>
              <a:rPr sz="1900" b="0" i="0">
                <a:latin typeface="Calibri"/>
              </a:rPr>
              <a:t>The main benefit of using Python NumPy is its speed. It is much faster than traditional Python code and can be used to quickly process large datasets. NumPy also provides a wide range of mathematical functions, which can be used to quickly calculate complex mathematical operations. Additionally, NumPy is highly extensible and can be used to create custom functions and algorithms. </a:t>
            </a:r>
            <a:br>
              <a:rPr sz="1900" b="0" i="0">
                <a:latin typeface="Calibri"/>
              </a:rPr>
            </a:br>
            <a:br>
              <a:rPr sz="1900" b="0" i="0">
                <a:latin typeface="Calibri"/>
              </a:rPr>
            </a:br>
            <a:r>
              <a:rPr sz="1900" b="0" i="0">
                <a:latin typeface="Calibri"/>
              </a:rPr>
              <a:t>Python NumPy also offers a number of other benefits, such as its ability to integrate with other scientific libraries, such as SciPy and Matplotlib. This makes it easy to create powerful data analysis and visualization tools. Additionally, NumPy is open source and free to use, making it a great choice for both commercial and academic projects. </a:t>
            </a:r>
            <a:br>
              <a:rPr sz="1900" b="0" i="0">
                <a:latin typeface="Calibri"/>
              </a:rPr>
            </a:br>
            <a:br>
              <a:rPr sz="1900" b="0" i="0">
                <a:latin typeface="Calibri"/>
              </a:rPr>
            </a:br>
            <a:r>
              <a:rPr sz="1900" b="0" i="0">
                <a:latin typeface="Calibri"/>
              </a:rPr>
              <a:t>Overall, Python NumPy is an incredibly powerful library for scientific computing and data analysis. It offers a wide range of features and functions that make it easy to quickly process and analyze large datasets. Additionally, it is open source and free to use, making it a great choice for both commercial and academic projects.</a:t>
            </a:r>
            <a:endParaRPr sz="19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4630400" cy="914400"/>
          </a:xfrm>
        </p:spPr>
        <p:txBody>
          <a:bodyPr/>
          <a:lstStyle/>
          <a:p/>
        </p:txBody>
      </p:sp>
      <p:sp>
        <p:nvSpPr>
          <p:cNvPr id="3" name="Content Placeholder 2"/>
          <p:cNvSpPr>
            <a:spLocks noGrp="1"/>
          </p:cNvSpPr>
          <p:nvPr>
            <p:ph idx="1"/>
          </p:nvPr>
        </p:nvSpPr>
        <p:spPr>
          <a:xfrm>
            <a:ext cx="14630400" cy="7315200"/>
          </a:xfrm>
        </p:spPr>
        <p:txBody>
          <a:bodyPr wrap="square">
            <a:noAutofit/>
          </a:bodyPr>
          <a:lstStyle/>
          <a:p>
            <a:endParaRPr sz="2300" b="0" i="0">
              <a:latin typeface="Calibri"/>
            </a:endParaRPr>
          </a:p>
          <a:p>
            <a:br>
              <a:rPr sz="2300" b="0" i="0">
                <a:latin typeface="Calibri"/>
              </a:rPr>
            </a:br>
            <a:br>
              <a:rPr sz="2300" b="0" i="0">
                <a:latin typeface="Calibri"/>
              </a:rPr>
            </a:br>
            <a:r>
              <a:rPr sz="2300" b="0" i="0">
                <a:latin typeface="Calibri"/>
              </a:rPr>
              <a:t>Python NumPy is a powerful library for scientific computing and data analysis. It is used in a wide variety of applications, from scientific research to web development. NumPy provides a powerful set of tools for manipulating and analyzing large datasets. It is also used in machine learning and artificial intelligence applications. NumPy is also used in image processing, natural language processing, and other scientific computing tasks. NumPy is an essential tool for any data scientist or researcher, as it provides powerful and efficient methods for manipulating and analyzing data. With NumPy, data scientists can quickly and easily perform complex operations on large datasets. NumPy is also used in a variety of other applications, such as web development, game development, and computer vision. NumPy is an incredibly powerful and versatile library, and its applications are only limited by the imagination.</a:t>
            </a:r>
            <a:endParaRPr sz="23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4630400" cy="914400"/>
          </a:xfrm>
        </p:spPr>
        <p:txBody>
          <a:bodyPr/>
          <a:lstStyle/>
          <a:p/>
        </p:txBody>
      </p:sp>
      <p:sp>
        <p:nvSpPr>
          <p:cNvPr id="3" name="Content Placeholder 2"/>
          <p:cNvSpPr>
            <a:spLocks noGrp="1"/>
          </p:cNvSpPr>
          <p:nvPr>
            <p:ph idx="1"/>
          </p:nvPr>
        </p:nvSpPr>
        <p:spPr>
          <a:xfrm>
            <a:ext cx="14630400" cy="7315200"/>
          </a:xfrm>
        </p:spPr>
        <p:txBody>
          <a:bodyPr wrap="square">
            <a:noAutofit/>
          </a:bodyPr>
          <a:lstStyle/>
          <a:p>
            <a:endParaRPr sz="2500" b="0" i="0">
              <a:latin typeface="Calibri"/>
            </a:endParaRPr>
          </a:p>
          <a:p>
            <a:br>
              <a:rPr sz="2500" b="0" i="0">
                <a:latin typeface="Calibri"/>
              </a:rPr>
            </a:br>
            <a:br>
              <a:rPr sz="2500" b="0" i="0">
                <a:latin typeface="Calibri"/>
              </a:rPr>
            </a:br>
            <a:r>
              <a:rPr sz="2500" b="0" i="0">
                <a:latin typeface="Calibri"/>
              </a:rPr>
              <a:t>Python NumPy is a powerful library for scientific computing, but it can be challenging to work with. NumPy's array-oriented approach to data manipulation makes it difficult to understand and debug, and its syntax can be confusing. Additionally, NumPy's functions are often computationally expensive, making it difficult to quickly process large datasets. Finally, NumPy's lack of support for some data types can make it difficult to integrate with other libraries. Despite these challenges, Python NumPy remains a powerful and popular tool for scientific computing. With a bit of practice, it can be a powerful tool for data analysis and manipulation.</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4630400" cy="914400"/>
          </a:xfrm>
        </p:spPr>
        <p:txBody>
          <a:bodyPr/>
          <a:lstStyle/>
          <a:p/>
        </p:txBody>
      </p:sp>
      <p:sp>
        <p:nvSpPr>
          <p:cNvPr id="3" name="Content Placeholder 2"/>
          <p:cNvSpPr>
            <a:spLocks noGrp="1"/>
          </p:cNvSpPr>
          <p:nvPr>
            <p:ph idx="1"/>
          </p:nvPr>
        </p:nvSpPr>
        <p:spPr>
          <a:xfrm>
            <a:ext cx="14630400" cy="7315200"/>
          </a:xfrm>
        </p:spPr>
        <p:txBody>
          <a:bodyPr wrap="square">
            <a:noAutofit/>
          </a:bodyPr>
          <a:lstStyle/>
          <a:p>
            <a:endParaRPr sz="2000" b="0" i="0">
              <a:latin typeface="Calibri"/>
            </a:endParaRPr>
          </a:p>
          <a:p>
            <a:br>
              <a:rPr sz="2000" b="0" i="0">
                <a:latin typeface="Calibri"/>
              </a:rPr>
            </a:br>
            <a:br>
              <a:rPr sz="2000" b="0" i="0">
                <a:latin typeface="Calibri"/>
              </a:rPr>
            </a:br>
            <a:r>
              <a:rPr sz="2000" b="0" i="0">
                <a:latin typeface="Calibri"/>
              </a:rPr>
              <a:t>Python NumPy is an incredibly powerful library for numerical computing. It provides a wide range of functions and features that make it an ideal choice for data analysis, scientific computing, and machine learning. With its powerful array-oriented computing capabilities, NumPy can be used to effectively manipulate and analyze large datasets.</a:t>
            </a:r>
            <a:br>
              <a:rPr sz="2000" b="0" i="0">
                <a:latin typeface="Calibri"/>
              </a:rPr>
            </a:br>
            <a:br>
              <a:rPr sz="2000" b="0" i="0">
                <a:latin typeface="Calibri"/>
              </a:rPr>
            </a:br>
            <a:r>
              <a:rPr sz="2000" b="0" i="0">
                <a:latin typeface="Calibri"/>
              </a:rPr>
              <a:t>NumPy provides a variety of functions for manipulating arrays, including slicing, reshaping, and indexing. It also provides a wide range of mathematical functions, such as linear algebra, Fourier transforms, and random number generation. This makes it possible to quickly and easily perform complex computations on large datasets.</a:t>
            </a:r>
            <a:br>
              <a:rPr sz="2000" b="0" i="0">
                <a:latin typeface="Calibri"/>
              </a:rPr>
            </a:br>
            <a:br>
              <a:rPr sz="2000" b="0" i="0">
                <a:latin typeface="Calibri"/>
              </a:rPr>
            </a:br>
            <a:r>
              <a:rPr sz="2000" b="0" i="0">
                <a:latin typeface="Calibri"/>
              </a:rPr>
              <a:t>NumPy also provides a variety of tools for plotting and visualizing data. This makes it easy to quickly explore and analyze data, as well as create compelling visualizations.</a:t>
            </a:r>
            <a:br>
              <a:rPr sz="2000" b="0" i="0">
                <a:latin typeface="Calibri"/>
              </a:rPr>
            </a:br>
            <a:br>
              <a:rPr sz="2000" b="0" i="0">
                <a:latin typeface="Calibri"/>
              </a:rPr>
            </a:br>
            <a:r>
              <a:rPr sz="2000" b="0" i="0">
                <a:latin typeface="Calibri"/>
              </a:rPr>
              <a:t>Finally, NumPy is highly extensible, allowing users to create custom functions and modules. This makes it easy to extend the capabilities of NumPy to suit specific needs.</a:t>
            </a:r>
            <a:br>
              <a:rPr sz="2000" b="0" i="0">
                <a:latin typeface="Calibri"/>
              </a:rPr>
            </a:br>
            <a:br>
              <a:rPr sz="2000" b="0" i="0">
                <a:latin typeface="Calibri"/>
              </a:rPr>
            </a:br>
            <a:r>
              <a:rPr sz="2000" b="0" i="0">
                <a:latin typeface="Calibri"/>
              </a:rPr>
              <a:t>Overall, Python NumPy is an incredibly powerful library for numerical computing. With its powerful array-oriented computing capabilities, a wide range of mathematical functions, and extensibility, NumPy can be used to effectively manipulate and analyze large datasets.</a:t>
            </a:r>
            <a:endParaRPr sz="20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ext cx="12801600" cy="914400"/>
          </a:xfrm>
        </p:spPr>
        <p:txBody>
          <a:bodyPr/>
          <a:lstStyle/>
          <a:p/>
        </p:txBody>
      </p:sp>
      <p:sp>
        <p:nvSpPr>
          <p:cNvPr id="3" name="Content Placeholder 2"/>
          <p:cNvSpPr>
            <a:spLocks noGrp="1"/>
          </p:cNvSpPr>
          <p:nvPr>
            <p:ph idx="1"/>
          </p:nvPr>
        </p:nvSpPr>
        <p:spPr>
          <a:xfrm>
            <a:ext cx="14630400" cy="8229600"/>
          </a:xfrm>
        </p:spPr>
        <p:txBody>
          <a:bodyPr wrap="square">
            <a:noAutofit/>
          </a:bodyPr>
          <a:lstStyle/>
          <a:p>
            <a:endParaRPr sz="2800" b="0" i="0">
              <a:latin typeface="Calibri"/>
            </a:endParaRPr>
          </a:p>
          <a:p>
            <a:endParaRPr sz="2800" b="0" i="0">
              <a:latin typeface="Calibri"/>
            </a:endParaRPr>
          </a:p>
          <a:p>
            <a:r>
              <a:rPr sz="2800" b="0" i="0">
                <a:latin typeface="Calibri"/>
              </a:rPr>
              <a:t>In conclusion, Python NumPy is a powerful library that offers a wide range of tools for working with numerical data. It provides a comprehensive set of features for manipulating arrays, matrices, and other numerical data structures. With its easy-to-use syntax and efficient algorithms, NumPy makes it easy to perform complex numerical operations quickly and accurately. As a result, it is an invaluable tool for data scientists, engineers, and other professionals who need to work with numerical data.</a:t>
            </a:r>
            <a:endParaRPr sz="28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