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0"/>
  </p:notesMasterIdLst>
  <p:handoutMasterIdLst>
    <p:handoutMasterId r:id="rId11"/>
  </p:handoutMasterIdLst>
  <p:sldIdLst>
    <p:sldId id="256" r:id="rId2"/>
    <p:sldId id="393" r:id="rId3"/>
    <p:sldId id="386" r:id="rId4"/>
    <p:sldId id="387" r:id="rId5"/>
    <p:sldId id="388" r:id="rId6"/>
    <p:sldId id="390" r:id="rId7"/>
    <p:sldId id="389" r:id="rId8"/>
    <p:sldId id="392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00"/>
    <a:srgbClr val="00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98" autoAdjust="0"/>
    <p:restoredTop sz="80041" autoAdjust="0"/>
  </p:normalViewPr>
  <p:slideViewPr>
    <p:cSldViewPr>
      <p:cViewPr varScale="1">
        <p:scale>
          <a:sx n="56" d="100"/>
          <a:sy n="56" d="100"/>
        </p:scale>
        <p:origin x="-154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82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3954"/>
    </p:cViewPr>
  </p:sorterViewPr>
  <p:notesViewPr>
    <p:cSldViewPr>
      <p:cViewPr varScale="1">
        <p:scale>
          <a:sx n="63" d="100"/>
          <a:sy n="63" d="100"/>
        </p:scale>
        <p:origin x="-249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1A4F7E8-337F-4820-AA65-F2C81121C3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9371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5CBA3CF-3941-4AC2-B312-263BDD7B9A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63161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9AC238-ECB9-4B81-89E8-FA3D53258B3C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fontAlgn="base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BA3CF-3941-4AC2-B312-263BDD7B9AB5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5275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6A7111-2C63-497E-95D8-AF2A88328319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2970BE-BD3A-4BC1-B2E2-229C6AC16013}" type="slidenum">
              <a:rPr lang="zh-CN" altLang="en-US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AF774A-32E4-4FDF-84D4-1695AD9BC53A}" type="slidenum">
              <a:rPr lang="zh-CN" altLang="en-US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3BC2F2-F149-4E83-8CCD-22B3378C1D44}" type="slidenum">
              <a:rPr lang="zh-CN" altLang="en-US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7CD4F6-8CBE-4789-BAEC-BB92D6181EE5}" type="slidenum">
              <a:rPr lang="zh-CN" altLang="en-US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BA3CF-3941-4AC2-B312-263BDD7B9AB5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2198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10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171011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71012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71013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4416 w 1000"/>
                <a:gd name="T3" fmla="*/ 0 h 1000"/>
                <a:gd name="T4" fmla="*/ 4917 w 1000"/>
                <a:gd name="T5" fmla="*/ 500 h 1000"/>
                <a:gd name="T6" fmla="*/ 4417 w 1000"/>
                <a:gd name="T7" fmla="*/ 1000 h 1000"/>
                <a:gd name="T8" fmla="*/ 0 w 1000"/>
                <a:gd name="T9" fmla="*/ 1000 h 1000"/>
                <a:gd name="T10" fmla="*/ 0 w 1000"/>
                <a:gd name="T11" fmla="*/ 0 h 1000"/>
                <a:gd name="T12" fmla="*/ G4 w 1000"/>
                <a:gd name="T13" fmla="*/ G1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71014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101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7101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71017" name="Rectangle 9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71019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fld id="{A9A026CA-657F-4524-9BD1-8D6565671E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5" grpId="0"/>
      <p:bldP spid="171016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10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>
                          <p:stCondLst>
                            <p:cond delay="0"/>
                          </p:stCondLst>
                        </p:cTn>
                        <p:tgtEl>
                          <p:spTgt spid="1710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>
                          <p:stCondLst>
                            <p:cond delay="0"/>
                          </p:stCondLst>
                        </p:cTn>
                        <p:tgtEl>
                          <p:spTgt spid="1710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351511-2B1D-4618-BC3A-52B7BD028B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5546251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2439C1-67AF-4AEF-9821-D79CBF12B9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1144668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04025" y="616585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F0D76EA-8CF5-4891-901F-95C538FC1D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054839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04025" y="616585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693F46D-AA46-4BA4-8B84-C9A4F99B3E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218659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DF2EF-FB47-432B-BDEB-D6E6F737E5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459471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B34820-1D8A-4881-9C67-F088620750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4524985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0EF0BA-DC0B-47BD-B23C-23393E61FC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640244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5CA232-E857-4376-833D-3F2C0F262C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6477778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B242E-57C7-4FD5-ACE8-DE3D589AB5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5678743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3B534-47C6-4B49-9362-E4973C433E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0635557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D0BA23-A607-4E05-81C7-A1F0C1980D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361505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A8E5D2-BBB6-4DB2-91C8-CA4F597C3A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1241466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98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69987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69988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6499 w 1000"/>
                <a:gd name="T3" fmla="*/ 0 h 1000"/>
                <a:gd name="T4" fmla="*/ 7000 w 1000"/>
                <a:gd name="T5" fmla="*/ 500 h 1000"/>
                <a:gd name="T6" fmla="*/ 6500 w 1000"/>
                <a:gd name="T7" fmla="*/ 1000 h 1000"/>
                <a:gd name="T8" fmla="*/ 0 w 1000"/>
                <a:gd name="T9" fmla="*/ 1000 h 1000"/>
                <a:gd name="T10" fmla="*/ 0 w 1000"/>
                <a:gd name="T11" fmla="*/ 0 h 1000"/>
                <a:gd name="T12" fmla="*/ G4 w 1000"/>
                <a:gd name="T13" fmla="*/ G1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69989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999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999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16585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E31D98D1-EA1B-46DA-AF66-41F61CCAC211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169996" name="AutoShape 12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23300" y="6570663"/>
            <a:ext cx="520700" cy="276225"/>
          </a:xfrm>
          <a:prstGeom prst="actionButtonForwardNext">
            <a:avLst/>
          </a:prstGeom>
          <a:gradFill rotWithShape="0">
            <a:gsLst>
              <a:gs pos="0">
                <a:srgbClr val="66CCFF"/>
              </a:gs>
              <a:gs pos="100000">
                <a:srgbClr val="808080"/>
              </a:gs>
            </a:gsLst>
            <a:lin ang="0" scaled="1"/>
          </a:gra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997" name="AutoShape 13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8108950" y="6570663"/>
            <a:ext cx="533400" cy="276225"/>
          </a:xfrm>
          <a:prstGeom prst="actionButtonBackPrevious">
            <a:avLst/>
          </a:prstGeom>
          <a:gradFill rotWithShape="0">
            <a:gsLst>
              <a:gs pos="0">
                <a:srgbClr val="808080"/>
              </a:gs>
              <a:gs pos="100000">
                <a:srgbClr val="66CCFF"/>
              </a:gs>
            </a:gsLst>
            <a:lin ang="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</p:sldLayoutIdLst>
  <p:transition spd="slow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C362670B-3570-4DE6-80CA-FCE9042FC85E}" type="slidenum">
              <a:rPr lang="en-US" altLang="zh-CN"/>
              <a:pPr/>
              <a:t>1</a:t>
            </a:fld>
            <a:endParaRPr lang="en-US" altLang="zh-CN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708150"/>
            <a:ext cx="8447856" cy="1328738"/>
          </a:xfrm>
        </p:spPr>
        <p:txBody>
          <a:bodyPr/>
          <a:lstStyle/>
          <a:p>
            <a:pPr algn="ctr"/>
            <a:r>
              <a:rPr lang="en-US" altLang="zh-CN" smtClean="0"/>
              <a:t>MOOC_3.7_VLAN</a:t>
            </a:r>
            <a:r>
              <a:rPr lang="zh-CN" altLang="en-US" dirty="0"/>
              <a:t>间路由实验</a:t>
            </a:r>
            <a:endParaRPr lang="en-US" altLang="zh-CN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388" y="3505200"/>
            <a:ext cx="8785225" cy="2228850"/>
          </a:xfrm>
        </p:spPr>
        <p:txBody>
          <a:bodyPr/>
          <a:lstStyle/>
          <a:p>
            <a:pPr algn="ctr"/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VLAN</a:t>
            </a:r>
            <a:r>
              <a:rPr lang="zh-CN" altLang="en-US" sz="4000" dirty="0" smtClean="0"/>
              <a:t>间路由实验</a:t>
            </a:r>
            <a:endParaRPr lang="zh-CN" altLang="en-US" dirty="0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351837" cy="525621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zh-CN" altLang="en-US" dirty="0" smtClean="0"/>
              <a:t>实验目的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zh-CN" altLang="en-US" dirty="0" smtClean="0"/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225206702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17513"/>
            <a:ext cx="8064500" cy="779462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latin typeface="宋体" charset="-122"/>
                <a:ea typeface="宋体" charset="-122"/>
              </a:rPr>
              <a:t>实验原理</a:t>
            </a:r>
            <a:r>
              <a:rPr lang="en-US" altLang="zh-CN" sz="3600" smtClean="0">
                <a:latin typeface="宋体" charset="-122"/>
                <a:ea typeface="宋体" charset="-122"/>
              </a:rPr>
              <a:t>——VLAN</a:t>
            </a:r>
            <a:r>
              <a:rPr lang="zh-CN" altLang="en-US" sz="3600" smtClean="0">
                <a:latin typeface="宋体" charset="-122"/>
                <a:ea typeface="宋体" charset="-122"/>
              </a:rPr>
              <a:t>间路由（</a:t>
            </a:r>
            <a:r>
              <a:rPr lang="en-US" altLang="zh-CN" sz="3600" smtClean="0">
                <a:latin typeface="宋体" charset="-122"/>
                <a:ea typeface="宋体" charset="-122"/>
              </a:rPr>
              <a:t>1</a:t>
            </a:r>
            <a:r>
              <a:rPr lang="zh-CN" altLang="en-US" sz="3600" smtClean="0">
                <a:latin typeface="宋体" charset="-122"/>
                <a:ea typeface="宋体" charset="-122"/>
              </a:rPr>
              <a:t>）</a:t>
            </a:r>
            <a:endParaRPr lang="en-US" altLang="zh-CN" sz="3600" smtClean="0">
              <a:latin typeface="宋体" charset="-122"/>
              <a:ea typeface="宋体" charset="-122"/>
            </a:endParaRPr>
          </a:p>
        </p:txBody>
      </p:sp>
      <p:grpSp>
        <p:nvGrpSpPr>
          <p:cNvPr id="41988" name="Group 4"/>
          <p:cNvGrpSpPr>
            <a:grpSpLocks/>
          </p:cNvGrpSpPr>
          <p:nvPr/>
        </p:nvGrpSpPr>
        <p:grpSpPr bwMode="auto">
          <a:xfrm>
            <a:off x="1763714" y="2335212"/>
            <a:ext cx="5400675" cy="3389313"/>
            <a:chOff x="1111" y="890"/>
            <a:chExt cx="3402" cy="2135"/>
          </a:xfrm>
        </p:grpSpPr>
        <p:sp>
          <p:nvSpPr>
            <p:cNvPr id="41989" name="Oval 5"/>
            <p:cNvSpPr>
              <a:spLocks noChangeArrowheads="1"/>
            </p:cNvSpPr>
            <p:nvPr/>
          </p:nvSpPr>
          <p:spPr bwMode="auto">
            <a:xfrm>
              <a:off x="3016" y="890"/>
              <a:ext cx="1497" cy="861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90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2B17BF"/>
                </a:buClr>
                <a:buSzPct val="80000"/>
                <a:buFont typeface="Wingdings" pitchFamily="2" charset="2"/>
                <a:buChar char="Ø"/>
                <a:defRPr sz="3200" b="1">
                  <a:solidFill>
                    <a:srgbClr val="000000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2B17BF"/>
                </a:buClr>
                <a:buFont typeface="Wingdings" pitchFamily="2" charset="2"/>
                <a:buChar char="ü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0000"/>
                <a:buChar char="–"/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41990" name="Oval 6"/>
            <p:cNvSpPr>
              <a:spLocks noChangeArrowheads="1"/>
            </p:cNvSpPr>
            <p:nvPr/>
          </p:nvSpPr>
          <p:spPr bwMode="auto">
            <a:xfrm>
              <a:off x="1111" y="891"/>
              <a:ext cx="1497" cy="861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90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2B17BF"/>
                </a:buClr>
                <a:buSzPct val="80000"/>
                <a:buFont typeface="Wingdings" pitchFamily="2" charset="2"/>
                <a:buChar char="Ø"/>
                <a:defRPr sz="3200" b="1">
                  <a:solidFill>
                    <a:srgbClr val="000000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2B17BF"/>
                </a:buClr>
                <a:buFont typeface="Wingdings" pitchFamily="2" charset="2"/>
                <a:buChar char="ü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0000"/>
                <a:buChar char="–"/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41991" name="Oval 7"/>
            <p:cNvSpPr>
              <a:spLocks noChangeArrowheads="1"/>
            </p:cNvSpPr>
            <p:nvPr/>
          </p:nvSpPr>
          <p:spPr bwMode="auto">
            <a:xfrm>
              <a:off x="1973" y="1979"/>
              <a:ext cx="1497" cy="861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90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2B17BF"/>
                </a:buClr>
                <a:buSzPct val="80000"/>
                <a:buFont typeface="Wingdings" pitchFamily="2" charset="2"/>
                <a:buChar char="Ø"/>
                <a:defRPr sz="3200" b="1">
                  <a:solidFill>
                    <a:srgbClr val="000000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2B17BF"/>
                </a:buClr>
                <a:buFont typeface="Wingdings" pitchFamily="2" charset="2"/>
                <a:buChar char="ü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0000"/>
                <a:buChar char="–"/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仿宋_GB2312" pitchFamily="49" charset="-122"/>
                <a:ea typeface="仿宋_GB2312" pitchFamily="49" charset="-122"/>
              </a:endParaRPr>
            </a:p>
          </p:txBody>
        </p:sp>
        <p:graphicFrame>
          <p:nvGraphicFramePr>
            <p:cNvPr id="41992" name="Object 8"/>
            <p:cNvGraphicFramePr>
              <a:graphicFrameLocks noChangeAspect="1"/>
            </p:cNvGraphicFramePr>
            <p:nvPr/>
          </p:nvGraphicFramePr>
          <p:xfrm>
            <a:off x="2431" y="1344"/>
            <a:ext cx="812" cy="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1" name="绘图" r:id="rId4" imgW="1647836" imgH="1649965" progId="FLW3Drawing">
                    <p:embed/>
                  </p:oleObj>
                </mc:Choice>
                <mc:Fallback>
                  <p:oleObj name="绘图" r:id="rId4" imgW="1647836" imgH="1649965" progId="FLW3Drawing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1" y="1344"/>
                          <a:ext cx="812" cy="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93" name="Text Box 9"/>
            <p:cNvSpPr txBox="1">
              <a:spLocks noChangeArrowheads="1"/>
            </p:cNvSpPr>
            <p:nvPr/>
          </p:nvSpPr>
          <p:spPr bwMode="auto">
            <a:xfrm>
              <a:off x="1472" y="1705"/>
              <a:ext cx="7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90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2B17BF"/>
                </a:buClr>
                <a:buSzPct val="80000"/>
                <a:buFont typeface="Wingdings" pitchFamily="2" charset="2"/>
                <a:buChar char="Ø"/>
                <a:defRPr sz="3200" b="1">
                  <a:solidFill>
                    <a:srgbClr val="000000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2B17BF"/>
                </a:buClr>
                <a:buFont typeface="Wingdings" pitchFamily="2" charset="2"/>
                <a:buChar char="ü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0000"/>
                <a:buChar char="–"/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0" u="none">
                  <a:solidFill>
                    <a:srgbClr val="800080"/>
                  </a:solidFill>
                </a:rPr>
                <a:t>VLAN 100</a:t>
              </a:r>
            </a:p>
          </p:txBody>
        </p:sp>
        <p:sp>
          <p:nvSpPr>
            <p:cNvPr id="41994" name="Text Box 10"/>
            <p:cNvSpPr txBox="1">
              <a:spLocks noChangeArrowheads="1"/>
            </p:cNvSpPr>
            <p:nvPr/>
          </p:nvSpPr>
          <p:spPr bwMode="auto">
            <a:xfrm>
              <a:off x="3425" y="1705"/>
              <a:ext cx="7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90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2B17BF"/>
                </a:buClr>
                <a:buSzPct val="80000"/>
                <a:buFont typeface="Wingdings" pitchFamily="2" charset="2"/>
                <a:buChar char="Ø"/>
                <a:defRPr sz="3200" b="1">
                  <a:solidFill>
                    <a:srgbClr val="000000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2B17BF"/>
                </a:buClr>
                <a:buFont typeface="Wingdings" pitchFamily="2" charset="2"/>
                <a:buChar char="ü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0000"/>
                <a:buChar char="–"/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0" u="none">
                  <a:solidFill>
                    <a:srgbClr val="800080"/>
                  </a:solidFill>
                </a:rPr>
                <a:t>VLAN 200</a:t>
              </a:r>
            </a:p>
          </p:txBody>
        </p:sp>
        <p:sp>
          <p:nvSpPr>
            <p:cNvPr id="41995" name="Text Box 11"/>
            <p:cNvSpPr txBox="1">
              <a:spLocks noChangeArrowheads="1"/>
            </p:cNvSpPr>
            <p:nvPr/>
          </p:nvSpPr>
          <p:spPr bwMode="auto">
            <a:xfrm>
              <a:off x="2337" y="2794"/>
              <a:ext cx="7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90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2B17BF"/>
                </a:buClr>
                <a:buSzPct val="80000"/>
                <a:buFont typeface="Wingdings" pitchFamily="2" charset="2"/>
                <a:buChar char="Ø"/>
                <a:defRPr sz="3200" b="1">
                  <a:solidFill>
                    <a:srgbClr val="000000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2B17BF"/>
                </a:buClr>
                <a:buFont typeface="Wingdings" pitchFamily="2" charset="2"/>
                <a:buChar char="ü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0000"/>
                <a:buChar char="–"/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0" u="none">
                  <a:solidFill>
                    <a:srgbClr val="800080"/>
                  </a:solidFill>
                </a:rPr>
                <a:t>VLAN 300</a:t>
              </a:r>
            </a:p>
          </p:txBody>
        </p:sp>
        <p:pic>
          <p:nvPicPr>
            <p:cNvPr id="41996" name="Picture 12" descr="交换机通用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" y="1979"/>
              <a:ext cx="636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997" name="Picture 13" descr="交换机通用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" y="890"/>
              <a:ext cx="636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998" name="Picture 14" descr="交换机通用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5" y="890"/>
              <a:ext cx="636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999" name="Picture 15" descr="台式机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2" y="1298"/>
              <a:ext cx="36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000" name="Picture 16" descr="台式机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6" y="1344"/>
              <a:ext cx="36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001" name="Picture 17" descr="台式机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8" y="2432"/>
              <a:ext cx="36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002" name="Picture 18" descr="台式机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" y="2387"/>
              <a:ext cx="36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003" name="Picture 19" descr="台式机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" y="1389"/>
              <a:ext cx="36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004" name="Picture 20" descr="台式机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" y="1298"/>
              <a:ext cx="36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521705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17513"/>
            <a:ext cx="8064500" cy="779462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latin typeface="宋体" charset="-122"/>
                <a:ea typeface="宋体" charset="-122"/>
              </a:rPr>
              <a:t>实验原理</a:t>
            </a:r>
            <a:r>
              <a:rPr lang="en-US" altLang="zh-CN" sz="3600" smtClean="0">
                <a:latin typeface="宋体" charset="-122"/>
                <a:ea typeface="宋体" charset="-122"/>
              </a:rPr>
              <a:t>——VLAN</a:t>
            </a:r>
            <a:r>
              <a:rPr lang="zh-CN" altLang="en-US" sz="3600" smtClean="0">
                <a:latin typeface="宋体" charset="-122"/>
                <a:ea typeface="宋体" charset="-122"/>
              </a:rPr>
              <a:t>间路由（</a:t>
            </a:r>
            <a:r>
              <a:rPr lang="en-US" altLang="zh-CN" sz="3600" smtClean="0">
                <a:latin typeface="宋体" charset="-122"/>
                <a:ea typeface="宋体" charset="-122"/>
              </a:rPr>
              <a:t>2</a:t>
            </a:r>
            <a:r>
              <a:rPr lang="zh-CN" altLang="en-US" sz="3600" smtClean="0">
                <a:latin typeface="宋体" charset="-122"/>
                <a:ea typeface="宋体" charset="-122"/>
              </a:rPr>
              <a:t>）</a:t>
            </a:r>
          </a:p>
        </p:txBody>
      </p:sp>
      <p:grpSp>
        <p:nvGrpSpPr>
          <p:cNvPr id="43012" name="Group 4"/>
          <p:cNvGrpSpPr>
            <a:grpSpLocks/>
          </p:cNvGrpSpPr>
          <p:nvPr/>
        </p:nvGrpSpPr>
        <p:grpSpPr bwMode="auto">
          <a:xfrm>
            <a:off x="1582738" y="2062163"/>
            <a:ext cx="6192838" cy="3454400"/>
            <a:chOff x="1066" y="709"/>
            <a:chExt cx="3901" cy="2176"/>
          </a:xfrm>
        </p:grpSpPr>
        <p:sp>
          <p:nvSpPr>
            <p:cNvPr id="43013" name="Oval 5"/>
            <p:cNvSpPr>
              <a:spLocks noChangeArrowheads="1"/>
            </p:cNvSpPr>
            <p:nvPr/>
          </p:nvSpPr>
          <p:spPr bwMode="auto">
            <a:xfrm>
              <a:off x="1066" y="1163"/>
              <a:ext cx="1497" cy="861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90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2B17BF"/>
                </a:buClr>
                <a:buSzPct val="80000"/>
                <a:buFont typeface="Wingdings" pitchFamily="2" charset="2"/>
                <a:buChar char="Ø"/>
                <a:defRPr sz="3200" b="1">
                  <a:solidFill>
                    <a:srgbClr val="000000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2B17BF"/>
                </a:buClr>
                <a:buFont typeface="Wingdings" pitchFamily="2" charset="2"/>
                <a:buChar char="ü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0000"/>
                <a:buChar char="–"/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43014" name="Oval 6"/>
            <p:cNvSpPr>
              <a:spLocks noChangeArrowheads="1"/>
            </p:cNvSpPr>
            <p:nvPr/>
          </p:nvSpPr>
          <p:spPr bwMode="auto">
            <a:xfrm>
              <a:off x="3470" y="1207"/>
              <a:ext cx="1497" cy="861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90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2B17BF"/>
                </a:buClr>
                <a:buSzPct val="80000"/>
                <a:buFont typeface="Wingdings" pitchFamily="2" charset="2"/>
                <a:buChar char="Ø"/>
                <a:defRPr sz="3200" b="1">
                  <a:solidFill>
                    <a:srgbClr val="000000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2B17BF"/>
                </a:buClr>
                <a:buFont typeface="Wingdings" pitchFamily="2" charset="2"/>
                <a:buChar char="ü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0000"/>
                <a:buChar char="–"/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43015" name="Oval 7"/>
            <p:cNvSpPr>
              <a:spLocks noChangeArrowheads="1"/>
            </p:cNvSpPr>
            <p:nvPr/>
          </p:nvSpPr>
          <p:spPr bwMode="auto">
            <a:xfrm>
              <a:off x="2199" y="2024"/>
              <a:ext cx="1497" cy="861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90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2B17BF"/>
                </a:buClr>
                <a:buSzPct val="80000"/>
                <a:buFont typeface="Wingdings" pitchFamily="2" charset="2"/>
                <a:buChar char="Ø"/>
                <a:defRPr sz="3200" b="1">
                  <a:solidFill>
                    <a:srgbClr val="000000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2B17BF"/>
                </a:buClr>
                <a:buFont typeface="Wingdings" pitchFamily="2" charset="2"/>
                <a:buChar char="ü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0000"/>
                <a:buChar char="–"/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265224" name="Text Box 8"/>
            <p:cNvSpPr txBox="1">
              <a:spLocks noChangeArrowheads="1"/>
            </p:cNvSpPr>
            <p:nvPr/>
          </p:nvSpPr>
          <p:spPr bwMode="auto">
            <a:xfrm>
              <a:off x="1430" y="1252"/>
              <a:ext cx="77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800" b="0" u="none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宋体" pitchFamily="2" charset="-122"/>
                </a:rPr>
                <a:t>VLAN 100</a:t>
              </a:r>
            </a:p>
          </p:txBody>
        </p:sp>
        <p:sp>
          <p:nvSpPr>
            <p:cNvPr id="265225" name="Text Box 9"/>
            <p:cNvSpPr txBox="1">
              <a:spLocks noChangeArrowheads="1"/>
            </p:cNvSpPr>
            <p:nvPr/>
          </p:nvSpPr>
          <p:spPr bwMode="auto">
            <a:xfrm>
              <a:off x="3834" y="1250"/>
              <a:ext cx="77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800" b="0" u="none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宋体" pitchFamily="2" charset="-122"/>
                </a:rPr>
                <a:t>VLAN 200</a:t>
              </a:r>
            </a:p>
          </p:txBody>
        </p:sp>
        <p:sp>
          <p:nvSpPr>
            <p:cNvPr id="265226" name="Text Box 10"/>
            <p:cNvSpPr txBox="1">
              <a:spLocks noChangeArrowheads="1"/>
            </p:cNvSpPr>
            <p:nvPr/>
          </p:nvSpPr>
          <p:spPr bwMode="auto">
            <a:xfrm>
              <a:off x="2562" y="2069"/>
              <a:ext cx="77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800" b="0" u="none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宋体" pitchFamily="2" charset="-122"/>
                </a:rPr>
                <a:t>VLAN 300</a:t>
              </a:r>
            </a:p>
          </p:txBody>
        </p:sp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>
              <a:off x="2971" y="892"/>
              <a:ext cx="0" cy="771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>
              <a:off x="3017" y="892"/>
              <a:ext cx="0" cy="77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3062" y="892"/>
              <a:ext cx="0" cy="77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43022" name="Picture 14" descr="台式机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3" y="1616"/>
              <a:ext cx="36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023" name="Picture 15" descr="台式机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" y="1570"/>
              <a:ext cx="36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024" name="Picture 16" descr="台式机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7" y="2387"/>
              <a:ext cx="36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025" name="Picture 17" descr="台式机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7" y="2387"/>
              <a:ext cx="36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026" name="Picture 18" descr="台式机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6" y="1570"/>
              <a:ext cx="36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027" name="Picture 19" descr="台式机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2" y="1570"/>
              <a:ext cx="36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028" name="Picture 20" descr="交换机通用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" y="1505"/>
              <a:ext cx="816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029" name="Picture 21" descr="路由器通用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4" y="709"/>
              <a:ext cx="636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8669845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17513"/>
            <a:ext cx="8064500" cy="779462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latin typeface="宋体" charset="-122"/>
                <a:ea typeface="宋体" charset="-122"/>
              </a:rPr>
              <a:t>实验原理</a:t>
            </a:r>
            <a:r>
              <a:rPr lang="en-US" altLang="zh-CN" sz="3600" smtClean="0">
                <a:latin typeface="宋体" charset="-122"/>
                <a:ea typeface="宋体" charset="-122"/>
              </a:rPr>
              <a:t>——VLAN</a:t>
            </a:r>
            <a:r>
              <a:rPr lang="zh-CN" altLang="en-US" sz="3600" smtClean="0">
                <a:latin typeface="宋体" charset="-122"/>
                <a:ea typeface="宋体" charset="-122"/>
              </a:rPr>
              <a:t>间路由（</a:t>
            </a:r>
            <a:r>
              <a:rPr lang="en-US" altLang="zh-CN" sz="3600" smtClean="0">
                <a:latin typeface="宋体" charset="-122"/>
                <a:ea typeface="宋体" charset="-122"/>
              </a:rPr>
              <a:t>3</a:t>
            </a:r>
            <a:r>
              <a:rPr lang="zh-CN" altLang="en-US" sz="3600" smtClean="0">
                <a:latin typeface="宋体" charset="-122"/>
                <a:ea typeface="宋体" charset="-122"/>
              </a:rPr>
              <a:t>）</a:t>
            </a:r>
          </a:p>
        </p:txBody>
      </p:sp>
      <p:grpSp>
        <p:nvGrpSpPr>
          <p:cNvPr id="44036" name="Group 4"/>
          <p:cNvGrpSpPr>
            <a:grpSpLocks/>
          </p:cNvGrpSpPr>
          <p:nvPr/>
        </p:nvGrpSpPr>
        <p:grpSpPr bwMode="auto">
          <a:xfrm>
            <a:off x="755650" y="2049464"/>
            <a:ext cx="7561263" cy="3425825"/>
            <a:chOff x="476" y="845"/>
            <a:chExt cx="4763" cy="2158"/>
          </a:xfrm>
        </p:grpSpPr>
        <p:sp>
          <p:nvSpPr>
            <p:cNvPr id="44037" name="Oval 5"/>
            <p:cNvSpPr>
              <a:spLocks noChangeArrowheads="1"/>
            </p:cNvSpPr>
            <p:nvPr/>
          </p:nvSpPr>
          <p:spPr bwMode="auto">
            <a:xfrm>
              <a:off x="476" y="1810"/>
              <a:ext cx="1098" cy="567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90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2B17BF"/>
                </a:buClr>
                <a:buSzPct val="80000"/>
                <a:buFont typeface="Wingdings" pitchFamily="2" charset="2"/>
                <a:buChar char="Ø"/>
                <a:defRPr sz="3200" b="1">
                  <a:solidFill>
                    <a:srgbClr val="000000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2B17BF"/>
                </a:buClr>
                <a:buFont typeface="Wingdings" pitchFamily="2" charset="2"/>
                <a:buChar char="ü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0000"/>
                <a:buChar char="–"/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44038" name="Oval 6"/>
            <p:cNvSpPr>
              <a:spLocks noChangeArrowheads="1"/>
            </p:cNvSpPr>
            <p:nvPr/>
          </p:nvSpPr>
          <p:spPr bwMode="auto">
            <a:xfrm>
              <a:off x="1873" y="1841"/>
              <a:ext cx="1098" cy="566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90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2B17BF"/>
                </a:buClr>
                <a:buSzPct val="80000"/>
                <a:buFont typeface="Wingdings" pitchFamily="2" charset="2"/>
                <a:buChar char="Ø"/>
                <a:defRPr sz="3200" b="1">
                  <a:solidFill>
                    <a:srgbClr val="000000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2B17BF"/>
                </a:buClr>
                <a:buFont typeface="Wingdings" pitchFamily="2" charset="2"/>
                <a:buChar char="ü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0000"/>
                <a:buChar char="–"/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44039" name="Oval 7"/>
            <p:cNvSpPr>
              <a:spLocks noChangeArrowheads="1"/>
            </p:cNvSpPr>
            <p:nvPr/>
          </p:nvSpPr>
          <p:spPr bwMode="auto">
            <a:xfrm>
              <a:off x="1141" y="2437"/>
              <a:ext cx="1098" cy="566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90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2B17BF"/>
                </a:buClr>
                <a:buSzPct val="80000"/>
                <a:buFont typeface="Wingdings" pitchFamily="2" charset="2"/>
                <a:buChar char="Ø"/>
                <a:defRPr sz="3200" b="1">
                  <a:solidFill>
                    <a:srgbClr val="000000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2B17BF"/>
                </a:buClr>
                <a:buFont typeface="Wingdings" pitchFamily="2" charset="2"/>
                <a:buChar char="ü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0000"/>
                <a:buChar char="–"/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267272" name="Text Box 8"/>
            <p:cNvSpPr txBox="1">
              <a:spLocks noChangeArrowheads="1"/>
            </p:cNvSpPr>
            <p:nvPr/>
          </p:nvSpPr>
          <p:spPr bwMode="auto">
            <a:xfrm>
              <a:off x="640" y="1837"/>
              <a:ext cx="77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800" b="0" u="none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宋体" pitchFamily="2" charset="-122"/>
                </a:rPr>
                <a:t>VLAN 100</a:t>
              </a:r>
            </a:p>
          </p:txBody>
        </p:sp>
        <p:sp>
          <p:nvSpPr>
            <p:cNvPr id="267273" name="Text Box 9"/>
            <p:cNvSpPr txBox="1">
              <a:spLocks noChangeArrowheads="1"/>
            </p:cNvSpPr>
            <p:nvPr/>
          </p:nvSpPr>
          <p:spPr bwMode="auto">
            <a:xfrm>
              <a:off x="2038" y="1869"/>
              <a:ext cx="77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800" b="0" u="none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宋体" pitchFamily="2" charset="-122"/>
                </a:rPr>
                <a:t>VLAN 200</a:t>
              </a:r>
            </a:p>
          </p:txBody>
        </p:sp>
        <p:sp>
          <p:nvSpPr>
            <p:cNvPr id="267274" name="Text Box 10"/>
            <p:cNvSpPr txBox="1">
              <a:spLocks noChangeArrowheads="1"/>
            </p:cNvSpPr>
            <p:nvPr/>
          </p:nvSpPr>
          <p:spPr bwMode="auto">
            <a:xfrm>
              <a:off x="1307" y="2472"/>
              <a:ext cx="77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800" b="0" u="none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宋体" pitchFamily="2" charset="-122"/>
                </a:rPr>
                <a:t>VLAN 300</a:t>
              </a:r>
            </a:p>
          </p:txBody>
        </p:sp>
        <p:sp>
          <p:nvSpPr>
            <p:cNvPr id="44043" name="Line 11"/>
            <p:cNvSpPr>
              <a:spLocks noChangeShapeType="1"/>
            </p:cNvSpPr>
            <p:nvPr/>
          </p:nvSpPr>
          <p:spPr bwMode="auto">
            <a:xfrm>
              <a:off x="1674" y="1751"/>
              <a:ext cx="0" cy="507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4" name="Line 12"/>
            <p:cNvSpPr>
              <a:spLocks noChangeShapeType="1"/>
            </p:cNvSpPr>
            <p:nvPr/>
          </p:nvSpPr>
          <p:spPr bwMode="auto">
            <a:xfrm>
              <a:off x="1707" y="1751"/>
              <a:ext cx="1" cy="50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5" name="Line 13"/>
            <p:cNvSpPr>
              <a:spLocks noChangeShapeType="1"/>
            </p:cNvSpPr>
            <p:nvPr/>
          </p:nvSpPr>
          <p:spPr bwMode="auto">
            <a:xfrm>
              <a:off x="1740" y="1751"/>
              <a:ext cx="1" cy="50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6" name="Oval 14"/>
            <p:cNvSpPr>
              <a:spLocks noChangeArrowheads="1"/>
            </p:cNvSpPr>
            <p:nvPr/>
          </p:nvSpPr>
          <p:spPr bwMode="auto">
            <a:xfrm>
              <a:off x="2744" y="845"/>
              <a:ext cx="1098" cy="589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90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2B17BF"/>
                </a:buClr>
                <a:buSzPct val="80000"/>
                <a:buFont typeface="Wingdings" pitchFamily="2" charset="2"/>
                <a:buChar char="Ø"/>
                <a:defRPr sz="3200" b="1">
                  <a:solidFill>
                    <a:srgbClr val="000000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2B17BF"/>
                </a:buClr>
                <a:buFont typeface="Wingdings" pitchFamily="2" charset="2"/>
                <a:buChar char="ü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0000"/>
                <a:buChar char="–"/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44047" name="Oval 15"/>
            <p:cNvSpPr>
              <a:spLocks noChangeArrowheads="1"/>
            </p:cNvSpPr>
            <p:nvPr/>
          </p:nvSpPr>
          <p:spPr bwMode="auto">
            <a:xfrm>
              <a:off x="4141" y="876"/>
              <a:ext cx="1098" cy="566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90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2B17BF"/>
                </a:buClr>
                <a:buSzPct val="80000"/>
                <a:buFont typeface="Wingdings" pitchFamily="2" charset="2"/>
                <a:buChar char="Ø"/>
                <a:defRPr sz="3200" b="1">
                  <a:solidFill>
                    <a:srgbClr val="000000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2B17BF"/>
                </a:buClr>
                <a:buFont typeface="Wingdings" pitchFamily="2" charset="2"/>
                <a:buChar char="ü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0000"/>
                <a:buChar char="–"/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44048" name="Oval 16"/>
            <p:cNvSpPr>
              <a:spLocks noChangeArrowheads="1"/>
            </p:cNvSpPr>
            <p:nvPr/>
          </p:nvSpPr>
          <p:spPr bwMode="auto">
            <a:xfrm>
              <a:off x="3409" y="1472"/>
              <a:ext cx="1149" cy="597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90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2B17BF"/>
                </a:buClr>
                <a:buSzPct val="80000"/>
                <a:buFont typeface="Wingdings" pitchFamily="2" charset="2"/>
                <a:buChar char="Ø"/>
                <a:defRPr sz="3200" b="1">
                  <a:solidFill>
                    <a:srgbClr val="000000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2B17BF"/>
                </a:buClr>
                <a:buFont typeface="Wingdings" pitchFamily="2" charset="2"/>
                <a:buChar char="ü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0000"/>
                <a:buChar char="–"/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267281" name="Text Box 17"/>
            <p:cNvSpPr txBox="1">
              <a:spLocks noChangeArrowheads="1"/>
            </p:cNvSpPr>
            <p:nvPr/>
          </p:nvSpPr>
          <p:spPr bwMode="auto">
            <a:xfrm>
              <a:off x="2908" y="885"/>
              <a:ext cx="77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800" b="0" u="none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宋体" pitchFamily="2" charset="-122"/>
                </a:rPr>
                <a:t>VLAN 100</a:t>
              </a:r>
            </a:p>
          </p:txBody>
        </p:sp>
        <p:sp>
          <p:nvSpPr>
            <p:cNvPr id="267282" name="Text Box 18"/>
            <p:cNvSpPr txBox="1">
              <a:spLocks noChangeArrowheads="1"/>
            </p:cNvSpPr>
            <p:nvPr/>
          </p:nvSpPr>
          <p:spPr bwMode="auto">
            <a:xfrm>
              <a:off x="4306" y="904"/>
              <a:ext cx="77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800" b="0" u="none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宋体" pitchFamily="2" charset="-122"/>
                </a:rPr>
                <a:t>VLAN 200</a:t>
              </a:r>
            </a:p>
          </p:txBody>
        </p:sp>
        <p:sp>
          <p:nvSpPr>
            <p:cNvPr id="267283" name="Text Box 19"/>
            <p:cNvSpPr txBox="1">
              <a:spLocks noChangeArrowheads="1"/>
            </p:cNvSpPr>
            <p:nvPr/>
          </p:nvSpPr>
          <p:spPr bwMode="auto">
            <a:xfrm>
              <a:off x="3607" y="1520"/>
              <a:ext cx="77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1800" b="0" u="none" dirty="0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宋体" pitchFamily="2" charset="-122"/>
                </a:rPr>
                <a:t>VLAN 300</a:t>
              </a:r>
            </a:p>
          </p:txBody>
        </p:sp>
        <p:sp>
          <p:nvSpPr>
            <p:cNvPr id="44052" name="AutoShape 20"/>
            <p:cNvSpPr>
              <a:spLocks noChangeArrowheads="1"/>
            </p:cNvSpPr>
            <p:nvPr/>
          </p:nvSpPr>
          <p:spPr bwMode="auto">
            <a:xfrm>
              <a:off x="2789" y="1660"/>
              <a:ext cx="454" cy="182"/>
            </a:xfrm>
            <a:prstGeom prst="rightArrow">
              <a:avLst>
                <a:gd name="adj1" fmla="val 50000"/>
                <a:gd name="adj2" fmla="val 62363"/>
              </a:avLst>
            </a:prstGeom>
            <a:solidFill>
              <a:srgbClr val="FF99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90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2B17BF"/>
                </a:buClr>
                <a:buSzPct val="80000"/>
                <a:buFont typeface="Wingdings" pitchFamily="2" charset="2"/>
                <a:buChar char="Ø"/>
                <a:defRPr sz="3200" b="1">
                  <a:solidFill>
                    <a:srgbClr val="000000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2B17BF"/>
                </a:buClr>
                <a:buFont typeface="Wingdings" pitchFamily="2" charset="2"/>
                <a:buChar char="ü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0000"/>
                <a:buChar char="–"/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仿宋_GB2312" pitchFamily="49" charset="-122"/>
                <a:ea typeface="仿宋_GB2312" pitchFamily="49" charset="-122"/>
              </a:endParaRPr>
            </a:p>
          </p:txBody>
        </p:sp>
        <p:pic>
          <p:nvPicPr>
            <p:cNvPr id="44053" name="Picture 21" descr="路由器通用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3" y="1298"/>
              <a:ext cx="636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54" name="Picture 22" descr="交换机通用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" y="2101"/>
              <a:ext cx="546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55" name="Picture 23" descr="交换机通用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" y="1162"/>
              <a:ext cx="546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56" name="Picture 24" descr="台式机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" y="2069"/>
              <a:ext cx="272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57" name="Picture 25" descr="台式机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" y="2069"/>
              <a:ext cx="272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58" name="Picture 26" descr="台式机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9" y="1752"/>
              <a:ext cx="272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59" name="Picture 27" descr="台式机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1" y="1752"/>
              <a:ext cx="272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60" name="Picture 28" descr="台式机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8" y="1117"/>
              <a:ext cx="272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61" name="Picture 29" descr="台式机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" y="1117"/>
              <a:ext cx="272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62" name="Picture 30" descr="台式机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9" y="2069"/>
              <a:ext cx="272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63" name="Picture 31" descr="台式机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2" y="2115"/>
              <a:ext cx="272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64" name="Picture 32" descr="台式机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3" y="2704"/>
              <a:ext cx="272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65" name="Picture 33" descr="台式机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6" y="2704"/>
              <a:ext cx="272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66" name="Picture 34" descr="台式机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2" y="1117"/>
              <a:ext cx="272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67" name="Picture 35" descr="台式机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0" y="1117"/>
              <a:ext cx="272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1900815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>
          <a:xfrm>
            <a:off x="611188" y="417513"/>
            <a:ext cx="8064500" cy="850900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三层交换机中的路由和二层交换</a:t>
            </a:r>
          </a:p>
        </p:txBody>
      </p:sp>
      <p:grpSp>
        <p:nvGrpSpPr>
          <p:cNvPr id="46084" name="Group 88"/>
          <p:cNvGrpSpPr>
            <a:grpSpLocks/>
          </p:cNvGrpSpPr>
          <p:nvPr/>
        </p:nvGrpSpPr>
        <p:grpSpPr bwMode="auto">
          <a:xfrm>
            <a:off x="1474788" y="2384426"/>
            <a:ext cx="6265862" cy="3009900"/>
            <a:chOff x="929" y="899"/>
            <a:chExt cx="3947" cy="1896"/>
          </a:xfrm>
        </p:grpSpPr>
        <p:sp>
          <p:nvSpPr>
            <p:cNvPr id="46085" name="Rectangle 2"/>
            <p:cNvSpPr>
              <a:spLocks noChangeArrowheads="1"/>
            </p:cNvSpPr>
            <p:nvPr/>
          </p:nvSpPr>
          <p:spPr bwMode="auto">
            <a:xfrm>
              <a:off x="929" y="899"/>
              <a:ext cx="3947" cy="817"/>
            </a:xfrm>
            <a:prstGeom prst="rect">
              <a:avLst/>
            </a:prstGeom>
            <a:solidFill>
              <a:srgbClr val="FF99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90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2B17BF"/>
                </a:buClr>
                <a:buSzPct val="80000"/>
                <a:buFont typeface="Wingdings" pitchFamily="2" charset="2"/>
                <a:buChar char="Ø"/>
                <a:defRPr sz="3200" b="1">
                  <a:solidFill>
                    <a:srgbClr val="000000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2B17BF"/>
                </a:buClr>
                <a:buFont typeface="Wingdings" pitchFamily="2" charset="2"/>
                <a:buChar char="ü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0000"/>
                <a:buChar char="–"/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46086" name="Line 3"/>
            <p:cNvSpPr>
              <a:spLocks noChangeShapeType="1"/>
            </p:cNvSpPr>
            <p:nvPr/>
          </p:nvSpPr>
          <p:spPr bwMode="auto">
            <a:xfrm>
              <a:off x="2925" y="1534"/>
              <a:ext cx="0" cy="1043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6087" name="Group 5"/>
            <p:cNvGrpSpPr>
              <a:grpSpLocks/>
            </p:cNvGrpSpPr>
            <p:nvPr/>
          </p:nvGrpSpPr>
          <p:grpSpPr bwMode="auto">
            <a:xfrm>
              <a:off x="2472" y="1081"/>
              <a:ext cx="907" cy="466"/>
              <a:chOff x="1701" y="1513"/>
              <a:chExt cx="684" cy="367"/>
            </a:xfrm>
          </p:grpSpPr>
          <p:sp>
            <p:nvSpPr>
              <p:cNvPr id="46150" name="Freeform 6"/>
              <p:cNvSpPr>
                <a:spLocks/>
              </p:cNvSpPr>
              <p:nvPr/>
            </p:nvSpPr>
            <p:spPr bwMode="auto">
              <a:xfrm>
                <a:off x="1701" y="1877"/>
                <a:ext cx="678" cy="3"/>
              </a:xfrm>
              <a:custGeom>
                <a:avLst/>
                <a:gdLst>
                  <a:gd name="T0" fmla="*/ 0 w 510"/>
                  <a:gd name="T1" fmla="*/ 0 h 3"/>
                  <a:gd name="T2" fmla="*/ 28 w 510"/>
                  <a:gd name="T3" fmla="*/ 3 h 3"/>
                  <a:gd name="T4" fmla="*/ 4977 w 510"/>
                  <a:gd name="T5" fmla="*/ 3 h 3"/>
                  <a:gd name="T6" fmla="*/ 4977 w 510"/>
                  <a:gd name="T7" fmla="*/ 0 h 3"/>
                  <a:gd name="T8" fmla="*/ 28 w 510"/>
                  <a:gd name="T9" fmla="*/ 0 h 3"/>
                  <a:gd name="T10" fmla="*/ 0 w 510"/>
                  <a:gd name="T11" fmla="*/ 0 h 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10"/>
                  <a:gd name="T19" fmla="*/ 0 h 3"/>
                  <a:gd name="T20" fmla="*/ 510 w 510"/>
                  <a:gd name="T21" fmla="*/ 3 h 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10" h="3">
                    <a:moveTo>
                      <a:pt x="0" y="0"/>
                    </a:moveTo>
                    <a:lnTo>
                      <a:pt x="3" y="3"/>
                    </a:lnTo>
                    <a:lnTo>
                      <a:pt x="510" y="3"/>
                    </a:lnTo>
                    <a:lnTo>
                      <a:pt x="510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6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51" name="Rectangle 7"/>
              <p:cNvSpPr>
                <a:spLocks noChangeArrowheads="1"/>
              </p:cNvSpPr>
              <p:nvPr/>
            </p:nvSpPr>
            <p:spPr bwMode="auto">
              <a:xfrm>
                <a:off x="1704" y="1513"/>
                <a:ext cx="681" cy="367"/>
              </a:xfrm>
              <a:prstGeom prst="rect">
                <a:avLst/>
              </a:prstGeom>
              <a:solidFill>
                <a:srgbClr val="F9A03F"/>
              </a:solidFill>
              <a:ln w="0">
                <a:solidFill>
                  <a:srgbClr val="FDC9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Clr>
                    <a:schemeClr val="bg2"/>
                  </a:buClr>
                  <a:buSzPct val="90000"/>
                  <a:buFont typeface="Wingdings" pitchFamily="2" charset="2"/>
                  <a:buChar char="n"/>
                  <a:defRPr sz="32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rgbClr val="2B17BF"/>
                  </a:buClr>
                  <a:buSzPct val="80000"/>
                  <a:buFont typeface="Wingdings" pitchFamily="2" charset="2"/>
                  <a:buChar char="Ø"/>
                  <a:defRPr sz="3200" b="1">
                    <a:solidFill>
                      <a:srgbClr val="000000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rgbClr val="2B17BF"/>
                  </a:buClr>
                  <a:buFont typeface="Wingdings" pitchFamily="2" charset="2"/>
                  <a:buChar char="ü"/>
                  <a:defRPr sz="28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SzPct val="80000"/>
                  <a:buChar char="–"/>
                  <a:defRPr sz="24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SzPct val="80000"/>
                  <a:buChar char="»"/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Char char="»"/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Char char="»"/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Char char="»"/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Char char="»"/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仿宋_GB2312" pitchFamily="49" charset="-122"/>
                  <a:ea typeface="仿宋_GB2312" pitchFamily="49" charset="-122"/>
                </a:endParaRPr>
              </a:p>
            </p:txBody>
          </p:sp>
          <p:grpSp>
            <p:nvGrpSpPr>
              <p:cNvPr id="46152" name="Group 8"/>
              <p:cNvGrpSpPr>
                <a:grpSpLocks/>
              </p:cNvGrpSpPr>
              <p:nvPr/>
            </p:nvGrpSpPr>
            <p:grpSpPr bwMode="auto">
              <a:xfrm>
                <a:off x="1746" y="1596"/>
                <a:ext cx="591" cy="201"/>
                <a:chOff x="2688" y="1536"/>
                <a:chExt cx="444" cy="164"/>
              </a:xfrm>
            </p:grpSpPr>
            <p:sp>
              <p:nvSpPr>
                <p:cNvPr id="46153" name="Freeform 9"/>
                <p:cNvSpPr>
                  <a:spLocks/>
                </p:cNvSpPr>
                <p:nvPr/>
              </p:nvSpPr>
              <p:spPr bwMode="auto">
                <a:xfrm>
                  <a:off x="2916" y="1540"/>
                  <a:ext cx="212" cy="68"/>
                </a:xfrm>
                <a:custGeom>
                  <a:avLst/>
                  <a:gdLst>
                    <a:gd name="T0" fmla="*/ 0 w 53"/>
                    <a:gd name="T1" fmla="*/ 851968 h 17"/>
                    <a:gd name="T2" fmla="*/ 786432 w 53"/>
                    <a:gd name="T3" fmla="*/ 1114112 h 17"/>
                    <a:gd name="T4" fmla="*/ 2621440 w 53"/>
                    <a:gd name="T5" fmla="*/ 327680 h 17"/>
                    <a:gd name="T6" fmla="*/ 3473408 w 53"/>
                    <a:gd name="T7" fmla="*/ 589824 h 17"/>
                    <a:gd name="T8" fmla="*/ 3014656 w 53"/>
                    <a:gd name="T9" fmla="*/ 0 h 17"/>
                    <a:gd name="T10" fmla="*/ 851968 w 53"/>
                    <a:gd name="T11" fmla="*/ 0 h 17"/>
                    <a:gd name="T12" fmla="*/ 1703936 w 53"/>
                    <a:gd name="T13" fmla="*/ 131072 h 17"/>
                    <a:gd name="T14" fmla="*/ 0 w 53"/>
                    <a:gd name="T15" fmla="*/ 851968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3"/>
                    <a:gd name="T25" fmla="*/ 0 h 17"/>
                    <a:gd name="T26" fmla="*/ 53 w 53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3" h="17">
                      <a:moveTo>
                        <a:pt x="0" y="13"/>
                      </a:moveTo>
                      <a:lnTo>
                        <a:pt x="12" y="17"/>
                      </a:lnTo>
                      <a:lnTo>
                        <a:pt x="40" y="5"/>
                      </a:lnTo>
                      <a:lnTo>
                        <a:pt x="53" y="9"/>
                      </a:lnTo>
                      <a:lnTo>
                        <a:pt x="46" y="0"/>
                      </a:lnTo>
                      <a:lnTo>
                        <a:pt x="13" y="0"/>
                      </a:lnTo>
                      <a:lnTo>
                        <a:pt x="26" y="2"/>
                      </a:lnTo>
                      <a:lnTo>
                        <a:pt x="0" y="13"/>
                      </a:lnTo>
                    </a:path>
                  </a:pathLst>
                </a:custGeom>
                <a:solidFill>
                  <a:srgbClr val="2427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54" name="Freeform 10"/>
                <p:cNvSpPr>
                  <a:spLocks/>
                </p:cNvSpPr>
                <p:nvPr/>
              </p:nvSpPr>
              <p:spPr bwMode="auto">
                <a:xfrm>
                  <a:off x="2916" y="1540"/>
                  <a:ext cx="212" cy="68"/>
                </a:xfrm>
                <a:custGeom>
                  <a:avLst/>
                  <a:gdLst>
                    <a:gd name="T0" fmla="*/ 0 w 53"/>
                    <a:gd name="T1" fmla="*/ 851968 h 17"/>
                    <a:gd name="T2" fmla="*/ 786432 w 53"/>
                    <a:gd name="T3" fmla="*/ 1114112 h 17"/>
                    <a:gd name="T4" fmla="*/ 2621440 w 53"/>
                    <a:gd name="T5" fmla="*/ 327680 h 17"/>
                    <a:gd name="T6" fmla="*/ 3473408 w 53"/>
                    <a:gd name="T7" fmla="*/ 589824 h 17"/>
                    <a:gd name="T8" fmla="*/ 3014656 w 53"/>
                    <a:gd name="T9" fmla="*/ 0 h 17"/>
                    <a:gd name="T10" fmla="*/ 851968 w 53"/>
                    <a:gd name="T11" fmla="*/ 0 h 17"/>
                    <a:gd name="T12" fmla="*/ 1703936 w 53"/>
                    <a:gd name="T13" fmla="*/ 131072 h 17"/>
                    <a:gd name="T14" fmla="*/ 0 w 53"/>
                    <a:gd name="T15" fmla="*/ 851968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3"/>
                    <a:gd name="T25" fmla="*/ 0 h 17"/>
                    <a:gd name="T26" fmla="*/ 53 w 53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3" h="17">
                      <a:moveTo>
                        <a:pt x="0" y="13"/>
                      </a:moveTo>
                      <a:lnTo>
                        <a:pt x="12" y="17"/>
                      </a:lnTo>
                      <a:lnTo>
                        <a:pt x="40" y="5"/>
                      </a:lnTo>
                      <a:lnTo>
                        <a:pt x="53" y="9"/>
                      </a:lnTo>
                      <a:lnTo>
                        <a:pt x="46" y="0"/>
                      </a:lnTo>
                      <a:lnTo>
                        <a:pt x="13" y="0"/>
                      </a:lnTo>
                      <a:lnTo>
                        <a:pt x="26" y="2"/>
                      </a:lnTo>
                      <a:lnTo>
                        <a:pt x="0" y="13"/>
                      </a:lnTo>
                    </a:path>
                  </a:pathLst>
                </a:custGeom>
                <a:solidFill>
                  <a:srgbClr val="2427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55" name="Freeform 11"/>
                <p:cNvSpPr>
                  <a:spLocks/>
                </p:cNvSpPr>
                <p:nvPr/>
              </p:nvSpPr>
              <p:spPr bwMode="auto">
                <a:xfrm>
                  <a:off x="2688" y="1620"/>
                  <a:ext cx="208" cy="72"/>
                </a:xfrm>
                <a:custGeom>
                  <a:avLst/>
                  <a:gdLst>
                    <a:gd name="T0" fmla="*/ 3407872 w 52"/>
                    <a:gd name="T1" fmla="*/ 262144 h 18"/>
                    <a:gd name="T2" fmla="*/ 2686976 w 52"/>
                    <a:gd name="T3" fmla="*/ 0 h 18"/>
                    <a:gd name="T4" fmla="*/ 917504 w 52"/>
                    <a:gd name="T5" fmla="*/ 720896 h 18"/>
                    <a:gd name="T6" fmla="*/ 0 w 52"/>
                    <a:gd name="T7" fmla="*/ 524288 h 18"/>
                    <a:gd name="T8" fmla="*/ 458752 w 52"/>
                    <a:gd name="T9" fmla="*/ 1179648 h 18"/>
                    <a:gd name="T10" fmla="*/ 2686976 w 52"/>
                    <a:gd name="T11" fmla="*/ 1179648 h 18"/>
                    <a:gd name="T12" fmla="*/ 1703936 w 52"/>
                    <a:gd name="T13" fmla="*/ 917504 h 18"/>
                    <a:gd name="T14" fmla="*/ 3407872 w 52"/>
                    <a:gd name="T15" fmla="*/ 262144 h 1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"/>
                    <a:gd name="T25" fmla="*/ 0 h 18"/>
                    <a:gd name="T26" fmla="*/ 52 w 52"/>
                    <a:gd name="T27" fmla="*/ 18 h 1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" h="18">
                      <a:moveTo>
                        <a:pt x="52" y="4"/>
                      </a:moveTo>
                      <a:lnTo>
                        <a:pt x="41" y="0"/>
                      </a:lnTo>
                      <a:lnTo>
                        <a:pt x="14" y="11"/>
                      </a:lnTo>
                      <a:lnTo>
                        <a:pt x="0" y="8"/>
                      </a:lnTo>
                      <a:lnTo>
                        <a:pt x="7" y="18"/>
                      </a:lnTo>
                      <a:lnTo>
                        <a:pt x="41" y="18"/>
                      </a:lnTo>
                      <a:lnTo>
                        <a:pt x="26" y="14"/>
                      </a:lnTo>
                      <a:lnTo>
                        <a:pt x="52" y="4"/>
                      </a:lnTo>
                    </a:path>
                  </a:pathLst>
                </a:custGeom>
                <a:solidFill>
                  <a:srgbClr val="2427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56" name="Freeform 12"/>
                <p:cNvSpPr>
                  <a:spLocks/>
                </p:cNvSpPr>
                <p:nvPr/>
              </p:nvSpPr>
              <p:spPr bwMode="auto">
                <a:xfrm>
                  <a:off x="2688" y="1620"/>
                  <a:ext cx="208" cy="72"/>
                </a:xfrm>
                <a:custGeom>
                  <a:avLst/>
                  <a:gdLst>
                    <a:gd name="T0" fmla="*/ 3407872 w 52"/>
                    <a:gd name="T1" fmla="*/ 262144 h 18"/>
                    <a:gd name="T2" fmla="*/ 2686976 w 52"/>
                    <a:gd name="T3" fmla="*/ 0 h 18"/>
                    <a:gd name="T4" fmla="*/ 917504 w 52"/>
                    <a:gd name="T5" fmla="*/ 720896 h 18"/>
                    <a:gd name="T6" fmla="*/ 0 w 52"/>
                    <a:gd name="T7" fmla="*/ 524288 h 18"/>
                    <a:gd name="T8" fmla="*/ 458752 w 52"/>
                    <a:gd name="T9" fmla="*/ 1179648 h 18"/>
                    <a:gd name="T10" fmla="*/ 2686976 w 52"/>
                    <a:gd name="T11" fmla="*/ 1179648 h 18"/>
                    <a:gd name="T12" fmla="*/ 1703936 w 52"/>
                    <a:gd name="T13" fmla="*/ 917504 h 18"/>
                    <a:gd name="T14" fmla="*/ 3407872 w 52"/>
                    <a:gd name="T15" fmla="*/ 262144 h 1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"/>
                    <a:gd name="T25" fmla="*/ 0 h 18"/>
                    <a:gd name="T26" fmla="*/ 52 w 52"/>
                    <a:gd name="T27" fmla="*/ 18 h 1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" h="18">
                      <a:moveTo>
                        <a:pt x="52" y="4"/>
                      </a:moveTo>
                      <a:lnTo>
                        <a:pt x="41" y="0"/>
                      </a:lnTo>
                      <a:lnTo>
                        <a:pt x="14" y="11"/>
                      </a:lnTo>
                      <a:lnTo>
                        <a:pt x="0" y="8"/>
                      </a:lnTo>
                      <a:lnTo>
                        <a:pt x="7" y="18"/>
                      </a:lnTo>
                      <a:lnTo>
                        <a:pt x="41" y="18"/>
                      </a:lnTo>
                      <a:lnTo>
                        <a:pt x="26" y="14"/>
                      </a:lnTo>
                      <a:lnTo>
                        <a:pt x="52" y="4"/>
                      </a:lnTo>
                    </a:path>
                  </a:pathLst>
                </a:custGeom>
                <a:solidFill>
                  <a:srgbClr val="2427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57" name="Freeform 13"/>
                <p:cNvSpPr>
                  <a:spLocks/>
                </p:cNvSpPr>
                <p:nvPr/>
              </p:nvSpPr>
              <p:spPr bwMode="auto">
                <a:xfrm>
                  <a:off x="2700" y="1536"/>
                  <a:ext cx="208" cy="68"/>
                </a:xfrm>
                <a:custGeom>
                  <a:avLst/>
                  <a:gdLst>
                    <a:gd name="T0" fmla="*/ 0 w 52"/>
                    <a:gd name="T1" fmla="*/ 196608 h 17"/>
                    <a:gd name="T2" fmla="*/ 786432 w 52"/>
                    <a:gd name="T3" fmla="*/ 0 h 17"/>
                    <a:gd name="T4" fmla="*/ 2621440 w 52"/>
                    <a:gd name="T5" fmla="*/ 655360 h 17"/>
                    <a:gd name="T6" fmla="*/ 3407872 w 52"/>
                    <a:gd name="T7" fmla="*/ 458752 h 17"/>
                    <a:gd name="T8" fmla="*/ 3014656 w 52"/>
                    <a:gd name="T9" fmla="*/ 1114112 h 17"/>
                    <a:gd name="T10" fmla="*/ 851968 w 52"/>
                    <a:gd name="T11" fmla="*/ 1114112 h 17"/>
                    <a:gd name="T12" fmla="*/ 1703936 w 52"/>
                    <a:gd name="T13" fmla="*/ 917504 h 17"/>
                    <a:gd name="T14" fmla="*/ 0 w 52"/>
                    <a:gd name="T15" fmla="*/ 196608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"/>
                    <a:gd name="T25" fmla="*/ 0 h 17"/>
                    <a:gd name="T26" fmla="*/ 52 w 52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" h="17">
                      <a:moveTo>
                        <a:pt x="0" y="3"/>
                      </a:moveTo>
                      <a:lnTo>
                        <a:pt x="12" y="0"/>
                      </a:lnTo>
                      <a:lnTo>
                        <a:pt x="40" y="10"/>
                      </a:lnTo>
                      <a:lnTo>
                        <a:pt x="52" y="7"/>
                      </a:lnTo>
                      <a:lnTo>
                        <a:pt x="46" y="17"/>
                      </a:lnTo>
                      <a:lnTo>
                        <a:pt x="13" y="17"/>
                      </a:lnTo>
                      <a:lnTo>
                        <a:pt x="26" y="14"/>
                      </a:lnTo>
                      <a:lnTo>
                        <a:pt x="0" y="3"/>
                      </a:lnTo>
                    </a:path>
                  </a:pathLst>
                </a:custGeom>
                <a:solidFill>
                  <a:srgbClr val="2427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58" name="Freeform 14"/>
                <p:cNvSpPr>
                  <a:spLocks/>
                </p:cNvSpPr>
                <p:nvPr/>
              </p:nvSpPr>
              <p:spPr bwMode="auto">
                <a:xfrm>
                  <a:off x="2700" y="1536"/>
                  <a:ext cx="208" cy="68"/>
                </a:xfrm>
                <a:custGeom>
                  <a:avLst/>
                  <a:gdLst>
                    <a:gd name="T0" fmla="*/ 0 w 52"/>
                    <a:gd name="T1" fmla="*/ 196608 h 17"/>
                    <a:gd name="T2" fmla="*/ 786432 w 52"/>
                    <a:gd name="T3" fmla="*/ 0 h 17"/>
                    <a:gd name="T4" fmla="*/ 2621440 w 52"/>
                    <a:gd name="T5" fmla="*/ 655360 h 17"/>
                    <a:gd name="T6" fmla="*/ 3407872 w 52"/>
                    <a:gd name="T7" fmla="*/ 458752 h 17"/>
                    <a:gd name="T8" fmla="*/ 3014656 w 52"/>
                    <a:gd name="T9" fmla="*/ 1114112 h 17"/>
                    <a:gd name="T10" fmla="*/ 851968 w 52"/>
                    <a:gd name="T11" fmla="*/ 1114112 h 17"/>
                    <a:gd name="T12" fmla="*/ 1703936 w 52"/>
                    <a:gd name="T13" fmla="*/ 917504 h 17"/>
                    <a:gd name="T14" fmla="*/ 0 w 52"/>
                    <a:gd name="T15" fmla="*/ 196608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"/>
                    <a:gd name="T25" fmla="*/ 0 h 17"/>
                    <a:gd name="T26" fmla="*/ 52 w 52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" h="17">
                      <a:moveTo>
                        <a:pt x="0" y="3"/>
                      </a:moveTo>
                      <a:lnTo>
                        <a:pt x="12" y="0"/>
                      </a:lnTo>
                      <a:lnTo>
                        <a:pt x="40" y="10"/>
                      </a:lnTo>
                      <a:lnTo>
                        <a:pt x="52" y="7"/>
                      </a:lnTo>
                      <a:lnTo>
                        <a:pt x="46" y="17"/>
                      </a:lnTo>
                      <a:lnTo>
                        <a:pt x="13" y="17"/>
                      </a:lnTo>
                      <a:lnTo>
                        <a:pt x="26" y="14"/>
                      </a:lnTo>
                      <a:lnTo>
                        <a:pt x="0" y="3"/>
                      </a:lnTo>
                    </a:path>
                  </a:pathLst>
                </a:custGeom>
                <a:solidFill>
                  <a:srgbClr val="2427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59" name="Freeform 15"/>
                <p:cNvSpPr>
                  <a:spLocks/>
                </p:cNvSpPr>
                <p:nvPr/>
              </p:nvSpPr>
              <p:spPr bwMode="auto">
                <a:xfrm>
                  <a:off x="2908" y="1628"/>
                  <a:ext cx="212" cy="68"/>
                </a:xfrm>
                <a:custGeom>
                  <a:avLst/>
                  <a:gdLst>
                    <a:gd name="T0" fmla="*/ 3473408 w 53"/>
                    <a:gd name="T1" fmla="*/ 851968 h 17"/>
                    <a:gd name="T2" fmla="*/ 2686976 w 53"/>
                    <a:gd name="T3" fmla="*/ 1114112 h 17"/>
                    <a:gd name="T4" fmla="*/ 917504 w 53"/>
                    <a:gd name="T5" fmla="*/ 393216 h 17"/>
                    <a:gd name="T6" fmla="*/ 0 w 53"/>
                    <a:gd name="T7" fmla="*/ 589824 h 17"/>
                    <a:gd name="T8" fmla="*/ 458752 w 53"/>
                    <a:gd name="T9" fmla="*/ 0 h 17"/>
                    <a:gd name="T10" fmla="*/ 2686976 w 53"/>
                    <a:gd name="T11" fmla="*/ 0 h 17"/>
                    <a:gd name="T12" fmla="*/ 1703936 w 53"/>
                    <a:gd name="T13" fmla="*/ 196608 h 17"/>
                    <a:gd name="T14" fmla="*/ 3473408 w 53"/>
                    <a:gd name="T15" fmla="*/ 851968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3"/>
                    <a:gd name="T25" fmla="*/ 0 h 17"/>
                    <a:gd name="T26" fmla="*/ 53 w 53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3" h="17">
                      <a:moveTo>
                        <a:pt x="53" y="13"/>
                      </a:moveTo>
                      <a:lnTo>
                        <a:pt x="41" y="17"/>
                      </a:lnTo>
                      <a:lnTo>
                        <a:pt x="14" y="6"/>
                      </a:lnTo>
                      <a:lnTo>
                        <a:pt x="0" y="9"/>
                      </a:lnTo>
                      <a:lnTo>
                        <a:pt x="7" y="0"/>
                      </a:lnTo>
                      <a:lnTo>
                        <a:pt x="41" y="0"/>
                      </a:lnTo>
                      <a:lnTo>
                        <a:pt x="26" y="3"/>
                      </a:lnTo>
                      <a:lnTo>
                        <a:pt x="53" y="13"/>
                      </a:lnTo>
                    </a:path>
                  </a:pathLst>
                </a:custGeom>
                <a:solidFill>
                  <a:srgbClr val="2427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60" name="Freeform 16"/>
                <p:cNvSpPr>
                  <a:spLocks/>
                </p:cNvSpPr>
                <p:nvPr/>
              </p:nvSpPr>
              <p:spPr bwMode="auto">
                <a:xfrm>
                  <a:off x="2908" y="1628"/>
                  <a:ext cx="212" cy="68"/>
                </a:xfrm>
                <a:custGeom>
                  <a:avLst/>
                  <a:gdLst>
                    <a:gd name="T0" fmla="*/ 3473408 w 53"/>
                    <a:gd name="T1" fmla="*/ 851968 h 17"/>
                    <a:gd name="T2" fmla="*/ 2686976 w 53"/>
                    <a:gd name="T3" fmla="*/ 1114112 h 17"/>
                    <a:gd name="T4" fmla="*/ 917504 w 53"/>
                    <a:gd name="T5" fmla="*/ 393216 h 17"/>
                    <a:gd name="T6" fmla="*/ 0 w 53"/>
                    <a:gd name="T7" fmla="*/ 589824 h 17"/>
                    <a:gd name="T8" fmla="*/ 458752 w 53"/>
                    <a:gd name="T9" fmla="*/ 0 h 17"/>
                    <a:gd name="T10" fmla="*/ 2686976 w 53"/>
                    <a:gd name="T11" fmla="*/ 0 h 17"/>
                    <a:gd name="T12" fmla="*/ 1703936 w 53"/>
                    <a:gd name="T13" fmla="*/ 196608 h 17"/>
                    <a:gd name="T14" fmla="*/ 3473408 w 53"/>
                    <a:gd name="T15" fmla="*/ 851968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3"/>
                    <a:gd name="T25" fmla="*/ 0 h 17"/>
                    <a:gd name="T26" fmla="*/ 53 w 53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3" h="17">
                      <a:moveTo>
                        <a:pt x="53" y="13"/>
                      </a:moveTo>
                      <a:lnTo>
                        <a:pt x="41" y="17"/>
                      </a:lnTo>
                      <a:lnTo>
                        <a:pt x="14" y="6"/>
                      </a:lnTo>
                      <a:lnTo>
                        <a:pt x="0" y="9"/>
                      </a:lnTo>
                      <a:lnTo>
                        <a:pt x="7" y="0"/>
                      </a:lnTo>
                      <a:lnTo>
                        <a:pt x="41" y="0"/>
                      </a:lnTo>
                      <a:lnTo>
                        <a:pt x="26" y="3"/>
                      </a:lnTo>
                      <a:lnTo>
                        <a:pt x="53" y="13"/>
                      </a:lnTo>
                    </a:path>
                  </a:pathLst>
                </a:custGeom>
                <a:solidFill>
                  <a:srgbClr val="2427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61" name="Freeform 17"/>
                <p:cNvSpPr>
                  <a:spLocks/>
                </p:cNvSpPr>
                <p:nvPr/>
              </p:nvSpPr>
              <p:spPr bwMode="auto">
                <a:xfrm>
                  <a:off x="2920" y="1544"/>
                  <a:ext cx="212" cy="68"/>
                </a:xfrm>
                <a:custGeom>
                  <a:avLst/>
                  <a:gdLst>
                    <a:gd name="T0" fmla="*/ 0 w 53"/>
                    <a:gd name="T1" fmla="*/ 851968 h 17"/>
                    <a:gd name="T2" fmla="*/ 786432 w 53"/>
                    <a:gd name="T3" fmla="*/ 1114112 h 17"/>
                    <a:gd name="T4" fmla="*/ 2621440 w 53"/>
                    <a:gd name="T5" fmla="*/ 327680 h 17"/>
                    <a:gd name="T6" fmla="*/ 3473408 w 53"/>
                    <a:gd name="T7" fmla="*/ 589824 h 17"/>
                    <a:gd name="T8" fmla="*/ 3014656 w 53"/>
                    <a:gd name="T9" fmla="*/ 0 h 17"/>
                    <a:gd name="T10" fmla="*/ 851968 w 53"/>
                    <a:gd name="T11" fmla="*/ 0 h 17"/>
                    <a:gd name="T12" fmla="*/ 1703936 w 53"/>
                    <a:gd name="T13" fmla="*/ 131072 h 17"/>
                    <a:gd name="T14" fmla="*/ 0 w 53"/>
                    <a:gd name="T15" fmla="*/ 851968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3"/>
                    <a:gd name="T25" fmla="*/ 0 h 17"/>
                    <a:gd name="T26" fmla="*/ 53 w 53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3" h="17">
                      <a:moveTo>
                        <a:pt x="0" y="13"/>
                      </a:moveTo>
                      <a:lnTo>
                        <a:pt x="12" y="17"/>
                      </a:lnTo>
                      <a:lnTo>
                        <a:pt x="40" y="5"/>
                      </a:lnTo>
                      <a:lnTo>
                        <a:pt x="53" y="9"/>
                      </a:lnTo>
                      <a:lnTo>
                        <a:pt x="46" y="0"/>
                      </a:lnTo>
                      <a:lnTo>
                        <a:pt x="13" y="0"/>
                      </a:lnTo>
                      <a:lnTo>
                        <a:pt x="26" y="2"/>
                      </a:lnTo>
                      <a:lnTo>
                        <a:pt x="0" y="13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62" name="Freeform 18"/>
                <p:cNvSpPr>
                  <a:spLocks/>
                </p:cNvSpPr>
                <p:nvPr/>
              </p:nvSpPr>
              <p:spPr bwMode="auto">
                <a:xfrm>
                  <a:off x="2920" y="1544"/>
                  <a:ext cx="212" cy="68"/>
                </a:xfrm>
                <a:custGeom>
                  <a:avLst/>
                  <a:gdLst>
                    <a:gd name="T0" fmla="*/ 0 w 53"/>
                    <a:gd name="T1" fmla="*/ 851968 h 17"/>
                    <a:gd name="T2" fmla="*/ 786432 w 53"/>
                    <a:gd name="T3" fmla="*/ 1114112 h 17"/>
                    <a:gd name="T4" fmla="*/ 2621440 w 53"/>
                    <a:gd name="T5" fmla="*/ 327680 h 17"/>
                    <a:gd name="T6" fmla="*/ 3473408 w 53"/>
                    <a:gd name="T7" fmla="*/ 589824 h 17"/>
                    <a:gd name="T8" fmla="*/ 3014656 w 53"/>
                    <a:gd name="T9" fmla="*/ 0 h 17"/>
                    <a:gd name="T10" fmla="*/ 851968 w 53"/>
                    <a:gd name="T11" fmla="*/ 0 h 17"/>
                    <a:gd name="T12" fmla="*/ 1703936 w 53"/>
                    <a:gd name="T13" fmla="*/ 131072 h 17"/>
                    <a:gd name="T14" fmla="*/ 0 w 53"/>
                    <a:gd name="T15" fmla="*/ 851968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3"/>
                    <a:gd name="T25" fmla="*/ 0 h 17"/>
                    <a:gd name="T26" fmla="*/ 53 w 53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3" h="17">
                      <a:moveTo>
                        <a:pt x="0" y="13"/>
                      </a:moveTo>
                      <a:lnTo>
                        <a:pt x="12" y="17"/>
                      </a:lnTo>
                      <a:lnTo>
                        <a:pt x="40" y="5"/>
                      </a:lnTo>
                      <a:lnTo>
                        <a:pt x="53" y="9"/>
                      </a:lnTo>
                      <a:lnTo>
                        <a:pt x="46" y="0"/>
                      </a:lnTo>
                      <a:lnTo>
                        <a:pt x="13" y="0"/>
                      </a:lnTo>
                      <a:lnTo>
                        <a:pt x="26" y="2"/>
                      </a:lnTo>
                      <a:lnTo>
                        <a:pt x="0" y="13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63" name="Freeform 19"/>
                <p:cNvSpPr>
                  <a:spLocks/>
                </p:cNvSpPr>
                <p:nvPr/>
              </p:nvSpPr>
              <p:spPr bwMode="auto">
                <a:xfrm>
                  <a:off x="2692" y="1624"/>
                  <a:ext cx="208" cy="72"/>
                </a:xfrm>
                <a:custGeom>
                  <a:avLst/>
                  <a:gdLst>
                    <a:gd name="T0" fmla="*/ 3407872 w 52"/>
                    <a:gd name="T1" fmla="*/ 262144 h 18"/>
                    <a:gd name="T2" fmla="*/ 2686976 w 52"/>
                    <a:gd name="T3" fmla="*/ 0 h 18"/>
                    <a:gd name="T4" fmla="*/ 917504 w 52"/>
                    <a:gd name="T5" fmla="*/ 720896 h 18"/>
                    <a:gd name="T6" fmla="*/ 0 w 52"/>
                    <a:gd name="T7" fmla="*/ 524288 h 18"/>
                    <a:gd name="T8" fmla="*/ 458752 w 52"/>
                    <a:gd name="T9" fmla="*/ 1179648 h 18"/>
                    <a:gd name="T10" fmla="*/ 2686976 w 52"/>
                    <a:gd name="T11" fmla="*/ 1179648 h 18"/>
                    <a:gd name="T12" fmla="*/ 1703936 w 52"/>
                    <a:gd name="T13" fmla="*/ 917504 h 18"/>
                    <a:gd name="T14" fmla="*/ 3407872 w 52"/>
                    <a:gd name="T15" fmla="*/ 262144 h 1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"/>
                    <a:gd name="T25" fmla="*/ 0 h 18"/>
                    <a:gd name="T26" fmla="*/ 52 w 52"/>
                    <a:gd name="T27" fmla="*/ 18 h 1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" h="18">
                      <a:moveTo>
                        <a:pt x="52" y="4"/>
                      </a:moveTo>
                      <a:lnTo>
                        <a:pt x="41" y="0"/>
                      </a:lnTo>
                      <a:lnTo>
                        <a:pt x="14" y="11"/>
                      </a:lnTo>
                      <a:lnTo>
                        <a:pt x="0" y="8"/>
                      </a:lnTo>
                      <a:lnTo>
                        <a:pt x="7" y="18"/>
                      </a:lnTo>
                      <a:lnTo>
                        <a:pt x="41" y="18"/>
                      </a:lnTo>
                      <a:lnTo>
                        <a:pt x="26" y="14"/>
                      </a:lnTo>
                      <a:lnTo>
                        <a:pt x="52" y="4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64" name="Freeform 20"/>
                <p:cNvSpPr>
                  <a:spLocks/>
                </p:cNvSpPr>
                <p:nvPr/>
              </p:nvSpPr>
              <p:spPr bwMode="auto">
                <a:xfrm>
                  <a:off x="2692" y="1624"/>
                  <a:ext cx="208" cy="72"/>
                </a:xfrm>
                <a:custGeom>
                  <a:avLst/>
                  <a:gdLst>
                    <a:gd name="T0" fmla="*/ 3407872 w 52"/>
                    <a:gd name="T1" fmla="*/ 262144 h 18"/>
                    <a:gd name="T2" fmla="*/ 2686976 w 52"/>
                    <a:gd name="T3" fmla="*/ 0 h 18"/>
                    <a:gd name="T4" fmla="*/ 917504 w 52"/>
                    <a:gd name="T5" fmla="*/ 720896 h 18"/>
                    <a:gd name="T6" fmla="*/ 0 w 52"/>
                    <a:gd name="T7" fmla="*/ 524288 h 18"/>
                    <a:gd name="T8" fmla="*/ 458752 w 52"/>
                    <a:gd name="T9" fmla="*/ 1179648 h 18"/>
                    <a:gd name="T10" fmla="*/ 2686976 w 52"/>
                    <a:gd name="T11" fmla="*/ 1179648 h 18"/>
                    <a:gd name="T12" fmla="*/ 1703936 w 52"/>
                    <a:gd name="T13" fmla="*/ 917504 h 18"/>
                    <a:gd name="T14" fmla="*/ 3407872 w 52"/>
                    <a:gd name="T15" fmla="*/ 262144 h 1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"/>
                    <a:gd name="T25" fmla="*/ 0 h 18"/>
                    <a:gd name="T26" fmla="*/ 52 w 52"/>
                    <a:gd name="T27" fmla="*/ 18 h 1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" h="18">
                      <a:moveTo>
                        <a:pt x="52" y="4"/>
                      </a:moveTo>
                      <a:lnTo>
                        <a:pt x="41" y="0"/>
                      </a:lnTo>
                      <a:lnTo>
                        <a:pt x="14" y="11"/>
                      </a:lnTo>
                      <a:lnTo>
                        <a:pt x="0" y="8"/>
                      </a:lnTo>
                      <a:lnTo>
                        <a:pt x="7" y="18"/>
                      </a:lnTo>
                      <a:lnTo>
                        <a:pt x="41" y="18"/>
                      </a:lnTo>
                      <a:lnTo>
                        <a:pt x="26" y="14"/>
                      </a:lnTo>
                      <a:lnTo>
                        <a:pt x="52" y="4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65" name="Freeform 21"/>
                <p:cNvSpPr>
                  <a:spLocks/>
                </p:cNvSpPr>
                <p:nvPr/>
              </p:nvSpPr>
              <p:spPr bwMode="auto">
                <a:xfrm>
                  <a:off x="2704" y="1540"/>
                  <a:ext cx="208" cy="68"/>
                </a:xfrm>
                <a:custGeom>
                  <a:avLst/>
                  <a:gdLst>
                    <a:gd name="T0" fmla="*/ 0 w 52"/>
                    <a:gd name="T1" fmla="*/ 196608 h 17"/>
                    <a:gd name="T2" fmla="*/ 786432 w 52"/>
                    <a:gd name="T3" fmla="*/ 0 h 17"/>
                    <a:gd name="T4" fmla="*/ 2621440 w 52"/>
                    <a:gd name="T5" fmla="*/ 655360 h 17"/>
                    <a:gd name="T6" fmla="*/ 3407872 w 52"/>
                    <a:gd name="T7" fmla="*/ 458752 h 17"/>
                    <a:gd name="T8" fmla="*/ 3014656 w 52"/>
                    <a:gd name="T9" fmla="*/ 1114112 h 17"/>
                    <a:gd name="T10" fmla="*/ 851968 w 52"/>
                    <a:gd name="T11" fmla="*/ 1114112 h 17"/>
                    <a:gd name="T12" fmla="*/ 1703936 w 52"/>
                    <a:gd name="T13" fmla="*/ 917504 h 17"/>
                    <a:gd name="T14" fmla="*/ 0 w 52"/>
                    <a:gd name="T15" fmla="*/ 196608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"/>
                    <a:gd name="T25" fmla="*/ 0 h 17"/>
                    <a:gd name="T26" fmla="*/ 52 w 52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" h="17">
                      <a:moveTo>
                        <a:pt x="0" y="3"/>
                      </a:moveTo>
                      <a:lnTo>
                        <a:pt x="12" y="0"/>
                      </a:lnTo>
                      <a:lnTo>
                        <a:pt x="40" y="10"/>
                      </a:lnTo>
                      <a:lnTo>
                        <a:pt x="52" y="7"/>
                      </a:lnTo>
                      <a:lnTo>
                        <a:pt x="46" y="17"/>
                      </a:lnTo>
                      <a:lnTo>
                        <a:pt x="13" y="17"/>
                      </a:lnTo>
                      <a:lnTo>
                        <a:pt x="26" y="14"/>
                      </a:lnTo>
                      <a:lnTo>
                        <a:pt x="0" y="3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66" name="Freeform 22"/>
                <p:cNvSpPr>
                  <a:spLocks/>
                </p:cNvSpPr>
                <p:nvPr/>
              </p:nvSpPr>
              <p:spPr bwMode="auto">
                <a:xfrm>
                  <a:off x="2704" y="1540"/>
                  <a:ext cx="208" cy="68"/>
                </a:xfrm>
                <a:custGeom>
                  <a:avLst/>
                  <a:gdLst>
                    <a:gd name="T0" fmla="*/ 0 w 52"/>
                    <a:gd name="T1" fmla="*/ 196608 h 17"/>
                    <a:gd name="T2" fmla="*/ 786432 w 52"/>
                    <a:gd name="T3" fmla="*/ 0 h 17"/>
                    <a:gd name="T4" fmla="*/ 2621440 w 52"/>
                    <a:gd name="T5" fmla="*/ 655360 h 17"/>
                    <a:gd name="T6" fmla="*/ 3407872 w 52"/>
                    <a:gd name="T7" fmla="*/ 458752 h 17"/>
                    <a:gd name="T8" fmla="*/ 3014656 w 52"/>
                    <a:gd name="T9" fmla="*/ 1114112 h 17"/>
                    <a:gd name="T10" fmla="*/ 851968 w 52"/>
                    <a:gd name="T11" fmla="*/ 1114112 h 17"/>
                    <a:gd name="T12" fmla="*/ 1703936 w 52"/>
                    <a:gd name="T13" fmla="*/ 917504 h 17"/>
                    <a:gd name="T14" fmla="*/ 0 w 52"/>
                    <a:gd name="T15" fmla="*/ 196608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"/>
                    <a:gd name="T25" fmla="*/ 0 h 17"/>
                    <a:gd name="T26" fmla="*/ 52 w 52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" h="17">
                      <a:moveTo>
                        <a:pt x="0" y="3"/>
                      </a:moveTo>
                      <a:lnTo>
                        <a:pt x="12" y="0"/>
                      </a:lnTo>
                      <a:lnTo>
                        <a:pt x="40" y="10"/>
                      </a:lnTo>
                      <a:lnTo>
                        <a:pt x="52" y="7"/>
                      </a:lnTo>
                      <a:lnTo>
                        <a:pt x="46" y="17"/>
                      </a:lnTo>
                      <a:lnTo>
                        <a:pt x="13" y="17"/>
                      </a:lnTo>
                      <a:lnTo>
                        <a:pt x="26" y="14"/>
                      </a:lnTo>
                      <a:lnTo>
                        <a:pt x="0" y="3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67" name="Freeform 23"/>
                <p:cNvSpPr>
                  <a:spLocks/>
                </p:cNvSpPr>
                <p:nvPr/>
              </p:nvSpPr>
              <p:spPr bwMode="auto">
                <a:xfrm>
                  <a:off x="2912" y="1632"/>
                  <a:ext cx="212" cy="68"/>
                </a:xfrm>
                <a:custGeom>
                  <a:avLst/>
                  <a:gdLst>
                    <a:gd name="T0" fmla="*/ 3473408 w 53"/>
                    <a:gd name="T1" fmla="*/ 851968 h 17"/>
                    <a:gd name="T2" fmla="*/ 2686976 w 53"/>
                    <a:gd name="T3" fmla="*/ 1114112 h 17"/>
                    <a:gd name="T4" fmla="*/ 917504 w 53"/>
                    <a:gd name="T5" fmla="*/ 393216 h 17"/>
                    <a:gd name="T6" fmla="*/ 0 w 53"/>
                    <a:gd name="T7" fmla="*/ 589824 h 17"/>
                    <a:gd name="T8" fmla="*/ 458752 w 53"/>
                    <a:gd name="T9" fmla="*/ 0 h 17"/>
                    <a:gd name="T10" fmla="*/ 2686976 w 53"/>
                    <a:gd name="T11" fmla="*/ 0 h 17"/>
                    <a:gd name="T12" fmla="*/ 1703936 w 53"/>
                    <a:gd name="T13" fmla="*/ 196608 h 17"/>
                    <a:gd name="T14" fmla="*/ 3473408 w 53"/>
                    <a:gd name="T15" fmla="*/ 851968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3"/>
                    <a:gd name="T25" fmla="*/ 0 h 17"/>
                    <a:gd name="T26" fmla="*/ 53 w 53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3" h="17">
                      <a:moveTo>
                        <a:pt x="53" y="13"/>
                      </a:moveTo>
                      <a:lnTo>
                        <a:pt x="41" y="17"/>
                      </a:lnTo>
                      <a:lnTo>
                        <a:pt x="14" y="6"/>
                      </a:lnTo>
                      <a:lnTo>
                        <a:pt x="0" y="9"/>
                      </a:lnTo>
                      <a:lnTo>
                        <a:pt x="7" y="0"/>
                      </a:lnTo>
                      <a:lnTo>
                        <a:pt x="41" y="0"/>
                      </a:lnTo>
                      <a:lnTo>
                        <a:pt x="26" y="3"/>
                      </a:lnTo>
                      <a:lnTo>
                        <a:pt x="53" y="13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68" name="Freeform 24"/>
                <p:cNvSpPr>
                  <a:spLocks/>
                </p:cNvSpPr>
                <p:nvPr/>
              </p:nvSpPr>
              <p:spPr bwMode="auto">
                <a:xfrm>
                  <a:off x="2912" y="1632"/>
                  <a:ext cx="212" cy="68"/>
                </a:xfrm>
                <a:custGeom>
                  <a:avLst/>
                  <a:gdLst>
                    <a:gd name="T0" fmla="*/ 3473408 w 53"/>
                    <a:gd name="T1" fmla="*/ 851968 h 17"/>
                    <a:gd name="T2" fmla="*/ 2686976 w 53"/>
                    <a:gd name="T3" fmla="*/ 1114112 h 17"/>
                    <a:gd name="T4" fmla="*/ 917504 w 53"/>
                    <a:gd name="T5" fmla="*/ 393216 h 17"/>
                    <a:gd name="T6" fmla="*/ 0 w 53"/>
                    <a:gd name="T7" fmla="*/ 589824 h 17"/>
                    <a:gd name="T8" fmla="*/ 458752 w 53"/>
                    <a:gd name="T9" fmla="*/ 0 h 17"/>
                    <a:gd name="T10" fmla="*/ 2686976 w 53"/>
                    <a:gd name="T11" fmla="*/ 0 h 17"/>
                    <a:gd name="T12" fmla="*/ 1703936 w 53"/>
                    <a:gd name="T13" fmla="*/ 196608 h 17"/>
                    <a:gd name="T14" fmla="*/ 3473408 w 53"/>
                    <a:gd name="T15" fmla="*/ 851968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3"/>
                    <a:gd name="T25" fmla="*/ 0 h 17"/>
                    <a:gd name="T26" fmla="*/ 53 w 53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3" h="17">
                      <a:moveTo>
                        <a:pt x="53" y="13"/>
                      </a:moveTo>
                      <a:lnTo>
                        <a:pt x="41" y="17"/>
                      </a:lnTo>
                      <a:lnTo>
                        <a:pt x="14" y="6"/>
                      </a:lnTo>
                      <a:lnTo>
                        <a:pt x="0" y="9"/>
                      </a:lnTo>
                      <a:lnTo>
                        <a:pt x="7" y="0"/>
                      </a:lnTo>
                      <a:lnTo>
                        <a:pt x="41" y="0"/>
                      </a:lnTo>
                      <a:lnTo>
                        <a:pt x="26" y="3"/>
                      </a:lnTo>
                      <a:lnTo>
                        <a:pt x="53" y="13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6088" name="Line 25"/>
            <p:cNvSpPr>
              <a:spLocks noChangeShapeType="1"/>
            </p:cNvSpPr>
            <p:nvPr/>
          </p:nvSpPr>
          <p:spPr bwMode="auto">
            <a:xfrm>
              <a:off x="1519" y="1525"/>
              <a:ext cx="0" cy="1052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9" name="Line 26"/>
            <p:cNvSpPr>
              <a:spLocks noChangeShapeType="1"/>
            </p:cNvSpPr>
            <p:nvPr/>
          </p:nvSpPr>
          <p:spPr bwMode="auto">
            <a:xfrm>
              <a:off x="1519" y="2578"/>
              <a:ext cx="771" cy="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0" name="Freeform 27"/>
            <p:cNvSpPr>
              <a:spLocks/>
            </p:cNvSpPr>
            <p:nvPr/>
          </p:nvSpPr>
          <p:spPr bwMode="auto">
            <a:xfrm>
              <a:off x="2478" y="2499"/>
              <a:ext cx="502" cy="124"/>
            </a:xfrm>
            <a:custGeom>
              <a:avLst/>
              <a:gdLst>
                <a:gd name="T0" fmla="*/ 3216555 w 100"/>
                <a:gd name="T1" fmla="*/ 2547559 h 24"/>
                <a:gd name="T2" fmla="*/ 0 w 100"/>
                <a:gd name="T3" fmla="*/ 6582984 h 24"/>
                <a:gd name="T4" fmla="*/ 24582513 w 100"/>
                <a:gd name="T5" fmla="*/ 6582984 h 24"/>
                <a:gd name="T6" fmla="*/ 20163799 w 100"/>
                <a:gd name="T7" fmla="*/ 12193891 h 24"/>
                <a:gd name="T8" fmla="*/ 40328225 w 100"/>
                <a:gd name="T9" fmla="*/ 5117857 h 24"/>
                <a:gd name="T10" fmla="*/ 29798238 w 100"/>
                <a:gd name="T11" fmla="*/ 0 h 24"/>
                <a:gd name="T12" fmla="*/ 27397774 w 100"/>
                <a:gd name="T13" fmla="*/ 2547559 h 24"/>
                <a:gd name="T14" fmla="*/ 3216555 w 100"/>
                <a:gd name="T15" fmla="*/ 2547559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"/>
                <a:gd name="T25" fmla="*/ 0 h 24"/>
                <a:gd name="T26" fmla="*/ 100 w 100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" h="24">
                  <a:moveTo>
                    <a:pt x="8" y="5"/>
                  </a:moveTo>
                  <a:lnTo>
                    <a:pt x="0" y="13"/>
                  </a:lnTo>
                  <a:lnTo>
                    <a:pt x="61" y="13"/>
                  </a:lnTo>
                  <a:lnTo>
                    <a:pt x="50" y="24"/>
                  </a:lnTo>
                  <a:lnTo>
                    <a:pt x="100" y="10"/>
                  </a:lnTo>
                  <a:lnTo>
                    <a:pt x="74" y="0"/>
                  </a:lnTo>
                  <a:lnTo>
                    <a:pt x="68" y="5"/>
                  </a:lnTo>
                  <a:lnTo>
                    <a:pt x="8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6091" name="Group 28"/>
            <p:cNvGrpSpPr>
              <a:grpSpLocks/>
            </p:cNvGrpSpPr>
            <p:nvPr/>
          </p:nvGrpSpPr>
          <p:grpSpPr bwMode="auto">
            <a:xfrm>
              <a:off x="2268" y="2306"/>
              <a:ext cx="1247" cy="489"/>
              <a:chOff x="1951" y="2160"/>
              <a:chExt cx="1247" cy="489"/>
            </a:xfrm>
          </p:grpSpPr>
          <p:sp>
            <p:nvSpPr>
              <p:cNvPr id="46134" name="Rectangle 29"/>
              <p:cNvSpPr>
                <a:spLocks noChangeArrowheads="1"/>
              </p:cNvSpPr>
              <p:nvPr/>
            </p:nvSpPr>
            <p:spPr bwMode="auto">
              <a:xfrm>
                <a:off x="1951" y="2160"/>
                <a:ext cx="1247" cy="489"/>
              </a:xfrm>
              <a:prstGeom prst="rect">
                <a:avLst/>
              </a:prstGeom>
              <a:solidFill>
                <a:srgbClr val="BCB1D5"/>
              </a:solidFill>
              <a:ln w="0">
                <a:solidFill>
                  <a:srgbClr val="61BFF3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Clr>
                    <a:schemeClr val="bg2"/>
                  </a:buClr>
                  <a:buSzPct val="90000"/>
                  <a:buFont typeface="Wingdings" pitchFamily="2" charset="2"/>
                  <a:buChar char="n"/>
                  <a:defRPr sz="32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rgbClr val="2B17BF"/>
                  </a:buClr>
                  <a:buSzPct val="80000"/>
                  <a:buFont typeface="Wingdings" pitchFamily="2" charset="2"/>
                  <a:buChar char="Ø"/>
                  <a:defRPr sz="3200" b="1">
                    <a:solidFill>
                      <a:srgbClr val="000000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rgbClr val="2B17BF"/>
                  </a:buClr>
                  <a:buFont typeface="Wingdings" pitchFamily="2" charset="2"/>
                  <a:buChar char="ü"/>
                  <a:defRPr sz="28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SzPct val="80000"/>
                  <a:buChar char="–"/>
                  <a:defRPr sz="24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SzPct val="80000"/>
                  <a:buChar char="»"/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Char char="»"/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Char char="»"/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Char char="»"/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Char char="»"/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仿宋_GB2312" pitchFamily="49" charset="-122"/>
                  <a:ea typeface="仿宋_GB2312" pitchFamily="49" charset="-122"/>
                </a:endParaRPr>
              </a:p>
            </p:txBody>
          </p:sp>
          <p:sp>
            <p:nvSpPr>
              <p:cNvPr id="46135" name="Freeform 30"/>
              <p:cNvSpPr>
                <a:spLocks/>
              </p:cNvSpPr>
              <p:nvPr/>
            </p:nvSpPr>
            <p:spPr bwMode="auto">
              <a:xfrm>
                <a:off x="2514" y="2381"/>
                <a:ext cx="496" cy="124"/>
              </a:xfrm>
              <a:custGeom>
                <a:avLst/>
                <a:gdLst>
                  <a:gd name="T0" fmla="*/ 2948110 w 100"/>
                  <a:gd name="T1" fmla="*/ 3044903 h 24"/>
                  <a:gd name="T2" fmla="*/ 0 w 100"/>
                  <a:gd name="T3" fmla="*/ 7076055 h 24"/>
                  <a:gd name="T4" fmla="*/ 22379927 w 100"/>
                  <a:gd name="T5" fmla="*/ 7076055 h 24"/>
                  <a:gd name="T6" fmla="*/ 18315177 w 100"/>
                  <a:gd name="T7" fmla="*/ 12193891 h 24"/>
                  <a:gd name="T8" fmla="*/ 36630235 w 100"/>
                  <a:gd name="T9" fmla="*/ 5592431 h 24"/>
                  <a:gd name="T10" fmla="*/ 27098960 w 100"/>
                  <a:gd name="T11" fmla="*/ 0 h 24"/>
                  <a:gd name="T12" fmla="*/ 24895316 w 100"/>
                  <a:gd name="T13" fmla="*/ 3044903 h 24"/>
                  <a:gd name="T14" fmla="*/ 2948110 w 100"/>
                  <a:gd name="T15" fmla="*/ 3044903 h 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0"/>
                  <a:gd name="T25" fmla="*/ 0 h 24"/>
                  <a:gd name="T26" fmla="*/ 100 w 100"/>
                  <a:gd name="T27" fmla="*/ 24 h 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0" h="24">
                    <a:moveTo>
                      <a:pt x="8" y="6"/>
                    </a:moveTo>
                    <a:lnTo>
                      <a:pt x="0" y="14"/>
                    </a:lnTo>
                    <a:lnTo>
                      <a:pt x="61" y="14"/>
                    </a:lnTo>
                    <a:lnTo>
                      <a:pt x="50" y="24"/>
                    </a:lnTo>
                    <a:lnTo>
                      <a:pt x="100" y="11"/>
                    </a:lnTo>
                    <a:lnTo>
                      <a:pt x="74" y="0"/>
                    </a:lnTo>
                    <a:lnTo>
                      <a:pt x="68" y="6"/>
                    </a:lnTo>
                    <a:lnTo>
                      <a:pt x="8" y="6"/>
                    </a:lnTo>
                  </a:path>
                </a:pathLst>
              </a:custGeom>
              <a:solidFill>
                <a:srgbClr val="2427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36" name="Freeform 31"/>
              <p:cNvSpPr>
                <a:spLocks/>
              </p:cNvSpPr>
              <p:nvPr/>
            </p:nvSpPr>
            <p:spPr bwMode="auto">
              <a:xfrm>
                <a:off x="2514" y="2381"/>
                <a:ext cx="496" cy="124"/>
              </a:xfrm>
              <a:custGeom>
                <a:avLst/>
                <a:gdLst>
                  <a:gd name="T0" fmla="*/ 2948110 w 100"/>
                  <a:gd name="T1" fmla="*/ 3044903 h 24"/>
                  <a:gd name="T2" fmla="*/ 0 w 100"/>
                  <a:gd name="T3" fmla="*/ 7076055 h 24"/>
                  <a:gd name="T4" fmla="*/ 22379927 w 100"/>
                  <a:gd name="T5" fmla="*/ 7076055 h 24"/>
                  <a:gd name="T6" fmla="*/ 18315177 w 100"/>
                  <a:gd name="T7" fmla="*/ 12193891 h 24"/>
                  <a:gd name="T8" fmla="*/ 36630235 w 100"/>
                  <a:gd name="T9" fmla="*/ 5592431 h 24"/>
                  <a:gd name="T10" fmla="*/ 27098960 w 100"/>
                  <a:gd name="T11" fmla="*/ 0 h 24"/>
                  <a:gd name="T12" fmla="*/ 24895316 w 100"/>
                  <a:gd name="T13" fmla="*/ 3044903 h 24"/>
                  <a:gd name="T14" fmla="*/ 2948110 w 100"/>
                  <a:gd name="T15" fmla="*/ 3044903 h 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0"/>
                  <a:gd name="T25" fmla="*/ 0 h 24"/>
                  <a:gd name="T26" fmla="*/ 100 w 100"/>
                  <a:gd name="T27" fmla="*/ 24 h 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0" h="24">
                    <a:moveTo>
                      <a:pt x="8" y="6"/>
                    </a:moveTo>
                    <a:lnTo>
                      <a:pt x="0" y="14"/>
                    </a:lnTo>
                    <a:lnTo>
                      <a:pt x="61" y="14"/>
                    </a:lnTo>
                    <a:lnTo>
                      <a:pt x="50" y="24"/>
                    </a:lnTo>
                    <a:lnTo>
                      <a:pt x="100" y="11"/>
                    </a:lnTo>
                    <a:lnTo>
                      <a:pt x="74" y="0"/>
                    </a:lnTo>
                    <a:lnTo>
                      <a:pt x="68" y="6"/>
                    </a:lnTo>
                    <a:lnTo>
                      <a:pt x="8" y="6"/>
                    </a:lnTo>
                  </a:path>
                </a:pathLst>
              </a:custGeom>
              <a:solidFill>
                <a:srgbClr val="2427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37" name="Freeform 32"/>
              <p:cNvSpPr>
                <a:spLocks/>
              </p:cNvSpPr>
              <p:nvPr/>
            </p:nvSpPr>
            <p:spPr bwMode="auto">
              <a:xfrm>
                <a:off x="2659" y="2233"/>
                <a:ext cx="502" cy="122"/>
              </a:xfrm>
              <a:custGeom>
                <a:avLst/>
                <a:gdLst>
                  <a:gd name="T0" fmla="*/ 3216555 w 100"/>
                  <a:gd name="T1" fmla="*/ 2192833 h 24"/>
                  <a:gd name="T2" fmla="*/ 0 w 100"/>
                  <a:gd name="T3" fmla="*/ 6228436 h 24"/>
                  <a:gd name="T4" fmla="*/ 24582513 w 100"/>
                  <a:gd name="T5" fmla="*/ 6228436 h 24"/>
                  <a:gd name="T6" fmla="*/ 20163799 w 100"/>
                  <a:gd name="T7" fmla="*/ 10698856 h 24"/>
                  <a:gd name="T8" fmla="*/ 40328225 w 100"/>
                  <a:gd name="T9" fmla="*/ 4470395 h 24"/>
                  <a:gd name="T10" fmla="*/ 29798238 w 100"/>
                  <a:gd name="T11" fmla="*/ 0 h 24"/>
                  <a:gd name="T12" fmla="*/ 27799063 w 100"/>
                  <a:gd name="T13" fmla="*/ 2192833 h 24"/>
                  <a:gd name="T14" fmla="*/ 3216555 w 100"/>
                  <a:gd name="T15" fmla="*/ 2192833 h 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0"/>
                  <a:gd name="T25" fmla="*/ 0 h 24"/>
                  <a:gd name="T26" fmla="*/ 100 w 100"/>
                  <a:gd name="T27" fmla="*/ 24 h 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0" h="24">
                    <a:moveTo>
                      <a:pt x="8" y="5"/>
                    </a:moveTo>
                    <a:lnTo>
                      <a:pt x="0" y="14"/>
                    </a:lnTo>
                    <a:lnTo>
                      <a:pt x="61" y="14"/>
                    </a:lnTo>
                    <a:lnTo>
                      <a:pt x="50" y="24"/>
                    </a:lnTo>
                    <a:lnTo>
                      <a:pt x="100" y="10"/>
                    </a:lnTo>
                    <a:lnTo>
                      <a:pt x="74" y="0"/>
                    </a:lnTo>
                    <a:lnTo>
                      <a:pt x="69" y="5"/>
                    </a:lnTo>
                    <a:lnTo>
                      <a:pt x="8" y="5"/>
                    </a:lnTo>
                  </a:path>
                </a:pathLst>
              </a:custGeom>
              <a:solidFill>
                <a:srgbClr val="2427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38" name="Freeform 33"/>
              <p:cNvSpPr>
                <a:spLocks/>
              </p:cNvSpPr>
              <p:nvPr/>
            </p:nvSpPr>
            <p:spPr bwMode="auto">
              <a:xfrm>
                <a:off x="2659" y="2233"/>
                <a:ext cx="502" cy="122"/>
              </a:xfrm>
              <a:custGeom>
                <a:avLst/>
                <a:gdLst>
                  <a:gd name="T0" fmla="*/ 3216555 w 100"/>
                  <a:gd name="T1" fmla="*/ 2192833 h 24"/>
                  <a:gd name="T2" fmla="*/ 0 w 100"/>
                  <a:gd name="T3" fmla="*/ 6228436 h 24"/>
                  <a:gd name="T4" fmla="*/ 24582513 w 100"/>
                  <a:gd name="T5" fmla="*/ 6228436 h 24"/>
                  <a:gd name="T6" fmla="*/ 20163799 w 100"/>
                  <a:gd name="T7" fmla="*/ 10698856 h 24"/>
                  <a:gd name="T8" fmla="*/ 40328225 w 100"/>
                  <a:gd name="T9" fmla="*/ 4470395 h 24"/>
                  <a:gd name="T10" fmla="*/ 29798238 w 100"/>
                  <a:gd name="T11" fmla="*/ 0 h 24"/>
                  <a:gd name="T12" fmla="*/ 27799063 w 100"/>
                  <a:gd name="T13" fmla="*/ 2192833 h 24"/>
                  <a:gd name="T14" fmla="*/ 3216555 w 100"/>
                  <a:gd name="T15" fmla="*/ 2192833 h 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0"/>
                  <a:gd name="T25" fmla="*/ 0 h 24"/>
                  <a:gd name="T26" fmla="*/ 100 w 100"/>
                  <a:gd name="T27" fmla="*/ 24 h 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0" h="24">
                    <a:moveTo>
                      <a:pt x="8" y="5"/>
                    </a:moveTo>
                    <a:lnTo>
                      <a:pt x="0" y="14"/>
                    </a:lnTo>
                    <a:lnTo>
                      <a:pt x="61" y="14"/>
                    </a:lnTo>
                    <a:lnTo>
                      <a:pt x="50" y="24"/>
                    </a:lnTo>
                    <a:lnTo>
                      <a:pt x="100" y="10"/>
                    </a:lnTo>
                    <a:lnTo>
                      <a:pt x="74" y="0"/>
                    </a:lnTo>
                    <a:lnTo>
                      <a:pt x="69" y="5"/>
                    </a:lnTo>
                    <a:lnTo>
                      <a:pt x="8" y="5"/>
                    </a:lnTo>
                  </a:path>
                </a:pathLst>
              </a:custGeom>
              <a:solidFill>
                <a:srgbClr val="2427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39" name="Freeform 34"/>
              <p:cNvSpPr>
                <a:spLocks/>
              </p:cNvSpPr>
              <p:nvPr/>
            </p:nvSpPr>
            <p:spPr bwMode="auto">
              <a:xfrm>
                <a:off x="1981" y="2428"/>
                <a:ext cx="503" cy="124"/>
              </a:xfrm>
              <a:custGeom>
                <a:avLst/>
                <a:gdLst>
                  <a:gd name="T0" fmla="*/ 34802590 w 101"/>
                  <a:gd name="T1" fmla="*/ 9624281 h 24"/>
                  <a:gd name="T2" fmla="*/ 38218548 w 101"/>
                  <a:gd name="T3" fmla="*/ 5117857 h 24"/>
                  <a:gd name="T4" fmla="*/ 15118681 w 101"/>
                  <a:gd name="T5" fmla="*/ 5117857 h 24"/>
                  <a:gd name="T6" fmla="*/ 18917935 w 101"/>
                  <a:gd name="T7" fmla="*/ 0 h 24"/>
                  <a:gd name="T8" fmla="*/ 0 w 101"/>
                  <a:gd name="T9" fmla="*/ 7076055 h 24"/>
                  <a:gd name="T10" fmla="*/ 10177109 w 101"/>
                  <a:gd name="T11" fmla="*/ 12193891 h 24"/>
                  <a:gd name="T12" fmla="*/ 12082922 w 101"/>
                  <a:gd name="T13" fmla="*/ 9624281 h 24"/>
                  <a:gd name="T14" fmla="*/ 34802590 w 101"/>
                  <a:gd name="T15" fmla="*/ 9624281 h 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1"/>
                  <a:gd name="T25" fmla="*/ 0 h 24"/>
                  <a:gd name="T26" fmla="*/ 101 w 101"/>
                  <a:gd name="T27" fmla="*/ 24 h 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1" h="24">
                    <a:moveTo>
                      <a:pt x="92" y="19"/>
                    </a:moveTo>
                    <a:lnTo>
                      <a:pt x="101" y="10"/>
                    </a:lnTo>
                    <a:lnTo>
                      <a:pt x="40" y="10"/>
                    </a:lnTo>
                    <a:lnTo>
                      <a:pt x="50" y="0"/>
                    </a:lnTo>
                    <a:lnTo>
                      <a:pt x="0" y="14"/>
                    </a:lnTo>
                    <a:lnTo>
                      <a:pt x="27" y="24"/>
                    </a:lnTo>
                    <a:lnTo>
                      <a:pt x="32" y="19"/>
                    </a:lnTo>
                    <a:lnTo>
                      <a:pt x="92" y="19"/>
                    </a:lnTo>
                  </a:path>
                </a:pathLst>
              </a:custGeom>
              <a:solidFill>
                <a:srgbClr val="2427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40" name="Freeform 35"/>
              <p:cNvSpPr>
                <a:spLocks/>
              </p:cNvSpPr>
              <p:nvPr/>
            </p:nvSpPr>
            <p:spPr bwMode="auto">
              <a:xfrm>
                <a:off x="1981" y="2428"/>
                <a:ext cx="503" cy="124"/>
              </a:xfrm>
              <a:custGeom>
                <a:avLst/>
                <a:gdLst>
                  <a:gd name="T0" fmla="*/ 34802590 w 101"/>
                  <a:gd name="T1" fmla="*/ 9624281 h 24"/>
                  <a:gd name="T2" fmla="*/ 38218548 w 101"/>
                  <a:gd name="T3" fmla="*/ 5117857 h 24"/>
                  <a:gd name="T4" fmla="*/ 15118681 w 101"/>
                  <a:gd name="T5" fmla="*/ 5117857 h 24"/>
                  <a:gd name="T6" fmla="*/ 18917935 w 101"/>
                  <a:gd name="T7" fmla="*/ 0 h 24"/>
                  <a:gd name="T8" fmla="*/ 0 w 101"/>
                  <a:gd name="T9" fmla="*/ 7076055 h 24"/>
                  <a:gd name="T10" fmla="*/ 10177109 w 101"/>
                  <a:gd name="T11" fmla="*/ 12193891 h 24"/>
                  <a:gd name="T12" fmla="*/ 12082922 w 101"/>
                  <a:gd name="T13" fmla="*/ 9624281 h 24"/>
                  <a:gd name="T14" fmla="*/ 34802590 w 101"/>
                  <a:gd name="T15" fmla="*/ 9624281 h 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1"/>
                  <a:gd name="T25" fmla="*/ 0 h 24"/>
                  <a:gd name="T26" fmla="*/ 101 w 101"/>
                  <a:gd name="T27" fmla="*/ 24 h 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1" h="24">
                    <a:moveTo>
                      <a:pt x="92" y="19"/>
                    </a:moveTo>
                    <a:lnTo>
                      <a:pt x="101" y="10"/>
                    </a:lnTo>
                    <a:lnTo>
                      <a:pt x="40" y="10"/>
                    </a:lnTo>
                    <a:lnTo>
                      <a:pt x="50" y="0"/>
                    </a:lnTo>
                    <a:lnTo>
                      <a:pt x="0" y="14"/>
                    </a:lnTo>
                    <a:lnTo>
                      <a:pt x="27" y="24"/>
                    </a:lnTo>
                    <a:lnTo>
                      <a:pt x="32" y="19"/>
                    </a:lnTo>
                    <a:lnTo>
                      <a:pt x="92" y="19"/>
                    </a:lnTo>
                  </a:path>
                </a:pathLst>
              </a:custGeom>
              <a:solidFill>
                <a:srgbClr val="2427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41" name="Freeform 36"/>
              <p:cNvSpPr>
                <a:spLocks/>
              </p:cNvSpPr>
              <p:nvPr/>
            </p:nvSpPr>
            <p:spPr bwMode="auto">
              <a:xfrm>
                <a:off x="2133" y="2278"/>
                <a:ext cx="496" cy="124"/>
              </a:xfrm>
              <a:custGeom>
                <a:avLst/>
                <a:gdLst>
                  <a:gd name="T0" fmla="*/ 33682150 w 100"/>
                  <a:gd name="T1" fmla="*/ 9149015 h 24"/>
                  <a:gd name="T2" fmla="*/ 36630235 w 100"/>
                  <a:gd name="T3" fmla="*/ 5117857 h 24"/>
                  <a:gd name="T4" fmla="*/ 14250328 w 100"/>
                  <a:gd name="T5" fmla="*/ 5117857 h 24"/>
                  <a:gd name="T6" fmla="*/ 17942879 w 100"/>
                  <a:gd name="T7" fmla="*/ 0 h 24"/>
                  <a:gd name="T8" fmla="*/ 0 w 100"/>
                  <a:gd name="T9" fmla="*/ 6582984 h 24"/>
                  <a:gd name="T10" fmla="*/ 9528249 w 100"/>
                  <a:gd name="T11" fmla="*/ 12193891 h 24"/>
                  <a:gd name="T12" fmla="*/ 11746500 w 100"/>
                  <a:gd name="T13" fmla="*/ 9149015 h 24"/>
                  <a:gd name="T14" fmla="*/ 33682150 w 100"/>
                  <a:gd name="T15" fmla="*/ 9149015 h 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0"/>
                  <a:gd name="T25" fmla="*/ 0 h 24"/>
                  <a:gd name="T26" fmla="*/ 100 w 100"/>
                  <a:gd name="T27" fmla="*/ 24 h 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0" h="24">
                    <a:moveTo>
                      <a:pt x="92" y="18"/>
                    </a:moveTo>
                    <a:lnTo>
                      <a:pt x="100" y="10"/>
                    </a:lnTo>
                    <a:lnTo>
                      <a:pt x="39" y="10"/>
                    </a:lnTo>
                    <a:lnTo>
                      <a:pt x="49" y="0"/>
                    </a:lnTo>
                    <a:lnTo>
                      <a:pt x="0" y="13"/>
                    </a:lnTo>
                    <a:lnTo>
                      <a:pt x="26" y="24"/>
                    </a:lnTo>
                    <a:lnTo>
                      <a:pt x="32" y="18"/>
                    </a:lnTo>
                    <a:lnTo>
                      <a:pt x="92" y="18"/>
                    </a:lnTo>
                  </a:path>
                </a:pathLst>
              </a:custGeom>
              <a:solidFill>
                <a:srgbClr val="2427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42" name="Freeform 37"/>
              <p:cNvSpPr>
                <a:spLocks/>
              </p:cNvSpPr>
              <p:nvPr/>
            </p:nvSpPr>
            <p:spPr bwMode="auto">
              <a:xfrm>
                <a:off x="2133" y="2278"/>
                <a:ext cx="496" cy="124"/>
              </a:xfrm>
              <a:custGeom>
                <a:avLst/>
                <a:gdLst>
                  <a:gd name="T0" fmla="*/ 33682150 w 100"/>
                  <a:gd name="T1" fmla="*/ 9149015 h 24"/>
                  <a:gd name="T2" fmla="*/ 36630235 w 100"/>
                  <a:gd name="T3" fmla="*/ 5117857 h 24"/>
                  <a:gd name="T4" fmla="*/ 14250328 w 100"/>
                  <a:gd name="T5" fmla="*/ 5117857 h 24"/>
                  <a:gd name="T6" fmla="*/ 17942879 w 100"/>
                  <a:gd name="T7" fmla="*/ 0 h 24"/>
                  <a:gd name="T8" fmla="*/ 0 w 100"/>
                  <a:gd name="T9" fmla="*/ 6582984 h 24"/>
                  <a:gd name="T10" fmla="*/ 9528249 w 100"/>
                  <a:gd name="T11" fmla="*/ 12193891 h 24"/>
                  <a:gd name="T12" fmla="*/ 11746500 w 100"/>
                  <a:gd name="T13" fmla="*/ 9149015 h 24"/>
                  <a:gd name="T14" fmla="*/ 33682150 w 100"/>
                  <a:gd name="T15" fmla="*/ 9149015 h 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0"/>
                  <a:gd name="T25" fmla="*/ 0 h 24"/>
                  <a:gd name="T26" fmla="*/ 100 w 100"/>
                  <a:gd name="T27" fmla="*/ 24 h 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0" h="24">
                    <a:moveTo>
                      <a:pt x="92" y="18"/>
                    </a:moveTo>
                    <a:lnTo>
                      <a:pt x="100" y="10"/>
                    </a:lnTo>
                    <a:lnTo>
                      <a:pt x="39" y="10"/>
                    </a:lnTo>
                    <a:lnTo>
                      <a:pt x="49" y="0"/>
                    </a:lnTo>
                    <a:lnTo>
                      <a:pt x="0" y="13"/>
                    </a:lnTo>
                    <a:lnTo>
                      <a:pt x="26" y="24"/>
                    </a:lnTo>
                    <a:lnTo>
                      <a:pt x="32" y="18"/>
                    </a:lnTo>
                    <a:lnTo>
                      <a:pt x="92" y="18"/>
                    </a:lnTo>
                  </a:path>
                </a:pathLst>
              </a:custGeom>
              <a:solidFill>
                <a:srgbClr val="2427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43" name="Freeform 38"/>
              <p:cNvSpPr>
                <a:spLocks/>
              </p:cNvSpPr>
              <p:nvPr/>
            </p:nvSpPr>
            <p:spPr bwMode="auto">
              <a:xfrm>
                <a:off x="2520" y="2398"/>
                <a:ext cx="502" cy="123"/>
              </a:xfrm>
              <a:custGeom>
                <a:avLst/>
                <a:gdLst>
                  <a:gd name="T0" fmla="*/ 3216555 w 100"/>
                  <a:gd name="T1" fmla="*/ 2411159 h 24"/>
                  <a:gd name="T2" fmla="*/ 0 w 100"/>
                  <a:gd name="T3" fmla="*/ 6215815 h 24"/>
                  <a:gd name="T4" fmla="*/ 24582513 w 100"/>
                  <a:gd name="T5" fmla="*/ 6215815 h 24"/>
                  <a:gd name="T6" fmla="*/ 20163799 w 100"/>
                  <a:gd name="T7" fmla="*/ 11416932 h 24"/>
                  <a:gd name="T8" fmla="*/ 40328225 w 100"/>
                  <a:gd name="T9" fmla="*/ 4730519 h 24"/>
                  <a:gd name="T10" fmla="*/ 29798238 w 100"/>
                  <a:gd name="T11" fmla="*/ 0 h 24"/>
                  <a:gd name="T12" fmla="*/ 27397774 w 100"/>
                  <a:gd name="T13" fmla="*/ 2411159 h 24"/>
                  <a:gd name="T14" fmla="*/ 3216555 w 100"/>
                  <a:gd name="T15" fmla="*/ 2411159 h 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0"/>
                  <a:gd name="T25" fmla="*/ 0 h 24"/>
                  <a:gd name="T26" fmla="*/ 100 w 100"/>
                  <a:gd name="T27" fmla="*/ 24 h 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0" h="24">
                    <a:moveTo>
                      <a:pt x="8" y="5"/>
                    </a:moveTo>
                    <a:lnTo>
                      <a:pt x="0" y="13"/>
                    </a:lnTo>
                    <a:lnTo>
                      <a:pt x="61" y="13"/>
                    </a:lnTo>
                    <a:lnTo>
                      <a:pt x="50" y="24"/>
                    </a:lnTo>
                    <a:lnTo>
                      <a:pt x="100" y="10"/>
                    </a:lnTo>
                    <a:lnTo>
                      <a:pt x="74" y="0"/>
                    </a:lnTo>
                    <a:lnTo>
                      <a:pt x="68" y="5"/>
                    </a:lnTo>
                    <a:lnTo>
                      <a:pt x="8" y="5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44" name="Freeform 39"/>
              <p:cNvSpPr>
                <a:spLocks/>
              </p:cNvSpPr>
              <p:nvPr/>
            </p:nvSpPr>
            <p:spPr bwMode="auto">
              <a:xfrm>
                <a:off x="2665" y="2243"/>
                <a:ext cx="502" cy="122"/>
              </a:xfrm>
              <a:custGeom>
                <a:avLst/>
                <a:gdLst>
                  <a:gd name="T0" fmla="*/ 3216555 w 100"/>
                  <a:gd name="T1" fmla="*/ 2725607 h 24"/>
                  <a:gd name="T2" fmla="*/ 0 w 100"/>
                  <a:gd name="T3" fmla="*/ 6228436 h 24"/>
                  <a:gd name="T4" fmla="*/ 24582513 w 100"/>
                  <a:gd name="T5" fmla="*/ 6228436 h 24"/>
                  <a:gd name="T6" fmla="*/ 20565821 w 100"/>
                  <a:gd name="T7" fmla="*/ 10698856 h 24"/>
                  <a:gd name="T8" fmla="*/ 40328225 w 100"/>
                  <a:gd name="T9" fmla="*/ 4470395 h 24"/>
                  <a:gd name="T10" fmla="*/ 29798238 w 100"/>
                  <a:gd name="T11" fmla="*/ 0 h 24"/>
                  <a:gd name="T12" fmla="*/ 27799063 w 100"/>
                  <a:gd name="T13" fmla="*/ 2725607 h 24"/>
                  <a:gd name="T14" fmla="*/ 3216555 w 100"/>
                  <a:gd name="T15" fmla="*/ 2725607 h 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0"/>
                  <a:gd name="T25" fmla="*/ 0 h 24"/>
                  <a:gd name="T26" fmla="*/ 100 w 100"/>
                  <a:gd name="T27" fmla="*/ 24 h 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0" h="24">
                    <a:moveTo>
                      <a:pt x="8" y="6"/>
                    </a:moveTo>
                    <a:lnTo>
                      <a:pt x="0" y="14"/>
                    </a:lnTo>
                    <a:lnTo>
                      <a:pt x="61" y="14"/>
                    </a:lnTo>
                    <a:lnTo>
                      <a:pt x="51" y="24"/>
                    </a:lnTo>
                    <a:lnTo>
                      <a:pt x="100" y="10"/>
                    </a:lnTo>
                    <a:lnTo>
                      <a:pt x="74" y="0"/>
                    </a:lnTo>
                    <a:lnTo>
                      <a:pt x="69" y="6"/>
                    </a:lnTo>
                    <a:lnTo>
                      <a:pt x="8" y="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45" name="Freeform 40"/>
              <p:cNvSpPr>
                <a:spLocks/>
              </p:cNvSpPr>
              <p:nvPr/>
            </p:nvSpPr>
            <p:spPr bwMode="auto">
              <a:xfrm>
                <a:off x="2665" y="2243"/>
                <a:ext cx="502" cy="122"/>
              </a:xfrm>
              <a:custGeom>
                <a:avLst/>
                <a:gdLst>
                  <a:gd name="T0" fmla="*/ 3216555 w 100"/>
                  <a:gd name="T1" fmla="*/ 2725607 h 24"/>
                  <a:gd name="T2" fmla="*/ 0 w 100"/>
                  <a:gd name="T3" fmla="*/ 6228436 h 24"/>
                  <a:gd name="T4" fmla="*/ 24582513 w 100"/>
                  <a:gd name="T5" fmla="*/ 6228436 h 24"/>
                  <a:gd name="T6" fmla="*/ 20565821 w 100"/>
                  <a:gd name="T7" fmla="*/ 10698856 h 24"/>
                  <a:gd name="T8" fmla="*/ 40328225 w 100"/>
                  <a:gd name="T9" fmla="*/ 4470395 h 24"/>
                  <a:gd name="T10" fmla="*/ 29798238 w 100"/>
                  <a:gd name="T11" fmla="*/ 0 h 24"/>
                  <a:gd name="T12" fmla="*/ 27799063 w 100"/>
                  <a:gd name="T13" fmla="*/ 2725607 h 24"/>
                  <a:gd name="T14" fmla="*/ 3216555 w 100"/>
                  <a:gd name="T15" fmla="*/ 2725607 h 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0"/>
                  <a:gd name="T25" fmla="*/ 0 h 24"/>
                  <a:gd name="T26" fmla="*/ 100 w 100"/>
                  <a:gd name="T27" fmla="*/ 24 h 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0" h="24">
                    <a:moveTo>
                      <a:pt x="8" y="6"/>
                    </a:moveTo>
                    <a:lnTo>
                      <a:pt x="0" y="14"/>
                    </a:lnTo>
                    <a:lnTo>
                      <a:pt x="61" y="14"/>
                    </a:lnTo>
                    <a:lnTo>
                      <a:pt x="51" y="24"/>
                    </a:lnTo>
                    <a:lnTo>
                      <a:pt x="100" y="10"/>
                    </a:lnTo>
                    <a:lnTo>
                      <a:pt x="74" y="0"/>
                    </a:lnTo>
                    <a:lnTo>
                      <a:pt x="69" y="6"/>
                    </a:lnTo>
                    <a:lnTo>
                      <a:pt x="8" y="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46" name="Freeform 41"/>
              <p:cNvSpPr>
                <a:spLocks/>
              </p:cNvSpPr>
              <p:nvPr/>
            </p:nvSpPr>
            <p:spPr bwMode="auto">
              <a:xfrm>
                <a:off x="1994" y="2438"/>
                <a:ext cx="502" cy="124"/>
              </a:xfrm>
              <a:custGeom>
                <a:avLst/>
                <a:gdLst>
                  <a:gd name="T0" fmla="*/ 36712801 w 100"/>
                  <a:gd name="T1" fmla="*/ 9624281 h 24"/>
                  <a:gd name="T2" fmla="*/ 40328225 w 100"/>
                  <a:gd name="T3" fmla="*/ 5117857 h 24"/>
                  <a:gd name="T4" fmla="*/ 15748864 w 100"/>
                  <a:gd name="T5" fmla="*/ 5117857 h 24"/>
                  <a:gd name="T6" fmla="*/ 19765557 w 100"/>
                  <a:gd name="T7" fmla="*/ 0 h 24"/>
                  <a:gd name="T8" fmla="*/ 0 w 100"/>
                  <a:gd name="T9" fmla="*/ 7076055 h 24"/>
                  <a:gd name="T10" fmla="*/ 10529987 w 100"/>
                  <a:gd name="T11" fmla="*/ 12193891 h 24"/>
                  <a:gd name="T12" fmla="*/ 12930426 w 100"/>
                  <a:gd name="T13" fmla="*/ 9624281 h 24"/>
                  <a:gd name="T14" fmla="*/ 36712801 w 100"/>
                  <a:gd name="T15" fmla="*/ 9624281 h 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0"/>
                  <a:gd name="T25" fmla="*/ 0 h 24"/>
                  <a:gd name="T26" fmla="*/ 100 w 100"/>
                  <a:gd name="T27" fmla="*/ 24 h 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0" h="24">
                    <a:moveTo>
                      <a:pt x="91" y="19"/>
                    </a:moveTo>
                    <a:lnTo>
                      <a:pt x="100" y="10"/>
                    </a:lnTo>
                    <a:lnTo>
                      <a:pt x="39" y="10"/>
                    </a:lnTo>
                    <a:lnTo>
                      <a:pt x="49" y="0"/>
                    </a:lnTo>
                    <a:lnTo>
                      <a:pt x="0" y="14"/>
                    </a:lnTo>
                    <a:lnTo>
                      <a:pt x="26" y="24"/>
                    </a:lnTo>
                    <a:lnTo>
                      <a:pt x="32" y="19"/>
                    </a:lnTo>
                    <a:lnTo>
                      <a:pt x="91" y="19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47" name="Freeform 42"/>
              <p:cNvSpPr>
                <a:spLocks/>
              </p:cNvSpPr>
              <p:nvPr/>
            </p:nvSpPr>
            <p:spPr bwMode="auto">
              <a:xfrm>
                <a:off x="1994" y="2438"/>
                <a:ext cx="502" cy="124"/>
              </a:xfrm>
              <a:custGeom>
                <a:avLst/>
                <a:gdLst>
                  <a:gd name="T0" fmla="*/ 36712801 w 100"/>
                  <a:gd name="T1" fmla="*/ 9624281 h 24"/>
                  <a:gd name="T2" fmla="*/ 40328225 w 100"/>
                  <a:gd name="T3" fmla="*/ 5117857 h 24"/>
                  <a:gd name="T4" fmla="*/ 15748864 w 100"/>
                  <a:gd name="T5" fmla="*/ 5117857 h 24"/>
                  <a:gd name="T6" fmla="*/ 19765557 w 100"/>
                  <a:gd name="T7" fmla="*/ 0 h 24"/>
                  <a:gd name="T8" fmla="*/ 0 w 100"/>
                  <a:gd name="T9" fmla="*/ 7076055 h 24"/>
                  <a:gd name="T10" fmla="*/ 10529987 w 100"/>
                  <a:gd name="T11" fmla="*/ 12193891 h 24"/>
                  <a:gd name="T12" fmla="*/ 12930426 w 100"/>
                  <a:gd name="T13" fmla="*/ 9624281 h 24"/>
                  <a:gd name="T14" fmla="*/ 36712801 w 100"/>
                  <a:gd name="T15" fmla="*/ 9624281 h 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0"/>
                  <a:gd name="T25" fmla="*/ 0 h 24"/>
                  <a:gd name="T26" fmla="*/ 100 w 100"/>
                  <a:gd name="T27" fmla="*/ 24 h 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0" h="24">
                    <a:moveTo>
                      <a:pt x="91" y="19"/>
                    </a:moveTo>
                    <a:lnTo>
                      <a:pt x="100" y="10"/>
                    </a:lnTo>
                    <a:lnTo>
                      <a:pt x="39" y="10"/>
                    </a:lnTo>
                    <a:lnTo>
                      <a:pt x="49" y="0"/>
                    </a:lnTo>
                    <a:lnTo>
                      <a:pt x="0" y="14"/>
                    </a:lnTo>
                    <a:lnTo>
                      <a:pt x="26" y="24"/>
                    </a:lnTo>
                    <a:lnTo>
                      <a:pt x="32" y="19"/>
                    </a:lnTo>
                    <a:lnTo>
                      <a:pt x="91" y="19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48" name="Freeform 43"/>
              <p:cNvSpPr>
                <a:spLocks/>
              </p:cNvSpPr>
              <p:nvPr/>
            </p:nvSpPr>
            <p:spPr bwMode="auto">
              <a:xfrm>
                <a:off x="2139" y="2290"/>
                <a:ext cx="502" cy="122"/>
              </a:xfrm>
              <a:custGeom>
                <a:avLst/>
                <a:gdLst>
                  <a:gd name="T0" fmla="*/ 37111670 w 100"/>
                  <a:gd name="T1" fmla="*/ 8074778 h 24"/>
                  <a:gd name="T2" fmla="*/ 40328225 w 100"/>
                  <a:gd name="T3" fmla="*/ 4470395 h 24"/>
                  <a:gd name="T4" fmla="*/ 15748864 w 100"/>
                  <a:gd name="T5" fmla="*/ 4470395 h 24"/>
                  <a:gd name="T6" fmla="*/ 20163799 w 100"/>
                  <a:gd name="T7" fmla="*/ 0 h 24"/>
                  <a:gd name="T8" fmla="*/ 0 w 100"/>
                  <a:gd name="T9" fmla="*/ 6228436 h 24"/>
                  <a:gd name="T10" fmla="*/ 10529987 w 100"/>
                  <a:gd name="T11" fmla="*/ 10698856 h 24"/>
                  <a:gd name="T12" fmla="*/ 12930426 w 100"/>
                  <a:gd name="T13" fmla="*/ 8074778 h 24"/>
                  <a:gd name="T14" fmla="*/ 37111670 w 100"/>
                  <a:gd name="T15" fmla="*/ 8074778 h 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0"/>
                  <a:gd name="T25" fmla="*/ 0 h 24"/>
                  <a:gd name="T26" fmla="*/ 100 w 100"/>
                  <a:gd name="T27" fmla="*/ 24 h 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0" h="24">
                    <a:moveTo>
                      <a:pt x="92" y="18"/>
                    </a:moveTo>
                    <a:lnTo>
                      <a:pt x="100" y="10"/>
                    </a:lnTo>
                    <a:lnTo>
                      <a:pt x="39" y="10"/>
                    </a:lnTo>
                    <a:lnTo>
                      <a:pt x="50" y="0"/>
                    </a:lnTo>
                    <a:lnTo>
                      <a:pt x="0" y="14"/>
                    </a:lnTo>
                    <a:lnTo>
                      <a:pt x="26" y="24"/>
                    </a:lnTo>
                    <a:lnTo>
                      <a:pt x="32" y="18"/>
                    </a:lnTo>
                    <a:lnTo>
                      <a:pt x="92" y="1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49" name="Freeform 44"/>
              <p:cNvSpPr>
                <a:spLocks/>
              </p:cNvSpPr>
              <p:nvPr/>
            </p:nvSpPr>
            <p:spPr bwMode="auto">
              <a:xfrm>
                <a:off x="2139" y="2290"/>
                <a:ext cx="502" cy="122"/>
              </a:xfrm>
              <a:custGeom>
                <a:avLst/>
                <a:gdLst>
                  <a:gd name="T0" fmla="*/ 37111670 w 100"/>
                  <a:gd name="T1" fmla="*/ 8074778 h 24"/>
                  <a:gd name="T2" fmla="*/ 40328225 w 100"/>
                  <a:gd name="T3" fmla="*/ 4470395 h 24"/>
                  <a:gd name="T4" fmla="*/ 15748864 w 100"/>
                  <a:gd name="T5" fmla="*/ 4470395 h 24"/>
                  <a:gd name="T6" fmla="*/ 20163799 w 100"/>
                  <a:gd name="T7" fmla="*/ 0 h 24"/>
                  <a:gd name="T8" fmla="*/ 0 w 100"/>
                  <a:gd name="T9" fmla="*/ 6228436 h 24"/>
                  <a:gd name="T10" fmla="*/ 10529987 w 100"/>
                  <a:gd name="T11" fmla="*/ 10698856 h 24"/>
                  <a:gd name="T12" fmla="*/ 12930426 w 100"/>
                  <a:gd name="T13" fmla="*/ 8074778 h 24"/>
                  <a:gd name="T14" fmla="*/ 37111670 w 100"/>
                  <a:gd name="T15" fmla="*/ 8074778 h 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0"/>
                  <a:gd name="T25" fmla="*/ 0 h 24"/>
                  <a:gd name="T26" fmla="*/ 100 w 100"/>
                  <a:gd name="T27" fmla="*/ 24 h 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0" h="24">
                    <a:moveTo>
                      <a:pt x="92" y="18"/>
                    </a:moveTo>
                    <a:lnTo>
                      <a:pt x="100" y="10"/>
                    </a:lnTo>
                    <a:lnTo>
                      <a:pt x="39" y="10"/>
                    </a:lnTo>
                    <a:lnTo>
                      <a:pt x="50" y="0"/>
                    </a:lnTo>
                    <a:lnTo>
                      <a:pt x="0" y="14"/>
                    </a:lnTo>
                    <a:lnTo>
                      <a:pt x="26" y="24"/>
                    </a:lnTo>
                    <a:lnTo>
                      <a:pt x="32" y="18"/>
                    </a:lnTo>
                    <a:lnTo>
                      <a:pt x="92" y="1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6092" name="Line 45"/>
            <p:cNvSpPr>
              <a:spLocks noChangeShapeType="1"/>
            </p:cNvSpPr>
            <p:nvPr/>
          </p:nvSpPr>
          <p:spPr bwMode="auto">
            <a:xfrm>
              <a:off x="3515" y="2578"/>
              <a:ext cx="771" cy="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3" name="Line 46"/>
            <p:cNvSpPr>
              <a:spLocks noChangeShapeType="1"/>
            </p:cNvSpPr>
            <p:nvPr/>
          </p:nvSpPr>
          <p:spPr bwMode="auto">
            <a:xfrm>
              <a:off x="4286" y="1534"/>
              <a:ext cx="0" cy="1043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6094" name="Group 48"/>
            <p:cNvGrpSpPr>
              <a:grpSpLocks/>
            </p:cNvGrpSpPr>
            <p:nvPr/>
          </p:nvGrpSpPr>
          <p:grpSpPr bwMode="auto">
            <a:xfrm>
              <a:off x="1066" y="1081"/>
              <a:ext cx="907" cy="466"/>
              <a:chOff x="1701" y="1513"/>
              <a:chExt cx="684" cy="367"/>
            </a:xfrm>
          </p:grpSpPr>
          <p:sp>
            <p:nvSpPr>
              <p:cNvPr id="46115" name="Freeform 49"/>
              <p:cNvSpPr>
                <a:spLocks/>
              </p:cNvSpPr>
              <p:nvPr/>
            </p:nvSpPr>
            <p:spPr bwMode="auto">
              <a:xfrm>
                <a:off x="1701" y="1877"/>
                <a:ext cx="678" cy="3"/>
              </a:xfrm>
              <a:custGeom>
                <a:avLst/>
                <a:gdLst>
                  <a:gd name="T0" fmla="*/ 0 w 510"/>
                  <a:gd name="T1" fmla="*/ 0 h 3"/>
                  <a:gd name="T2" fmla="*/ 28 w 510"/>
                  <a:gd name="T3" fmla="*/ 3 h 3"/>
                  <a:gd name="T4" fmla="*/ 4977 w 510"/>
                  <a:gd name="T5" fmla="*/ 3 h 3"/>
                  <a:gd name="T6" fmla="*/ 4977 w 510"/>
                  <a:gd name="T7" fmla="*/ 0 h 3"/>
                  <a:gd name="T8" fmla="*/ 28 w 510"/>
                  <a:gd name="T9" fmla="*/ 0 h 3"/>
                  <a:gd name="T10" fmla="*/ 0 w 510"/>
                  <a:gd name="T11" fmla="*/ 0 h 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10"/>
                  <a:gd name="T19" fmla="*/ 0 h 3"/>
                  <a:gd name="T20" fmla="*/ 510 w 510"/>
                  <a:gd name="T21" fmla="*/ 3 h 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10" h="3">
                    <a:moveTo>
                      <a:pt x="0" y="0"/>
                    </a:moveTo>
                    <a:lnTo>
                      <a:pt x="3" y="3"/>
                    </a:lnTo>
                    <a:lnTo>
                      <a:pt x="510" y="3"/>
                    </a:lnTo>
                    <a:lnTo>
                      <a:pt x="510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6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16" name="Rectangle 50"/>
              <p:cNvSpPr>
                <a:spLocks noChangeArrowheads="1"/>
              </p:cNvSpPr>
              <p:nvPr/>
            </p:nvSpPr>
            <p:spPr bwMode="auto">
              <a:xfrm>
                <a:off x="1704" y="1513"/>
                <a:ext cx="681" cy="367"/>
              </a:xfrm>
              <a:prstGeom prst="rect">
                <a:avLst/>
              </a:prstGeom>
              <a:solidFill>
                <a:srgbClr val="F9A03F"/>
              </a:solidFill>
              <a:ln w="0">
                <a:solidFill>
                  <a:srgbClr val="FDC9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Clr>
                    <a:schemeClr val="bg2"/>
                  </a:buClr>
                  <a:buSzPct val="90000"/>
                  <a:buFont typeface="Wingdings" pitchFamily="2" charset="2"/>
                  <a:buChar char="n"/>
                  <a:defRPr sz="32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rgbClr val="2B17BF"/>
                  </a:buClr>
                  <a:buSzPct val="80000"/>
                  <a:buFont typeface="Wingdings" pitchFamily="2" charset="2"/>
                  <a:buChar char="Ø"/>
                  <a:defRPr sz="3200" b="1">
                    <a:solidFill>
                      <a:srgbClr val="000000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rgbClr val="2B17BF"/>
                  </a:buClr>
                  <a:buFont typeface="Wingdings" pitchFamily="2" charset="2"/>
                  <a:buChar char="ü"/>
                  <a:defRPr sz="28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SzPct val="80000"/>
                  <a:buChar char="–"/>
                  <a:defRPr sz="24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SzPct val="80000"/>
                  <a:buChar char="»"/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Char char="»"/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Char char="»"/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Char char="»"/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Char char="»"/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仿宋_GB2312" pitchFamily="49" charset="-122"/>
                  <a:ea typeface="仿宋_GB2312" pitchFamily="49" charset="-122"/>
                </a:endParaRPr>
              </a:p>
            </p:txBody>
          </p:sp>
          <p:grpSp>
            <p:nvGrpSpPr>
              <p:cNvPr id="46117" name="Group 51"/>
              <p:cNvGrpSpPr>
                <a:grpSpLocks/>
              </p:cNvGrpSpPr>
              <p:nvPr/>
            </p:nvGrpSpPr>
            <p:grpSpPr bwMode="auto">
              <a:xfrm>
                <a:off x="1746" y="1596"/>
                <a:ext cx="591" cy="201"/>
                <a:chOff x="2688" y="1536"/>
                <a:chExt cx="444" cy="164"/>
              </a:xfrm>
            </p:grpSpPr>
            <p:sp>
              <p:nvSpPr>
                <p:cNvPr id="46118" name="Freeform 52"/>
                <p:cNvSpPr>
                  <a:spLocks/>
                </p:cNvSpPr>
                <p:nvPr/>
              </p:nvSpPr>
              <p:spPr bwMode="auto">
                <a:xfrm>
                  <a:off x="2916" y="1540"/>
                  <a:ext cx="212" cy="68"/>
                </a:xfrm>
                <a:custGeom>
                  <a:avLst/>
                  <a:gdLst>
                    <a:gd name="T0" fmla="*/ 0 w 53"/>
                    <a:gd name="T1" fmla="*/ 851968 h 17"/>
                    <a:gd name="T2" fmla="*/ 786432 w 53"/>
                    <a:gd name="T3" fmla="*/ 1114112 h 17"/>
                    <a:gd name="T4" fmla="*/ 2621440 w 53"/>
                    <a:gd name="T5" fmla="*/ 327680 h 17"/>
                    <a:gd name="T6" fmla="*/ 3473408 w 53"/>
                    <a:gd name="T7" fmla="*/ 589824 h 17"/>
                    <a:gd name="T8" fmla="*/ 3014656 w 53"/>
                    <a:gd name="T9" fmla="*/ 0 h 17"/>
                    <a:gd name="T10" fmla="*/ 851968 w 53"/>
                    <a:gd name="T11" fmla="*/ 0 h 17"/>
                    <a:gd name="T12" fmla="*/ 1703936 w 53"/>
                    <a:gd name="T13" fmla="*/ 131072 h 17"/>
                    <a:gd name="T14" fmla="*/ 0 w 53"/>
                    <a:gd name="T15" fmla="*/ 851968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3"/>
                    <a:gd name="T25" fmla="*/ 0 h 17"/>
                    <a:gd name="T26" fmla="*/ 53 w 53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3" h="17">
                      <a:moveTo>
                        <a:pt x="0" y="13"/>
                      </a:moveTo>
                      <a:lnTo>
                        <a:pt x="12" y="17"/>
                      </a:lnTo>
                      <a:lnTo>
                        <a:pt x="40" y="5"/>
                      </a:lnTo>
                      <a:lnTo>
                        <a:pt x="53" y="9"/>
                      </a:lnTo>
                      <a:lnTo>
                        <a:pt x="46" y="0"/>
                      </a:lnTo>
                      <a:lnTo>
                        <a:pt x="13" y="0"/>
                      </a:lnTo>
                      <a:lnTo>
                        <a:pt x="26" y="2"/>
                      </a:lnTo>
                      <a:lnTo>
                        <a:pt x="0" y="13"/>
                      </a:lnTo>
                    </a:path>
                  </a:pathLst>
                </a:custGeom>
                <a:solidFill>
                  <a:srgbClr val="2427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19" name="Freeform 53"/>
                <p:cNvSpPr>
                  <a:spLocks/>
                </p:cNvSpPr>
                <p:nvPr/>
              </p:nvSpPr>
              <p:spPr bwMode="auto">
                <a:xfrm>
                  <a:off x="2916" y="1540"/>
                  <a:ext cx="212" cy="68"/>
                </a:xfrm>
                <a:custGeom>
                  <a:avLst/>
                  <a:gdLst>
                    <a:gd name="T0" fmla="*/ 0 w 53"/>
                    <a:gd name="T1" fmla="*/ 851968 h 17"/>
                    <a:gd name="T2" fmla="*/ 786432 w 53"/>
                    <a:gd name="T3" fmla="*/ 1114112 h 17"/>
                    <a:gd name="T4" fmla="*/ 2621440 w 53"/>
                    <a:gd name="T5" fmla="*/ 327680 h 17"/>
                    <a:gd name="T6" fmla="*/ 3473408 w 53"/>
                    <a:gd name="T7" fmla="*/ 589824 h 17"/>
                    <a:gd name="T8" fmla="*/ 3014656 w 53"/>
                    <a:gd name="T9" fmla="*/ 0 h 17"/>
                    <a:gd name="T10" fmla="*/ 851968 w 53"/>
                    <a:gd name="T11" fmla="*/ 0 h 17"/>
                    <a:gd name="T12" fmla="*/ 1703936 w 53"/>
                    <a:gd name="T13" fmla="*/ 131072 h 17"/>
                    <a:gd name="T14" fmla="*/ 0 w 53"/>
                    <a:gd name="T15" fmla="*/ 851968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3"/>
                    <a:gd name="T25" fmla="*/ 0 h 17"/>
                    <a:gd name="T26" fmla="*/ 53 w 53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3" h="17">
                      <a:moveTo>
                        <a:pt x="0" y="13"/>
                      </a:moveTo>
                      <a:lnTo>
                        <a:pt x="12" y="17"/>
                      </a:lnTo>
                      <a:lnTo>
                        <a:pt x="40" y="5"/>
                      </a:lnTo>
                      <a:lnTo>
                        <a:pt x="53" y="9"/>
                      </a:lnTo>
                      <a:lnTo>
                        <a:pt x="46" y="0"/>
                      </a:lnTo>
                      <a:lnTo>
                        <a:pt x="13" y="0"/>
                      </a:lnTo>
                      <a:lnTo>
                        <a:pt x="26" y="2"/>
                      </a:lnTo>
                      <a:lnTo>
                        <a:pt x="0" y="13"/>
                      </a:lnTo>
                    </a:path>
                  </a:pathLst>
                </a:custGeom>
                <a:solidFill>
                  <a:srgbClr val="2427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20" name="Freeform 54"/>
                <p:cNvSpPr>
                  <a:spLocks/>
                </p:cNvSpPr>
                <p:nvPr/>
              </p:nvSpPr>
              <p:spPr bwMode="auto">
                <a:xfrm>
                  <a:off x="2688" y="1620"/>
                  <a:ext cx="208" cy="72"/>
                </a:xfrm>
                <a:custGeom>
                  <a:avLst/>
                  <a:gdLst>
                    <a:gd name="T0" fmla="*/ 3407872 w 52"/>
                    <a:gd name="T1" fmla="*/ 262144 h 18"/>
                    <a:gd name="T2" fmla="*/ 2686976 w 52"/>
                    <a:gd name="T3" fmla="*/ 0 h 18"/>
                    <a:gd name="T4" fmla="*/ 917504 w 52"/>
                    <a:gd name="T5" fmla="*/ 720896 h 18"/>
                    <a:gd name="T6" fmla="*/ 0 w 52"/>
                    <a:gd name="T7" fmla="*/ 524288 h 18"/>
                    <a:gd name="T8" fmla="*/ 458752 w 52"/>
                    <a:gd name="T9" fmla="*/ 1179648 h 18"/>
                    <a:gd name="T10" fmla="*/ 2686976 w 52"/>
                    <a:gd name="T11" fmla="*/ 1179648 h 18"/>
                    <a:gd name="T12" fmla="*/ 1703936 w 52"/>
                    <a:gd name="T13" fmla="*/ 917504 h 18"/>
                    <a:gd name="T14" fmla="*/ 3407872 w 52"/>
                    <a:gd name="T15" fmla="*/ 262144 h 1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"/>
                    <a:gd name="T25" fmla="*/ 0 h 18"/>
                    <a:gd name="T26" fmla="*/ 52 w 52"/>
                    <a:gd name="T27" fmla="*/ 18 h 1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" h="18">
                      <a:moveTo>
                        <a:pt x="52" y="4"/>
                      </a:moveTo>
                      <a:lnTo>
                        <a:pt x="41" y="0"/>
                      </a:lnTo>
                      <a:lnTo>
                        <a:pt x="14" y="11"/>
                      </a:lnTo>
                      <a:lnTo>
                        <a:pt x="0" y="8"/>
                      </a:lnTo>
                      <a:lnTo>
                        <a:pt x="7" y="18"/>
                      </a:lnTo>
                      <a:lnTo>
                        <a:pt x="41" y="18"/>
                      </a:lnTo>
                      <a:lnTo>
                        <a:pt x="26" y="14"/>
                      </a:lnTo>
                      <a:lnTo>
                        <a:pt x="52" y="4"/>
                      </a:lnTo>
                    </a:path>
                  </a:pathLst>
                </a:custGeom>
                <a:solidFill>
                  <a:srgbClr val="2427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21" name="Freeform 55"/>
                <p:cNvSpPr>
                  <a:spLocks/>
                </p:cNvSpPr>
                <p:nvPr/>
              </p:nvSpPr>
              <p:spPr bwMode="auto">
                <a:xfrm>
                  <a:off x="2688" y="1620"/>
                  <a:ext cx="208" cy="72"/>
                </a:xfrm>
                <a:custGeom>
                  <a:avLst/>
                  <a:gdLst>
                    <a:gd name="T0" fmla="*/ 3407872 w 52"/>
                    <a:gd name="T1" fmla="*/ 262144 h 18"/>
                    <a:gd name="T2" fmla="*/ 2686976 w 52"/>
                    <a:gd name="T3" fmla="*/ 0 h 18"/>
                    <a:gd name="T4" fmla="*/ 917504 w 52"/>
                    <a:gd name="T5" fmla="*/ 720896 h 18"/>
                    <a:gd name="T6" fmla="*/ 0 w 52"/>
                    <a:gd name="T7" fmla="*/ 524288 h 18"/>
                    <a:gd name="T8" fmla="*/ 458752 w 52"/>
                    <a:gd name="T9" fmla="*/ 1179648 h 18"/>
                    <a:gd name="T10" fmla="*/ 2686976 w 52"/>
                    <a:gd name="T11" fmla="*/ 1179648 h 18"/>
                    <a:gd name="T12" fmla="*/ 1703936 w 52"/>
                    <a:gd name="T13" fmla="*/ 917504 h 18"/>
                    <a:gd name="T14" fmla="*/ 3407872 w 52"/>
                    <a:gd name="T15" fmla="*/ 262144 h 1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"/>
                    <a:gd name="T25" fmla="*/ 0 h 18"/>
                    <a:gd name="T26" fmla="*/ 52 w 52"/>
                    <a:gd name="T27" fmla="*/ 18 h 1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" h="18">
                      <a:moveTo>
                        <a:pt x="52" y="4"/>
                      </a:moveTo>
                      <a:lnTo>
                        <a:pt x="41" y="0"/>
                      </a:lnTo>
                      <a:lnTo>
                        <a:pt x="14" y="11"/>
                      </a:lnTo>
                      <a:lnTo>
                        <a:pt x="0" y="8"/>
                      </a:lnTo>
                      <a:lnTo>
                        <a:pt x="7" y="18"/>
                      </a:lnTo>
                      <a:lnTo>
                        <a:pt x="41" y="18"/>
                      </a:lnTo>
                      <a:lnTo>
                        <a:pt x="26" y="14"/>
                      </a:lnTo>
                      <a:lnTo>
                        <a:pt x="52" y="4"/>
                      </a:lnTo>
                    </a:path>
                  </a:pathLst>
                </a:custGeom>
                <a:solidFill>
                  <a:srgbClr val="2427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22" name="Freeform 56"/>
                <p:cNvSpPr>
                  <a:spLocks/>
                </p:cNvSpPr>
                <p:nvPr/>
              </p:nvSpPr>
              <p:spPr bwMode="auto">
                <a:xfrm>
                  <a:off x="2700" y="1536"/>
                  <a:ext cx="208" cy="68"/>
                </a:xfrm>
                <a:custGeom>
                  <a:avLst/>
                  <a:gdLst>
                    <a:gd name="T0" fmla="*/ 0 w 52"/>
                    <a:gd name="T1" fmla="*/ 196608 h 17"/>
                    <a:gd name="T2" fmla="*/ 786432 w 52"/>
                    <a:gd name="T3" fmla="*/ 0 h 17"/>
                    <a:gd name="T4" fmla="*/ 2621440 w 52"/>
                    <a:gd name="T5" fmla="*/ 655360 h 17"/>
                    <a:gd name="T6" fmla="*/ 3407872 w 52"/>
                    <a:gd name="T7" fmla="*/ 458752 h 17"/>
                    <a:gd name="T8" fmla="*/ 3014656 w 52"/>
                    <a:gd name="T9" fmla="*/ 1114112 h 17"/>
                    <a:gd name="T10" fmla="*/ 851968 w 52"/>
                    <a:gd name="T11" fmla="*/ 1114112 h 17"/>
                    <a:gd name="T12" fmla="*/ 1703936 w 52"/>
                    <a:gd name="T13" fmla="*/ 917504 h 17"/>
                    <a:gd name="T14" fmla="*/ 0 w 52"/>
                    <a:gd name="T15" fmla="*/ 196608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"/>
                    <a:gd name="T25" fmla="*/ 0 h 17"/>
                    <a:gd name="T26" fmla="*/ 52 w 52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" h="17">
                      <a:moveTo>
                        <a:pt x="0" y="3"/>
                      </a:moveTo>
                      <a:lnTo>
                        <a:pt x="12" y="0"/>
                      </a:lnTo>
                      <a:lnTo>
                        <a:pt x="40" y="10"/>
                      </a:lnTo>
                      <a:lnTo>
                        <a:pt x="52" y="7"/>
                      </a:lnTo>
                      <a:lnTo>
                        <a:pt x="46" y="17"/>
                      </a:lnTo>
                      <a:lnTo>
                        <a:pt x="13" y="17"/>
                      </a:lnTo>
                      <a:lnTo>
                        <a:pt x="26" y="14"/>
                      </a:lnTo>
                      <a:lnTo>
                        <a:pt x="0" y="3"/>
                      </a:lnTo>
                    </a:path>
                  </a:pathLst>
                </a:custGeom>
                <a:solidFill>
                  <a:srgbClr val="2427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23" name="Freeform 57"/>
                <p:cNvSpPr>
                  <a:spLocks/>
                </p:cNvSpPr>
                <p:nvPr/>
              </p:nvSpPr>
              <p:spPr bwMode="auto">
                <a:xfrm>
                  <a:off x="2700" y="1536"/>
                  <a:ext cx="208" cy="68"/>
                </a:xfrm>
                <a:custGeom>
                  <a:avLst/>
                  <a:gdLst>
                    <a:gd name="T0" fmla="*/ 0 w 52"/>
                    <a:gd name="T1" fmla="*/ 196608 h 17"/>
                    <a:gd name="T2" fmla="*/ 786432 w 52"/>
                    <a:gd name="T3" fmla="*/ 0 h 17"/>
                    <a:gd name="T4" fmla="*/ 2621440 w 52"/>
                    <a:gd name="T5" fmla="*/ 655360 h 17"/>
                    <a:gd name="T6" fmla="*/ 3407872 w 52"/>
                    <a:gd name="T7" fmla="*/ 458752 h 17"/>
                    <a:gd name="T8" fmla="*/ 3014656 w 52"/>
                    <a:gd name="T9" fmla="*/ 1114112 h 17"/>
                    <a:gd name="T10" fmla="*/ 851968 w 52"/>
                    <a:gd name="T11" fmla="*/ 1114112 h 17"/>
                    <a:gd name="T12" fmla="*/ 1703936 w 52"/>
                    <a:gd name="T13" fmla="*/ 917504 h 17"/>
                    <a:gd name="T14" fmla="*/ 0 w 52"/>
                    <a:gd name="T15" fmla="*/ 196608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"/>
                    <a:gd name="T25" fmla="*/ 0 h 17"/>
                    <a:gd name="T26" fmla="*/ 52 w 52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" h="17">
                      <a:moveTo>
                        <a:pt x="0" y="3"/>
                      </a:moveTo>
                      <a:lnTo>
                        <a:pt x="12" y="0"/>
                      </a:lnTo>
                      <a:lnTo>
                        <a:pt x="40" y="10"/>
                      </a:lnTo>
                      <a:lnTo>
                        <a:pt x="52" y="7"/>
                      </a:lnTo>
                      <a:lnTo>
                        <a:pt x="46" y="17"/>
                      </a:lnTo>
                      <a:lnTo>
                        <a:pt x="13" y="17"/>
                      </a:lnTo>
                      <a:lnTo>
                        <a:pt x="26" y="14"/>
                      </a:lnTo>
                      <a:lnTo>
                        <a:pt x="0" y="3"/>
                      </a:lnTo>
                    </a:path>
                  </a:pathLst>
                </a:custGeom>
                <a:solidFill>
                  <a:srgbClr val="2427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24" name="Freeform 58"/>
                <p:cNvSpPr>
                  <a:spLocks/>
                </p:cNvSpPr>
                <p:nvPr/>
              </p:nvSpPr>
              <p:spPr bwMode="auto">
                <a:xfrm>
                  <a:off x="2908" y="1628"/>
                  <a:ext cx="212" cy="68"/>
                </a:xfrm>
                <a:custGeom>
                  <a:avLst/>
                  <a:gdLst>
                    <a:gd name="T0" fmla="*/ 3473408 w 53"/>
                    <a:gd name="T1" fmla="*/ 851968 h 17"/>
                    <a:gd name="T2" fmla="*/ 2686976 w 53"/>
                    <a:gd name="T3" fmla="*/ 1114112 h 17"/>
                    <a:gd name="T4" fmla="*/ 917504 w 53"/>
                    <a:gd name="T5" fmla="*/ 393216 h 17"/>
                    <a:gd name="T6" fmla="*/ 0 w 53"/>
                    <a:gd name="T7" fmla="*/ 589824 h 17"/>
                    <a:gd name="T8" fmla="*/ 458752 w 53"/>
                    <a:gd name="T9" fmla="*/ 0 h 17"/>
                    <a:gd name="T10" fmla="*/ 2686976 w 53"/>
                    <a:gd name="T11" fmla="*/ 0 h 17"/>
                    <a:gd name="T12" fmla="*/ 1703936 w 53"/>
                    <a:gd name="T13" fmla="*/ 196608 h 17"/>
                    <a:gd name="T14" fmla="*/ 3473408 w 53"/>
                    <a:gd name="T15" fmla="*/ 851968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3"/>
                    <a:gd name="T25" fmla="*/ 0 h 17"/>
                    <a:gd name="T26" fmla="*/ 53 w 53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3" h="17">
                      <a:moveTo>
                        <a:pt x="53" y="13"/>
                      </a:moveTo>
                      <a:lnTo>
                        <a:pt x="41" y="17"/>
                      </a:lnTo>
                      <a:lnTo>
                        <a:pt x="14" y="6"/>
                      </a:lnTo>
                      <a:lnTo>
                        <a:pt x="0" y="9"/>
                      </a:lnTo>
                      <a:lnTo>
                        <a:pt x="7" y="0"/>
                      </a:lnTo>
                      <a:lnTo>
                        <a:pt x="41" y="0"/>
                      </a:lnTo>
                      <a:lnTo>
                        <a:pt x="26" y="3"/>
                      </a:lnTo>
                      <a:lnTo>
                        <a:pt x="53" y="13"/>
                      </a:lnTo>
                    </a:path>
                  </a:pathLst>
                </a:custGeom>
                <a:solidFill>
                  <a:srgbClr val="2427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25" name="Freeform 59"/>
                <p:cNvSpPr>
                  <a:spLocks/>
                </p:cNvSpPr>
                <p:nvPr/>
              </p:nvSpPr>
              <p:spPr bwMode="auto">
                <a:xfrm>
                  <a:off x="2908" y="1628"/>
                  <a:ext cx="212" cy="68"/>
                </a:xfrm>
                <a:custGeom>
                  <a:avLst/>
                  <a:gdLst>
                    <a:gd name="T0" fmla="*/ 3473408 w 53"/>
                    <a:gd name="T1" fmla="*/ 851968 h 17"/>
                    <a:gd name="T2" fmla="*/ 2686976 w 53"/>
                    <a:gd name="T3" fmla="*/ 1114112 h 17"/>
                    <a:gd name="T4" fmla="*/ 917504 w 53"/>
                    <a:gd name="T5" fmla="*/ 393216 h 17"/>
                    <a:gd name="T6" fmla="*/ 0 w 53"/>
                    <a:gd name="T7" fmla="*/ 589824 h 17"/>
                    <a:gd name="T8" fmla="*/ 458752 w 53"/>
                    <a:gd name="T9" fmla="*/ 0 h 17"/>
                    <a:gd name="T10" fmla="*/ 2686976 w 53"/>
                    <a:gd name="T11" fmla="*/ 0 h 17"/>
                    <a:gd name="T12" fmla="*/ 1703936 w 53"/>
                    <a:gd name="T13" fmla="*/ 196608 h 17"/>
                    <a:gd name="T14" fmla="*/ 3473408 w 53"/>
                    <a:gd name="T15" fmla="*/ 851968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3"/>
                    <a:gd name="T25" fmla="*/ 0 h 17"/>
                    <a:gd name="T26" fmla="*/ 53 w 53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3" h="17">
                      <a:moveTo>
                        <a:pt x="53" y="13"/>
                      </a:moveTo>
                      <a:lnTo>
                        <a:pt x="41" y="17"/>
                      </a:lnTo>
                      <a:lnTo>
                        <a:pt x="14" y="6"/>
                      </a:lnTo>
                      <a:lnTo>
                        <a:pt x="0" y="9"/>
                      </a:lnTo>
                      <a:lnTo>
                        <a:pt x="7" y="0"/>
                      </a:lnTo>
                      <a:lnTo>
                        <a:pt x="41" y="0"/>
                      </a:lnTo>
                      <a:lnTo>
                        <a:pt x="26" y="3"/>
                      </a:lnTo>
                      <a:lnTo>
                        <a:pt x="53" y="13"/>
                      </a:lnTo>
                    </a:path>
                  </a:pathLst>
                </a:custGeom>
                <a:solidFill>
                  <a:srgbClr val="2427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26" name="Freeform 60"/>
                <p:cNvSpPr>
                  <a:spLocks/>
                </p:cNvSpPr>
                <p:nvPr/>
              </p:nvSpPr>
              <p:spPr bwMode="auto">
                <a:xfrm>
                  <a:off x="2920" y="1544"/>
                  <a:ext cx="212" cy="68"/>
                </a:xfrm>
                <a:custGeom>
                  <a:avLst/>
                  <a:gdLst>
                    <a:gd name="T0" fmla="*/ 0 w 53"/>
                    <a:gd name="T1" fmla="*/ 851968 h 17"/>
                    <a:gd name="T2" fmla="*/ 786432 w 53"/>
                    <a:gd name="T3" fmla="*/ 1114112 h 17"/>
                    <a:gd name="T4" fmla="*/ 2621440 w 53"/>
                    <a:gd name="T5" fmla="*/ 327680 h 17"/>
                    <a:gd name="T6" fmla="*/ 3473408 w 53"/>
                    <a:gd name="T7" fmla="*/ 589824 h 17"/>
                    <a:gd name="T8" fmla="*/ 3014656 w 53"/>
                    <a:gd name="T9" fmla="*/ 0 h 17"/>
                    <a:gd name="T10" fmla="*/ 851968 w 53"/>
                    <a:gd name="T11" fmla="*/ 0 h 17"/>
                    <a:gd name="T12" fmla="*/ 1703936 w 53"/>
                    <a:gd name="T13" fmla="*/ 131072 h 17"/>
                    <a:gd name="T14" fmla="*/ 0 w 53"/>
                    <a:gd name="T15" fmla="*/ 851968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3"/>
                    <a:gd name="T25" fmla="*/ 0 h 17"/>
                    <a:gd name="T26" fmla="*/ 53 w 53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3" h="17">
                      <a:moveTo>
                        <a:pt x="0" y="13"/>
                      </a:moveTo>
                      <a:lnTo>
                        <a:pt x="12" y="17"/>
                      </a:lnTo>
                      <a:lnTo>
                        <a:pt x="40" y="5"/>
                      </a:lnTo>
                      <a:lnTo>
                        <a:pt x="53" y="9"/>
                      </a:lnTo>
                      <a:lnTo>
                        <a:pt x="46" y="0"/>
                      </a:lnTo>
                      <a:lnTo>
                        <a:pt x="13" y="0"/>
                      </a:lnTo>
                      <a:lnTo>
                        <a:pt x="26" y="2"/>
                      </a:lnTo>
                      <a:lnTo>
                        <a:pt x="0" y="13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27" name="Freeform 61"/>
                <p:cNvSpPr>
                  <a:spLocks/>
                </p:cNvSpPr>
                <p:nvPr/>
              </p:nvSpPr>
              <p:spPr bwMode="auto">
                <a:xfrm>
                  <a:off x="2920" y="1544"/>
                  <a:ext cx="212" cy="68"/>
                </a:xfrm>
                <a:custGeom>
                  <a:avLst/>
                  <a:gdLst>
                    <a:gd name="T0" fmla="*/ 0 w 53"/>
                    <a:gd name="T1" fmla="*/ 851968 h 17"/>
                    <a:gd name="T2" fmla="*/ 786432 w 53"/>
                    <a:gd name="T3" fmla="*/ 1114112 h 17"/>
                    <a:gd name="T4" fmla="*/ 2621440 w 53"/>
                    <a:gd name="T5" fmla="*/ 327680 h 17"/>
                    <a:gd name="T6" fmla="*/ 3473408 w 53"/>
                    <a:gd name="T7" fmla="*/ 589824 h 17"/>
                    <a:gd name="T8" fmla="*/ 3014656 w 53"/>
                    <a:gd name="T9" fmla="*/ 0 h 17"/>
                    <a:gd name="T10" fmla="*/ 851968 w 53"/>
                    <a:gd name="T11" fmla="*/ 0 h 17"/>
                    <a:gd name="T12" fmla="*/ 1703936 w 53"/>
                    <a:gd name="T13" fmla="*/ 131072 h 17"/>
                    <a:gd name="T14" fmla="*/ 0 w 53"/>
                    <a:gd name="T15" fmla="*/ 851968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3"/>
                    <a:gd name="T25" fmla="*/ 0 h 17"/>
                    <a:gd name="T26" fmla="*/ 53 w 53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3" h="17">
                      <a:moveTo>
                        <a:pt x="0" y="13"/>
                      </a:moveTo>
                      <a:lnTo>
                        <a:pt x="12" y="17"/>
                      </a:lnTo>
                      <a:lnTo>
                        <a:pt x="40" y="5"/>
                      </a:lnTo>
                      <a:lnTo>
                        <a:pt x="53" y="9"/>
                      </a:lnTo>
                      <a:lnTo>
                        <a:pt x="46" y="0"/>
                      </a:lnTo>
                      <a:lnTo>
                        <a:pt x="13" y="0"/>
                      </a:lnTo>
                      <a:lnTo>
                        <a:pt x="26" y="2"/>
                      </a:lnTo>
                      <a:lnTo>
                        <a:pt x="0" y="13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28" name="Freeform 62"/>
                <p:cNvSpPr>
                  <a:spLocks/>
                </p:cNvSpPr>
                <p:nvPr/>
              </p:nvSpPr>
              <p:spPr bwMode="auto">
                <a:xfrm>
                  <a:off x="2692" y="1624"/>
                  <a:ext cx="208" cy="72"/>
                </a:xfrm>
                <a:custGeom>
                  <a:avLst/>
                  <a:gdLst>
                    <a:gd name="T0" fmla="*/ 3407872 w 52"/>
                    <a:gd name="T1" fmla="*/ 262144 h 18"/>
                    <a:gd name="T2" fmla="*/ 2686976 w 52"/>
                    <a:gd name="T3" fmla="*/ 0 h 18"/>
                    <a:gd name="T4" fmla="*/ 917504 w 52"/>
                    <a:gd name="T5" fmla="*/ 720896 h 18"/>
                    <a:gd name="T6" fmla="*/ 0 w 52"/>
                    <a:gd name="T7" fmla="*/ 524288 h 18"/>
                    <a:gd name="T8" fmla="*/ 458752 w 52"/>
                    <a:gd name="T9" fmla="*/ 1179648 h 18"/>
                    <a:gd name="T10" fmla="*/ 2686976 w 52"/>
                    <a:gd name="T11" fmla="*/ 1179648 h 18"/>
                    <a:gd name="T12" fmla="*/ 1703936 w 52"/>
                    <a:gd name="T13" fmla="*/ 917504 h 18"/>
                    <a:gd name="T14" fmla="*/ 3407872 w 52"/>
                    <a:gd name="T15" fmla="*/ 262144 h 1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"/>
                    <a:gd name="T25" fmla="*/ 0 h 18"/>
                    <a:gd name="T26" fmla="*/ 52 w 52"/>
                    <a:gd name="T27" fmla="*/ 18 h 1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" h="18">
                      <a:moveTo>
                        <a:pt x="52" y="4"/>
                      </a:moveTo>
                      <a:lnTo>
                        <a:pt x="41" y="0"/>
                      </a:lnTo>
                      <a:lnTo>
                        <a:pt x="14" y="11"/>
                      </a:lnTo>
                      <a:lnTo>
                        <a:pt x="0" y="8"/>
                      </a:lnTo>
                      <a:lnTo>
                        <a:pt x="7" y="18"/>
                      </a:lnTo>
                      <a:lnTo>
                        <a:pt x="41" y="18"/>
                      </a:lnTo>
                      <a:lnTo>
                        <a:pt x="26" y="14"/>
                      </a:lnTo>
                      <a:lnTo>
                        <a:pt x="52" y="4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29" name="Freeform 63"/>
                <p:cNvSpPr>
                  <a:spLocks/>
                </p:cNvSpPr>
                <p:nvPr/>
              </p:nvSpPr>
              <p:spPr bwMode="auto">
                <a:xfrm>
                  <a:off x="2692" y="1624"/>
                  <a:ext cx="208" cy="72"/>
                </a:xfrm>
                <a:custGeom>
                  <a:avLst/>
                  <a:gdLst>
                    <a:gd name="T0" fmla="*/ 3407872 w 52"/>
                    <a:gd name="T1" fmla="*/ 262144 h 18"/>
                    <a:gd name="T2" fmla="*/ 2686976 w 52"/>
                    <a:gd name="T3" fmla="*/ 0 h 18"/>
                    <a:gd name="T4" fmla="*/ 917504 w 52"/>
                    <a:gd name="T5" fmla="*/ 720896 h 18"/>
                    <a:gd name="T6" fmla="*/ 0 w 52"/>
                    <a:gd name="T7" fmla="*/ 524288 h 18"/>
                    <a:gd name="T8" fmla="*/ 458752 w 52"/>
                    <a:gd name="T9" fmla="*/ 1179648 h 18"/>
                    <a:gd name="T10" fmla="*/ 2686976 w 52"/>
                    <a:gd name="T11" fmla="*/ 1179648 h 18"/>
                    <a:gd name="T12" fmla="*/ 1703936 w 52"/>
                    <a:gd name="T13" fmla="*/ 917504 h 18"/>
                    <a:gd name="T14" fmla="*/ 3407872 w 52"/>
                    <a:gd name="T15" fmla="*/ 262144 h 1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"/>
                    <a:gd name="T25" fmla="*/ 0 h 18"/>
                    <a:gd name="T26" fmla="*/ 52 w 52"/>
                    <a:gd name="T27" fmla="*/ 18 h 1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" h="18">
                      <a:moveTo>
                        <a:pt x="52" y="4"/>
                      </a:moveTo>
                      <a:lnTo>
                        <a:pt x="41" y="0"/>
                      </a:lnTo>
                      <a:lnTo>
                        <a:pt x="14" y="11"/>
                      </a:lnTo>
                      <a:lnTo>
                        <a:pt x="0" y="8"/>
                      </a:lnTo>
                      <a:lnTo>
                        <a:pt x="7" y="18"/>
                      </a:lnTo>
                      <a:lnTo>
                        <a:pt x="41" y="18"/>
                      </a:lnTo>
                      <a:lnTo>
                        <a:pt x="26" y="14"/>
                      </a:lnTo>
                      <a:lnTo>
                        <a:pt x="52" y="4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30" name="Freeform 64"/>
                <p:cNvSpPr>
                  <a:spLocks/>
                </p:cNvSpPr>
                <p:nvPr/>
              </p:nvSpPr>
              <p:spPr bwMode="auto">
                <a:xfrm>
                  <a:off x="2704" y="1540"/>
                  <a:ext cx="208" cy="68"/>
                </a:xfrm>
                <a:custGeom>
                  <a:avLst/>
                  <a:gdLst>
                    <a:gd name="T0" fmla="*/ 0 w 52"/>
                    <a:gd name="T1" fmla="*/ 196608 h 17"/>
                    <a:gd name="T2" fmla="*/ 786432 w 52"/>
                    <a:gd name="T3" fmla="*/ 0 h 17"/>
                    <a:gd name="T4" fmla="*/ 2621440 w 52"/>
                    <a:gd name="T5" fmla="*/ 655360 h 17"/>
                    <a:gd name="T6" fmla="*/ 3407872 w 52"/>
                    <a:gd name="T7" fmla="*/ 458752 h 17"/>
                    <a:gd name="T8" fmla="*/ 3014656 w 52"/>
                    <a:gd name="T9" fmla="*/ 1114112 h 17"/>
                    <a:gd name="T10" fmla="*/ 851968 w 52"/>
                    <a:gd name="T11" fmla="*/ 1114112 h 17"/>
                    <a:gd name="T12" fmla="*/ 1703936 w 52"/>
                    <a:gd name="T13" fmla="*/ 917504 h 17"/>
                    <a:gd name="T14" fmla="*/ 0 w 52"/>
                    <a:gd name="T15" fmla="*/ 196608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"/>
                    <a:gd name="T25" fmla="*/ 0 h 17"/>
                    <a:gd name="T26" fmla="*/ 52 w 52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" h="17">
                      <a:moveTo>
                        <a:pt x="0" y="3"/>
                      </a:moveTo>
                      <a:lnTo>
                        <a:pt x="12" y="0"/>
                      </a:lnTo>
                      <a:lnTo>
                        <a:pt x="40" y="10"/>
                      </a:lnTo>
                      <a:lnTo>
                        <a:pt x="52" y="7"/>
                      </a:lnTo>
                      <a:lnTo>
                        <a:pt x="46" y="17"/>
                      </a:lnTo>
                      <a:lnTo>
                        <a:pt x="13" y="17"/>
                      </a:lnTo>
                      <a:lnTo>
                        <a:pt x="26" y="14"/>
                      </a:lnTo>
                      <a:lnTo>
                        <a:pt x="0" y="3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31" name="Freeform 65"/>
                <p:cNvSpPr>
                  <a:spLocks/>
                </p:cNvSpPr>
                <p:nvPr/>
              </p:nvSpPr>
              <p:spPr bwMode="auto">
                <a:xfrm>
                  <a:off x="2704" y="1540"/>
                  <a:ext cx="208" cy="68"/>
                </a:xfrm>
                <a:custGeom>
                  <a:avLst/>
                  <a:gdLst>
                    <a:gd name="T0" fmla="*/ 0 w 52"/>
                    <a:gd name="T1" fmla="*/ 196608 h 17"/>
                    <a:gd name="T2" fmla="*/ 786432 w 52"/>
                    <a:gd name="T3" fmla="*/ 0 h 17"/>
                    <a:gd name="T4" fmla="*/ 2621440 w 52"/>
                    <a:gd name="T5" fmla="*/ 655360 h 17"/>
                    <a:gd name="T6" fmla="*/ 3407872 w 52"/>
                    <a:gd name="T7" fmla="*/ 458752 h 17"/>
                    <a:gd name="T8" fmla="*/ 3014656 w 52"/>
                    <a:gd name="T9" fmla="*/ 1114112 h 17"/>
                    <a:gd name="T10" fmla="*/ 851968 w 52"/>
                    <a:gd name="T11" fmla="*/ 1114112 h 17"/>
                    <a:gd name="T12" fmla="*/ 1703936 w 52"/>
                    <a:gd name="T13" fmla="*/ 917504 h 17"/>
                    <a:gd name="T14" fmla="*/ 0 w 52"/>
                    <a:gd name="T15" fmla="*/ 196608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"/>
                    <a:gd name="T25" fmla="*/ 0 h 17"/>
                    <a:gd name="T26" fmla="*/ 52 w 52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" h="17">
                      <a:moveTo>
                        <a:pt x="0" y="3"/>
                      </a:moveTo>
                      <a:lnTo>
                        <a:pt x="12" y="0"/>
                      </a:lnTo>
                      <a:lnTo>
                        <a:pt x="40" y="10"/>
                      </a:lnTo>
                      <a:lnTo>
                        <a:pt x="52" y="7"/>
                      </a:lnTo>
                      <a:lnTo>
                        <a:pt x="46" y="17"/>
                      </a:lnTo>
                      <a:lnTo>
                        <a:pt x="13" y="17"/>
                      </a:lnTo>
                      <a:lnTo>
                        <a:pt x="26" y="14"/>
                      </a:lnTo>
                      <a:lnTo>
                        <a:pt x="0" y="3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32" name="Freeform 66"/>
                <p:cNvSpPr>
                  <a:spLocks/>
                </p:cNvSpPr>
                <p:nvPr/>
              </p:nvSpPr>
              <p:spPr bwMode="auto">
                <a:xfrm>
                  <a:off x="2912" y="1632"/>
                  <a:ext cx="212" cy="68"/>
                </a:xfrm>
                <a:custGeom>
                  <a:avLst/>
                  <a:gdLst>
                    <a:gd name="T0" fmla="*/ 3473408 w 53"/>
                    <a:gd name="T1" fmla="*/ 851968 h 17"/>
                    <a:gd name="T2" fmla="*/ 2686976 w 53"/>
                    <a:gd name="T3" fmla="*/ 1114112 h 17"/>
                    <a:gd name="T4" fmla="*/ 917504 w 53"/>
                    <a:gd name="T5" fmla="*/ 393216 h 17"/>
                    <a:gd name="T6" fmla="*/ 0 w 53"/>
                    <a:gd name="T7" fmla="*/ 589824 h 17"/>
                    <a:gd name="T8" fmla="*/ 458752 w 53"/>
                    <a:gd name="T9" fmla="*/ 0 h 17"/>
                    <a:gd name="T10" fmla="*/ 2686976 w 53"/>
                    <a:gd name="T11" fmla="*/ 0 h 17"/>
                    <a:gd name="T12" fmla="*/ 1703936 w 53"/>
                    <a:gd name="T13" fmla="*/ 196608 h 17"/>
                    <a:gd name="T14" fmla="*/ 3473408 w 53"/>
                    <a:gd name="T15" fmla="*/ 851968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3"/>
                    <a:gd name="T25" fmla="*/ 0 h 17"/>
                    <a:gd name="T26" fmla="*/ 53 w 53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3" h="17">
                      <a:moveTo>
                        <a:pt x="53" y="13"/>
                      </a:moveTo>
                      <a:lnTo>
                        <a:pt x="41" y="17"/>
                      </a:lnTo>
                      <a:lnTo>
                        <a:pt x="14" y="6"/>
                      </a:lnTo>
                      <a:lnTo>
                        <a:pt x="0" y="9"/>
                      </a:lnTo>
                      <a:lnTo>
                        <a:pt x="7" y="0"/>
                      </a:lnTo>
                      <a:lnTo>
                        <a:pt x="41" y="0"/>
                      </a:lnTo>
                      <a:lnTo>
                        <a:pt x="26" y="3"/>
                      </a:lnTo>
                      <a:lnTo>
                        <a:pt x="53" y="13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33" name="Freeform 67"/>
                <p:cNvSpPr>
                  <a:spLocks/>
                </p:cNvSpPr>
                <p:nvPr/>
              </p:nvSpPr>
              <p:spPr bwMode="auto">
                <a:xfrm>
                  <a:off x="2912" y="1632"/>
                  <a:ext cx="212" cy="68"/>
                </a:xfrm>
                <a:custGeom>
                  <a:avLst/>
                  <a:gdLst>
                    <a:gd name="T0" fmla="*/ 3473408 w 53"/>
                    <a:gd name="T1" fmla="*/ 851968 h 17"/>
                    <a:gd name="T2" fmla="*/ 2686976 w 53"/>
                    <a:gd name="T3" fmla="*/ 1114112 h 17"/>
                    <a:gd name="T4" fmla="*/ 917504 w 53"/>
                    <a:gd name="T5" fmla="*/ 393216 h 17"/>
                    <a:gd name="T6" fmla="*/ 0 w 53"/>
                    <a:gd name="T7" fmla="*/ 589824 h 17"/>
                    <a:gd name="T8" fmla="*/ 458752 w 53"/>
                    <a:gd name="T9" fmla="*/ 0 h 17"/>
                    <a:gd name="T10" fmla="*/ 2686976 w 53"/>
                    <a:gd name="T11" fmla="*/ 0 h 17"/>
                    <a:gd name="T12" fmla="*/ 1703936 w 53"/>
                    <a:gd name="T13" fmla="*/ 196608 h 17"/>
                    <a:gd name="T14" fmla="*/ 3473408 w 53"/>
                    <a:gd name="T15" fmla="*/ 851968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3"/>
                    <a:gd name="T25" fmla="*/ 0 h 17"/>
                    <a:gd name="T26" fmla="*/ 53 w 53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3" h="17">
                      <a:moveTo>
                        <a:pt x="53" y="13"/>
                      </a:moveTo>
                      <a:lnTo>
                        <a:pt x="41" y="17"/>
                      </a:lnTo>
                      <a:lnTo>
                        <a:pt x="14" y="6"/>
                      </a:lnTo>
                      <a:lnTo>
                        <a:pt x="0" y="9"/>
                      </a:lnTo>
                      <a:lnTo>
                        <a:pt x="7" y="0"/>
                      </a:lnTo>
                      <a:lnTo>
                        <a:pt x="41" y="0"/>
                      </a:lnTo>
                      <a:lnTo>
                        <a:pt x="26" y="3"/>
                      </a:lnTo>
                      <a:lnTo>
                        <a:pt x="53" y="13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6095" name="Group 68"/>
            <p:cNvGrpSpPr>
              <a:grpSpLocks/>
            </p:cNvGrpSpPr>
            <p:nvPr/>
          </p:nvGrpSpPr>
          <p:grpSpPr bwMode="auto">
            <a:xfrm>
              <a:off x="3833" y="1081"/>
              <a:ext cx="907" cy="466"/>
              <a:chOff x="1701" y="1513"/>
              <a:chExt cx="684" cy="367"/>
            </a:xfrm>
          </p:grpSpPr>
          <p:sp>
            <p:nvSpPr>
              <p:cNvPr id="46096" name="Freeform 69"/>
              <p:cNvSpPr>
                <a:spLocks/>
              </p:cNvSpPr>
              <p:nvPr/>
            </p:nvSpPr>
            <p:spPr bwMode="auto">
              <a:xfrm>
                <a:off x="1701" y="1877"/>
                <a:ext cx="678" cy="3"/>
              </a:xfrm>
              <a:custGeom>
                <a:avLst/>
                <a:gdLst>
                  <a:gd name="T0" fmla="*/ 0 w 510"/>
                  <a:gd name="T1" fmla="*/ 0 h 3"/>
                  <a:gd name="T2" fmla="*/ 28 w 510"/>
                  <a:gd name="T3" fmla="*/ 3 h 3"/>
                  <a:gd name="T4" fmla="*/ 4977 w 510"/>
                  <a:gd name="T5" fmla="*/ 3 h 3"/>
                  <a:gd name="T6" fmla="*/ 4977 w 510"/>
                  <a:gd name="T7" fmla="*/ 0 h 3"/>
                  <a:gd name="T8" fmla="*/ 28 w 510"/>
                  <a:gd name="T9" fmla="*/ 0 h 3"/>
                  <a:gd name="T10" fmla="*/ 0 w 510"/>
                  <a:gd name="T11" fmla="*/ 0 h 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10"/>
                  <a:gd name="T19" fmla="*/ 0 h 3"/>
                  <a:gd name="T20" fmla="*/ 510 w 510"/>
                  <a:gd name="T21" fmla="*/ 3 h 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10" h="3">
                    <a:moveTo>
                      <a:pt x="0" y="0"/>
                    </a:moveTo>
                    <a:lnTo>
                      <a:pt x="3" y="3"/>
                    </a:lnTo>
                    <a:lnTo>
                      <a:pt x="510" y="3"/>
                    </a:lnTo>
                    <a:lnTo>
                      <a:pt x="510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6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097" name="Rectangle 70"/>
              <p:cNvSpPr>
                <a:spLocks noChangeArrowheads="1"/>
              </p:cNvSpPr>
              <p:nvPr/>
            </p:nvSpPr>
            <p:spPr bwMode="auto">
              <a:xfrm>
                <a:off x="1704" y="1513"/>
                <a:ext cx="681" cy="367"/>
              </a:xfrm>
              <a:prstGeom prst="rect">
                <a:avLst/>
              </a:prstGeom>
              <a:solidFill>
                <a:srgbClr val="F9A03F"/>
              </a:solidFill>
              <a:ln w="0">
                <a:solidFill>
                  <a:srgbClr val="FDC9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Clr>
                    <a:schemeClr val="bg2"/>
                  </a:buClr>
                  <a:buSzPct val="90000"/>
                  <a:buFont typeface="Wingdings" pitchFamily="2" charset="2"/>
                  <a:buChar char="n"/>
                  <a:defRPr sz="32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rgbClr val="2B17BF"/>
                  </a:buClr>
                  <a:buSzPct val="80000"/>
                  <a:buFont typeface="Wingdings" pitchFamily="2" charset="2"/>
                  <a:buChar char="Ø"/>
                  <a:defRPr sz="3200" b="1">
                    <a:solidFill>
                      <a:srgbClr val="000000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rgbClr val="2B17BF"/>
                  </a:buClr>
                  <a:buFont typeface="Wingdings" pitchFamily="2" charset="2"/>
                  <a:buChar char="ü"/>
                  <a:defRPr sz="28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SzPct val="80000"/>
                  <a:buChar char="–"/>
                  <a:defRPr sz="2400" b="1">
                    <a:solidFill>
                      <a:schemeClr val="tx1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SzPct val="80000"/>
                  <a:buChar char="»"/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Char char="»"/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Char char="»"/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Char char="»"/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Char char="»"/>
                  <a:defRPr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仿宋_GB2312" pitchFamily="49" charset="-122"/>
                  <a:ea typeface="仿宋_GB2312" pitchFamily="49" charset="-122"/>
                </a:endParaRPr>
              </a:p>
            </p:txBody>
          </p:sp>
          <p:grpSp>
            <p:nvGrpSpPr>
              <p:cNvPr id="46098" name="Group 71"/>
              <p:cNvGrpSpPr>
                <a:grpSpLocks/>
              </p:cNvGrpSpPr>
              <p:nvPr/>
            </p:nvGrpSpPr>
            <p:grpSpPr bwMode="auto">
              <a:xfrm>
                <a:off x="1746" y="1596"/>
                <a:ext cx="591" cy="201"/>
                <a:chOff x="2688" y="1536"/>
                <a:chExt cx="444" cy="164"/>
              </a:xfrm>
            </p:grpSpPr>
            <p:sp>
              <p:nvSpPr>
                <p:cNvPr id="46099" name="Freeform 72"/>
                <p:cNvSpPr>
                  <a:spLocks/>
                </p:cNvSpPr>
                <p:nvPr/>
              </p:nvSpPr>
              <p:spPr bwMode="auto">
                <a:xfrm>
                  <a:off x="2916" y="1540"/>
                  <a:ext cx="212" cy="68"/>
                </a:xfrm>
                <a:custGeom>
                  <a:avLst/>
                  <a:gdLst>
                    <a:gd name="T0" fmla="*/ 0 w 53"/>
                    <a:gd name="T1" fmla="*/ 851968 h 17"/>
                    <a:gd name="T2" fmla="*/ 786432 w 53"/>
                    <a:gd name="T3" fmla="*/ 1114112 h 17"/>
                    <a:gd name="T4" fmla="*/ 2621440 w 53"/>
                    <a:gd name="T5" fmla="*/ 327680 h 17"/>
                    <a:gd name="T6" fmla="*/ 3473408 w 53"/>
                    <a:gd name="T7" fmla="*/ 589824 h 17"/>
                    <a:gd name="T8" fmla="*/ 3014656 w 53"/>
                    <a:gd name="T9" fmla="*/ 0 h 17"/>
                    <a:gd name="T10" fmla="*/ 851968 w 53"/>
                    <a:gd name="T11" fmla="*/ 0 h 17"/>
                    <a:gd name="T12" fmla="*/ 1703936 w 53"/>
                    <a:gd name="T13" fmla="*/ 131072 h 17"/>
                    <a:gd name="T14" fmla="*/ 0 w 53"/>
                    <a:gd name="T15" fmla="*/ 851968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3"/>
                    <a:gd name="T25" fmla="*/ 0 h 17"/>
                    <a:gd name="T26" fmla="*/ 53 w 53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3" h="17">
                      <a:moveTo>
                        <a:pt x="0" y="13"/>
                      </a:moveTo>
                      <a:lnTo>
                        <a:pt x="12" y="17"/>
                      </a:lnTo>
                      <a:lnTo>
                        <a:pt x="40" y="5"/>
                      </a:lnTo>
                      <a:lnTo>
                        <a:pt x="53" y="9"/>
                      </a:lnTo>
                      <a:lnTo>
                        <a:pt x="46" y="0"/>
                      </a:lnTo>
                      <a:lnTo>
                        <a:pt x="13" y="0"/>
                      </a:lnTo>
                      <a:lnTo>
                        <a:pt x="26" y="2"/>
                      </a:lnTo>
                      <a:lnTo>
                        <a:pt x="0" y="13"/>
                      </a:lnTo>
                    </a:path>
                  </a:pathLst>
                </a:custGeom>
                <a:solidFill>
                  <a:srgbClr val="2427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00" name="Freeform 73"/>
                <p:cNvSpPr>
                  <a:spLocks/>
                </p:cNvSpPr>
                <p:nvPr/>
              </p:nvSpPr>
              <p:spPr bwMode="auto">
                <a:xfrm>
                  <a:off x="2916" y="1540"/>
                  <a:ext cx="212" cy="68"/>
                </a:xfrm>
                <a:custGeom>
                  <a:avLst/>
                  <a:gdLst>
                    <a:gd name="T0" fmla="*/ 0 w 53"/>
                    <a:gd name="T1" fmla="*/ 851968 h 17"/>
                    <a:gd name="T2" fmla="*/ 786432 w 53"/>
                    <a:gd name="T3" fmla="*/ 1114112 h 17"/>
                    <a:gd name="T4" fmla="*/ 2621440 w 53"/>
                    <a:gd name="T5" fmla="*/ 327680 h 17"/>
                    <a:gd name="T6" fmla="*/ 3473408 w 53"/>
                    <a:gd name="T7" fmla="*/ 589824 h 17"/>
                    <a:gd name="T8" fmla="*/ 3014656 w 53"/>
                    <a:gd name="T9" fmla="*/ 0 h 17"/>
                    <a:gd name="T10" fmla="*/ 851968 w 53"/>
                    <a:gd name="T11" fmla="*/ 0 h 17"/>
                    <a:gd name="T12" fmla="*/ 1703936 w 53"/>
                    <a:gd name="T13" fmla="*/ 131072 h 17"/>
                    <a:gd name="T14" fmla="*/ 0 w 53"/>
                    <a:gd name="T15" fmla="*/ 851968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3"/>
                    <a:gd name="T25" fmla="*/ 0 h 17"/>
                    <a:gd name="T26" fmla="*/ 53 w 53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3" h="17">
                      <a:moveTo>
                        <a:pt x="0" y="13"/>
                      </a:moveTo>
                      <a:lnTo>
                        <a:pt x="12" y="17"/>
                      </a:lnTo>
                      <a:lnTo>
                        <a:pt x="40" y="5"/>
                      </a:lnTo>
                      <a:lnTo>
                        <a:pt x="53" y="9"/>
                      </a:lnTo>
                      <a:lnTo>
                        <a:pt x="46" y="0"/>
                      </a:lnTo>
                      <a:lnTo>
                        <a:pt x="13" y="0"/>
                      </a:lnTo>
                      <a:lnTo>
                        <a:pt x="26" y="2"/>
                      </a:lnTo>
                      <a:lnTo>
                        <a:pt x="0" y="13"/>
                      </a:lnTo>
                    </a:path>
                  </a:pathLst>
                </a:custGeom>
                <a:solidFill>
                  <a:srgbClr val="2427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01" name="Freeform 74"/>
                <p:cNvSpPr>
                  <a:spLocks/>
                </p:cNvSpPr>
                <p:nvPr/>
              </p:nvSpPr>
              <p:spPr bwMode="auto">
                <a:xfrm>
                  <a:off x="2688" y="1620"/>
                  <a:ext cx="208" cy="72"/>
                </a:xfrm>
                <a:custGeom>
                  <a:avLst/>
                  <a:gdLst>
                    <a:gd name="T0" fmla="*/ 3407872 w 52"/>
                    <a:gd name="T1" fmla="*/ 262144 h 18"/>
                    <a:gd name="T2" fmla="*/ 2686976 w 52"/>
                    <a:gd name="T3" fmla="*/ 0 h 18"/>
                    <a:gd name="T4" fmla="*/ 917504 w 52"/>
                    <a:gd name="T5" fmla="*/ 720896 h 18"/>
                    <a:gd name="T6" fmla="*/ 0 w 52"/>
                    <a:gd name="T7" fmla="*/ 524288 h 18"/>
                    <a:gd name="T8" fmla="*/ 458752 w 52"/>
                    <a:gd name="T9" fmla="*/ 1179648 h 18"/>
                    <a:gd name="T10" fmla="*/ 2686976 w 52"/>
                    <a:gd name="T11" fmla="*/ 1179648 h 18"/>
                    <a:gd name="T12" fmla="*/ 1703936 w 52"/>
                    <a:gd name="T13" fmla="*/ 917504 h 18"/>
                    <a:gd name="T14" fmla="*/ 3407872 w 52"/>
                    <a:gd name="T15" fmla="*/ 262144 h 1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"/>
                    <a:gd name="T25" fmla="*/ 0 h 18"/>
                    <a:gd name="T26" fmla="*/ 52 w 52"/>
                    <a:gd name="T27" fmla="*/ 18 h 1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" h="18">
                      <a:moveTo>
                        <a:pt x="52" y="4"/>
                      </a:moveTo>
                      <a:lnTo>
                        <a:pt x="41" y="0"/>
                      </a:lnTo>
                      <a:lnTo>
                        <a:pt x="14" y="11"/>
                      </a:lnTo>
                      <a:lnTo>
                        <a:pt x="0" y="8"/>
                      </a:lnTo>
                      <a:lnTo>
                        <a:pt x="7" y="18"/>
                      </a:lnTo>
                      <a:lnTo>
                        <a:pt x="41" y="18"/>
                      </a:lnTo>
                      <a:lnTo>
                        <a:pt x="26" y="14"/>
                      </a:lnTo>
                      <a:lnTo>
                        <a:pt x="52" y="4"/>
                      </a:lnTo>
                    </a:path>
                  </a:pathLst>
                </a:custGeom>
                <a:solidFill>
                  <a:srgbClr val="2427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02" name="Freeform 75"/>
                <p:cNvSpPr>
                  <a:spLocks/>
                </p:cNvSpPr>
                <p:nvPr/>
              </p:nvSpPr>
              <p:spPr bwMode="auto">
                <a:xfrm>
                  <a:off x="2688" y="1620"/>
                  <a:ext cx="208" cy="72"/>
                </a:xfrm>
                <a:custGeom>
                  <a:avLst/>
                  <a:gdLst>
                    <a:gd name="T0" fmla="*/ 3407872 w 52"/>
                    <a:gd name="T1" fmla="*/ 262144 h 18"/>
                    <a:gd name="T2" fmla="*/ 2686976 w 52"/>
                    <a:gd name="T3" fmla="*/ 0 h 18"/>
                    <a:gd name="T4" fmla="*/ 917504 w 52"/>
                    <a:gd name="T5" fmla="*/ 720896 h 18"/>
                    <a:gd name="T6" fmla="*/ 0 w 52"/>
                    <a:gd name="T7" fmla="*/ 524288 h 18"/>
                    <a:gd name="T8" fmla="*/ 458752 w 52"/>
                    <a:gd name="T9" fmla="*/ 1179648 h 18"/>
                    <a:gd name="T10" fmla="*/ 2686976 w 52"/>
                    <a:gd name="T11" fmla="*/ 1179648 h 18"/>
                    <a:gd name="T12" fmla="*/ 1703936 w 52"/>
                    <a:gd name="T13" fmla="*/ 917504 h 18"/>
                    <a:gd name="T14" fmla="*/ 3407872 w 52"/>
                    <a:gd name="T15" fmla="*/ 262144 h 1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"/>
                    <a:gd name="T25" fmla="*/ 0 h 18"/>
                    <a:gd name="T26" fmla="*/ 52 w 52"/>
                    <a:gd name="T27" fmla="*/ 18 h 1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" h="18">
                      <a:moveTo>
                        <a:pt x="52" y="4"/>
                      </a:moveTo>
                      <a:lnTo>
                        <a:pt x="41" y="0"/>
                      </a:lnTo>
                      <a:lnTo>
                        <a:pt x="14" y="11"/>
                      </a:lnTo>
                      <a:lnTo>
                        <a:pt x="0" y="8"/>
                      </a:lnTo>
                      <a:lnTo>
                        <a:pt x="7" y="18"/>
                      </a:lnTo>
                      <a:lnTo>
                        <a:pt x="41" y="18"/>
                      </a:lnTo>
                      <a:lnTo>
                        <a:pt x="26" y="14"/>
                      </a:lnTo>
                      <a:lnTo>
                        <a:pt x="52" y="4"/>
                      </a:lnTo>
                    </a:path>
                  </a:pathLst>
                </a:custGeom>
                <a:solidFill>
                  <a:srgbClr val="2427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03" name="Freeform 76"/>
                <p:cNvSpPr>
                  <a:spLocks/>
                </p:cNvSpPr>
                <p:nvPr/>
              </p:nvSpPr>
              <p:spPr bwMode="auto">
                <a:xfrm>
                  <a:off x="2700" y="1536"/>
                  <a:ext cx="208" cy="68"/>
                </a:xfrm>
                <a:custGeom>
                  <a:avLst/>
                  <a:gdLst>
                    <a:gd name="T0" fmla="*/ 0 w 52"/>
                    <a:gd name="T1" fmla="*/ 196608 h 17"/>
                    <a:gd name="T2" fmla="*/ 786432 w 52"/>
                    <a:gd name="T3" fmla="*/ 0 h 17"/>
                    <a:gd name="T4" fmla="*/ 2621440 w 52"/>
                    <a:gd name="T5" fmla="*/ 655360 h 17"/>
                    <a:gd name="T6" fmla="*/ 3407872 w 52"/>
                    <a:gd name="T7" fmla="*/ 458752 h 17"/>
                    <a:gd name="T8" fmla="*/ 3014656 w 52"/>
                    <a:gd name="T9" fmla="*/ 1114112 h 17"/>
                    <a:gd name="T10" fmla="*/ 851968 w 52"/>
                    <a:gd name="T11" fmla="*/ 1114112 h 17"/>
                    <a:gd name="T12" fmla="*/ 1703936 w 52"/>
                    <a:gd name="T13" fmla="*/ 917504 h 17"/>
                    <a:gd name="T14" fmla="*/ 0 w 52"/>
                    <a:gd name="T15" fmla="*/ 196608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"/>
                    <a:gd name="T25" fmla="*/ 0 h 17"/>
                    <a:gd name="T26" fmla="*/ 52 w 52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" h="17">
                      <a:moveTo>
                        <a:pt x="0" y="3"/>
                      </a:moveTo>
                      <a:lnTo>
                        <a:pt x="12" y="0"/>
                      </a:lnTo>
                      <a:lnTo>
                        <a:pt x="40" y="10"/>
                      </a:lnTo>
                      <a:lnTo>
                        <a:pt x="52" y="7"/>
                      </a:lnTo>
                      <a:lnTo>
                        <a:pt x="46" y="17"/>
                      </a:lnTo>
                      <a:lnTo>
                        <a:pt x="13" y="17"/>
                      </a:lnTo>
                      <a:lnTo>
                        <a:pt x="26" y="14"/>
                      </a:lnTo>
                      <a:lnTo>
                        <a:pt x="0" y="3"/>
                      </a:lnTo>
                    </a:path>
                  </a:pathLst>
                </a:custGeom>
                <a:solidFill>
                  <a:srgbClr val="2427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04" name="Freeform 77"/>
                <p:cNvSpPr>
                  <a:spLocks/>
                </p:cNvSpPr>
                <p:nvPr/>
              </p:nvSpPr>
              <p:spPr bwMode="auto">
                <a:xfrm>
                  <a:off x="2700" y="1536"/>
                  <a:ext cx="208" cy="68"/>
                </a:xfrm>
                <a:custGeom>
                  <a:avLst/>
                  <a:gdLst>
                    <a:gd name="T0" fmla="*/ 0 w 52"/>
                    <a:gd name="T1" fmla="*/ 196608 h 17"/>
                    <a:gd name="T2" fmla="*/ 786432 w 52"/>
                    <a:gd name="T3" fmla="*/ 0 h 17"/>
                    <a:gd name="T4" fmla="*/ 2621440 w 52"/>
                    <a:gd name="T5" fmla="*/ 655360 h 17"/>
                    <a:gd name="T6" fmla="*/ 3407872 w 52"/>
                    <a:gd name="T7" fmla="*/ 458752 h 17"/>
                    <a:gd name="T8" fmla="*/ 3014656 w 52"/>
                    <a:gd name="T9" fmla="*/ 1114112 h 17"/>
                    <a:gd name="T10" fmla="*/ 851968 w 52"/>
                    <a:gd name="T11" fmla="*/ 1114112 h 17"/>
                    <a:gd name="T12" fmla="*/ 1703936 w 52"/>
                    <a:gd name="T13" fmla="*/ 917504 h 17"/>
                    <a:gd name="T14" fmla="*/ 0 w 52"/>
                    <a:gd name="T15" fmla="*/ 196608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"/>
                    <a:gd name="T25" fmla="*/ 0 h 17"/>
                    <a:gd name="T26" fmla="*/ 52 w 52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" h="17">
                      <a:moveTo>
                        <a:pt x="0" y="3"/>
                      </a:moveTo>
                      <a:lnTo>
                        <a:pt x="12" y="0"/>
                      </a:lnTo>
                      <a:lnTo>
                        <a:pt x="40" y="10"/>
                      </a:lnTo>
                      <a:lnTo>
                        <a:pt x="52" y="7"/>
                      </a:lnTo>
                      <a:lnTo>
                        <a:pt x="46" y="17"/>
                      </a:lnTo>
                      <a:lnTo>
                        <a:pt x="13" y="17"/>
                      </a:lnTo>
                      <a:lnTo>
                        <a:pt x="26" y="14"/>
                      </a:lnTo>
                      <a:lnTo>
                        <a:pt x="0" y="3"/>
                      </a:lnTo>
                    </a:path>
                  </a:pathLst>
                </a:custGeom>
                <a:solidFill>
                  <a:srgbClr val="2427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05" name="Freeform 78"/>
                <p:cNvSpPr>
                  <a:spLocks/>
                </p:cNvSpPr>
                <p:nvPr/>
              </p:nvSpPr>
              <p:spPr bwMode="auto">
                <a:xfrm>
                  <a:off x="2908" y="1628"/>
                  <a:ext cx="212" cy="68"/>
                </a:xfrm>
                <a:custGeom>
                  <a:avLst/>
                  <a:gdLst>
                    <a:gd name="T0" fmla="*/ 3473408 w 53"/>
                    <a:gd name="T1" fmla="*/ 851968 h 17"/>
                    <a:gd name="T2" fmla="*/ 2686976 w 53"/>
                    <a:gd name="T3" fmla="*/ 1114112 h 17"/>
                    <a:gd name="T4" fmla="*/ 917504 w 53"/>
                    <a:gd name="T5" fmla="*/ 393216 h 17"/>
                    <a:gd name="T6" fmla="*/ 0 w 53"/>
                    <a:gd name="T7" fmla="*/ 589824 h 17"/>
                    <a:gd name="T8" fmla="*/ 458752 w 53"/>
                    <a:gd name="T9" fmla="*/ 0 h 17"/>
                    <a:gd name="T10" fmla="*/ 2686976 w 53"/>
                    <a:gd name="T11" fmla="*/ 0 h 17"/>
                    <a:gd name="T12" fmla="*/ 1703936 w 53"/>
                    <a:gd name="T13" fmla="*/ 196608 h 17"/>
                    <a:gd name="T14" fmla="*/ 3473408 w 53"/>
                    <a:gd name="T15" fmla="*/ 851968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3"/>
                    <a:gd name="T25" fmla="*/ 0 h 17"/>
                    <a:gd name="T26" fmla="*/ 53 w 53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3" h="17">
                      <a:moveTo>
                        <a:pt x="53" y="13"/>
                      </a:moveTo>
                      <a:lnTo>
                        <a:pt x="41" y="17"/>
                      </a:lnTo>
                      <a:lnTo>
                        <a:pt x="14" y="6"/>
                      </a:lnTo>
                      <a:lnTo>
                        <a:pt x="0" y="9"/>
                      </a:lnTo>
                      <a:lnTo>
                        <a:pt x="7" y="0"/>
                      </a:lnTo>
                      <a:lnTo>
                        <a:pt x="41" y="0"/>
                      </a:lnTo>
                      <a:lnTo>
                        <a:pt x="26" y="3"/>
                      </a:lnTo>
                      <a:lnTo>
                        <a:pt x="53" y="13"/>
                      </a:lnTo>
                    </a:path>
                  </a:pathLst>
                </a:custGeom>
                <a:solidFill>
                  <a:srgbClr val="2427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06" name="Freeform 79"/>
                <p:cNvSpPr>
                  <a:spLocks/>
                </p:cNvSpPr>
                <p:nvPr/>
              </p:nvSpPr>
              <p:spPr bwMode="auto">
                <a:xfrm>
                  <a:off x="2908" y="1628"/>
                  <a:ext cx="212" cy="68"/>
                </a:xfrm>
                <a:custGeom>
                  <a:avLst/>
                  <a:gdLst>
                    <a:gd name="T0" fmla="*/ 3473408 w 53"/>
                    <a:gd name="T1" fmla="*/ 851968 h 17"/>
                    <a:gd name="T2" fmla="*/ 2686976 w 53"/>
                    <a:gd name="T3" fmla="*/ 1114112 h 17"/>
                    <a:gd name="T4" fmla="*/ 917504 w 53"/>
                    <a:gd name="T5" fmla="*/ 393216 h 17"/>
                    <a:gd name="T6" fmla="*/ 0 w 53"/>
                    <a:gd name="T7" fmla="*/ 589824 h 17"/>
                    <a:gd name="T8" fmla="*/ 458752 w 53"/>
                    <a:gd name="T9" fmla="*/ 0 h 17"/>
                    <a:gd name="T10" fmla="*/ 2686976 w 53"/>
                    <a:gd name="T11" fmla="*/ 0 h 17"/>
                    <a:gd name="T12" fmla="*/ 1703936 w 53"/>
                    <a:gd name="T13" fmla="*/ 196608 h 17"/>
                    <a:gd name="T14" fmla="*/ 3473408 w 53"/>
                    <a:gd name="T15" fmla="*/ 851968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3"/>
                    <a:gd name="T25" fmla="*/ 0 h 17"/>
                    <a:gd name="T26" fmla="*/ 53 w 53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3" h="17">
                      <a:moveTo>
                        <a:pt x="53" y="13"/>
                      </a:moveTo>
                      <a:lnTo>
                        <a:pt x="41" y="17"/>
                      </a:lnTo>
                      <a:lnTo>
                        <a:pt x="14" y="6"/>
                      </a:lnTo>
                      <a:lnTo>
                        <a:pt x="0" y="9"/>
                      </a:lnTo>
                      <a:lnTo>
                        <a:pt x="7" y="0"/>
                      </a:lnTo>
                      <a:lnTo>
                        <a:pt x="41" y="0"/>
                      </a:lnTo>
                      <a:lnTo>
                        <a:pt x="26" y="3"/>
                      </a:lnTo>
                      <a:lnTo>
                        <a:pt x="53" y="13"/>
                      </a:lnTo>
                    </a:path>
                  </a:pathLst>
                </a:custGeom>
                <a:solidFill>
                  <a:srgbClr val="2427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07" name="Freeform 80"/>
                <p:cNvSpPr>
                  <a:spLocks/>
                </p:cNvSpPr>
                <p:nvPr/>
              </p:nvSpPr>
              <p:spPr bwMode="auto">
                <a:xfrm>
                  <a:off x="2920" y="1544"/>
                  <a:ext cx="212" cy="68"/>
                </a:xfrm>
                <a:custGeom>
                  <a:avLst/>
                  <a:gdLst>
                    <a:gd name="T0" fmla="*/ 0 w 53"/>
                    <a:gd name="T1" fmla="*/ 851968 h 17"/>
                    <a:gd name="T2" fmla="*/ 786432 w 53"/>
                    <a:gd name="T3" fmla="*/ 1114112 h 17"/>
                    <a:gd name="T4" fmla="*/ 2621440 w 53"/>
                    <a:gd name="T5" fmla="*/ 327680 h 17"/>
                    <a:gd name="T6" fmla="*/ 3473408 w 53"/>
                    <a:gd name="T7" fmla="*/ 589824 h 17"/>
                    <a:gd name="T8" fmla="*/ 3014656 w 53"/>
                    <a:gd name="T9" fmla="*/ 0 h 17"/>
                    <a:gd name="T10" fmla="*/ 851968 w 53"/>
                    <a:gd name="T11" fmla="*/ 0 h 17"/>
                    <a:gd name="T12" fmla="*/ 1703936 w 53"/>
                    <a:gd name="T13" fmla="*/ 131072 h 17"/>
                    <a:gd name="T14" fmla="*/ 0 w 53"/>
                    <a:gd name="T15" fmla="*/ 851968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3"/>
                    <a:gd name="T25" fmla="*/ 0 h 17"/>
                    <a:gd name="T26" fmla="*/ 53 w 53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3" h="17">
                      <a:moveTo>
                        <a:pt x="0" y="13"/>
                      </a:moveTo>
                      <a:lnTo>
                        <a:pt x="12" y="17"/>
                      </a:lnTo>
                      <a:lnTo>
                        <a:pt x="40" y="5"/>
                      </a:lnTo>
                      <a:lnTo>
                        <a:pt x="53" y="9"/>
                      </a:lnTo>
                      <a:lnTo>
                        <a:pt x="46" y="0"/>
                      </a:lnTo>
                      <a:lnTo>
                        <a:pt x="13" y="0"/>
                      </a:lnTo>
                      <a:lnTo>
                        <a:pt x="26" y="2"/>
                      </a:lnTo>
                      <a:lnTo>
                        <a:pt x="0" y="13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08" name="Freeform 81"/>
                <p:cNvSpPr>
                  <a:spLocks/>
                </p:cNvSpPr>
                <p:nvPr/>
              </p:nvSpPr>
              <p:spPr bwMode="auto">
                <a:xfrm>
                  <a:off x="2920" y="1544"/>
                  <a:ext cx="212" cy="68"/>
                </a:xfrm>
                <a:custGeom>
                  <a:avLst/>
                  <a:gdLst>
                    <a:gd name="T0" fmla="*/ 0 w 53"/>
                    <a:gd name="T1" fmla="*/ 851968 h 17"/>
                    <a:gd name="T2" fmla="*/ 786432 w 53"/>
                    <a:gd name="T3" fmla="*/ 1114112 h 17"/>
                    <a:gd name="T4" fmla="*/ 2621440 w 53"/>
                    <a:gd name="T5" fmla="*/ 327680 h 17"/>
                    <a:gd name="T6" fmla="*/ 3473408 w 53"/>
                    <a:gd name="T7" fmla="*/ 589824 h 17"/>
                    <a:gd name="T8" fmla="*/ 3014656 w 53"/>
                    <a:gd name="T9" fmla="*/ 0 h 17"/>
                    <a:gd name="T10" fmla="*/ 851968 w 53"/>
                    <a:gd name="T11" fmla="*/ 0 h 17"/>
                    <a:gd name="T12" fmla="*/ 1703936 w 53"/>
                    <a:gd name="T13" fmla="*/ 131072 h 17"/>
                    <a:gd name="T14" fmla="*/ 0 w 53"/>
                    <a:gd name="T15" fmla="*/ 851968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3"/>
                    <a:gd name="T25" fmla="*/ 0 h 17"/>
                    <a:gd name="T26" fmla="*/ 53 w 53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3" h="17">
                      <a:moveTo>
                        <a:pt x="0" y="13"/>
                      </a:moveTo>
                      <a:lnTo>
                        <a:pt x="12" y="17"/>
                      </a:lnTo>
                      <a:lnTo>
                        <a:pt x="40" y="5"/>
                      </a:lnTo>
                      <a:lnTo>
                        <a:pt x="53" y="9"/>
                      </a:lnTo>
                      <a:lnTo>
                        <a:pt x="46" y="0"/>
                      </a:lnTo>
                      <a:lnTo>
                        <a:pt x="13" y="0"/>
                      </a:lnTo>
                      <a:lnTo>
                        <a:pt x="26" y="2"/>
                      </a:lnTo>
                      <a:lnTo>
                        <a:pt x="0" y="13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09" name="Freeform 82"/>
                <p:cNvSpPr>
                  <a:spLocks/>
                </p:cNvSpPr>
                <p:nvPr/>
              </p:nvSpPr>
              <p:spPr bwMode="auto">
                <a:xfrm>
                  <a:off x="2692" y="1624"/>
                  <a:ext cx="208" cy="72"/>
                </a:xfrm>
                <a:custGeom>
                  <a:avLst/>
                  <a:gdLst>
                    <a:gd name="T0" fmla="*/ 3407872 w 52"/>
                    <a:gd name="T1" fmla="*/ 262144 h 18"/>
                    <a:gd name="T2" fmla="*/ 2686976 w 52"/>
                    <a:gd name="T3" fmla="*/ 0 h 18"/>
                    <a:gd name="T4" fmla="*/ 917504 w 52"/>
                    <a:gd name="T5" fmla="*/ 720896 h 18"/>
                    <a:gd name="T6" fmla="*/ 0 w 52"/>
                    <a:gd name="T7" fmla="*/ 524288 h 18"/>
                    <a:gd name="T8" fmla="*/ 458752 w 52"/>
                    <a:gd name="T9" fmla="*/ 1179648 h 18"/>
                    <a:gd name="T10" fmla="*/ 2686976 w 52"/>
                    <a:gd name="T11" fmla="*/ 1179648 h 18"/>
                    <a:gd name="T12" fmla="*/ 1703936 w 52"/>
                    <a:gd name="T13" fmla="*/ 917504 h 18"/>
                    <a:gd name="T14" fmla="*/ 3407872 w 52"/>
                    <a:gd name="T15" fmla="*/ 262144 h 1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"/>
                    <a:gd name="T25" fmla="*/ 0 h 18"/>
                    <a:gd name="T26" fmla="*/ 52 w 52"/>
                    <a:gd name="T27" fmla="*/ 18 h 1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" h="18">
                      <a:moveTo>
                        <a:pt x="52" y="4"/>
                      </a:moveTo>
                      <a:lnTo>
                        <a:pt x="41" y="0"/>
                      </a:lnTo>
                      <a:lnTo>
                        <a:pt x="14" y="11"/>
                      </a:lnTo>
                      <a:lnTo>
                        <a:pt x="0" y="8"/>
                      </a:lnTo>
                      <a:lnTo>
                        <a:pt x="7" y="18"/>
                      </a:lnTo>
                      <a:lnTo>
                        <a:pt x="41" y="18"/>
                      </a:lnTo>
                      <a:lnTo>
                        <a:pt x="26" y="14"/>
                      </a:lnTo>
                      <a:lnTo>
                        <a:pt x="52" y="4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10" name="Freeform 83"/>
                <p:cNvSpPr>
                  <a:spLocks/>
                </p:cNvSpPr>
                <p:nvPr/>
              </p:nvSpPr>
              <p:spPr bwMode="auto">
                <a:xfrm>
                  <a:off x="2692" y="1624"/>
                  <a:ext cx="208" cy="72"/>
                </a:xfrm>
                <a:custGeom>
                  <a:avLst/>
                  <a:gdLst>
                    <a:gd name="T0" fmla="*/ 3407872 w 52"/>
                    <a:gd name="T1" fmla="*/ 262144 h 18"/>
                    <a:gd name="T2" fmla="*/ 2686976 w 52"/>
                    <a:gd name="T3" fmla="*/ 0 h 18"/>
                    <a:gd name="T4" fmla="*/ 917504 w 52"/>
                    <a:gd name="T5" fmla="*/ 720896 h 18"/>
                    <a:gd name="T6" fmla="*/ 0 w 52"/>
                    <a:gd name="T7" fmla="*/ 524288 h 18"/>
                    <a:gd name="T8" fmla="*/ 458752 w 52"/>
                    <a:gd name="T9" fmla="*/ 1179648 h 18"/>
                    <a:gd name="T10" fmla="*/ 2686976 w 52"/>
                    <a:gd name="T11" fmla="*/ 1179648 h 18"/>
                    <a:gd name="T12" fmla="*/ 1703936 w 52"/>
                    <a:gd name="T13" fmla="*/ 917504 h 18"/>
                    <a:gd name="T14" fmla="*/ 3407872 w 52"/>
                    <a:gd name="T15" fmla="*/ 262144 h 1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"/>
                    <a:gd name="T25" fmla="*/ 0 h 18"/>
                    <a:gd name="T26" fmla="*/ 52 w 52"/>
                    <a:gd name="T27" fmla="*/ 18 h 1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" h="18">
                      <a:moveTo>
                        <a:pt x="52" y="4"/>
                      </a:moveTo>
                      <a:lnTo>
                        <a:pt x="41" y="0"/>
                      </a:lnTo>
                      <a:lnTo>
                        <a:pt x="14" y="11"/>
                      </a:lnTo>
                      <a:lnTo>
                        <a:pt x="0" y="8"/>
                      </a:lnTo>
                      <a:lnTo>
                        <a:pt x="7" y="18"/>
                      </a:lnTo>
                      <a:lnTo>
                        <a:pt x="41" y="18"/>
                      </a:lnTo>
                      <a:lnTo>
                        <a:pt x="26" y="14"/>
                      </a:lnTo>
                      <a:lnTo>
                        <a:pt x="52" y="4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11" name="Freeform 84"/>
                <p:cNvSpPr>
                  <a:spLocks/>
                </p:cNvSpPr>
                <p:nvPr/>
              </p:nvSpPr>
              <p:spPr bwMode="auto">
                <a:xfrm>
                  <a:off x="2704" y="1540"/>
                  <a:ext cx="208" cy="68"/>
                </a:xfrm>
                <a:custGeom>
                  <a:avLst/>
                  <a:gdLst>
                    <a:gd name="T0" fmla="*/ 0 w 52"/>
                    <a:gd name="T1" fmla="*/ 196608 h 17"/>
                    <a:gd name="T2" fmla="*/ 786432 w 52"/>
                    <a:gd name="T3" fmla="*/ 0 h 17"/>
                    <a:gd name="T4" fmla="*/ 2621440 w 52"/>
                    <a:gd name="T5" fmla="*/ 655360 h 17"/>
                    <a:gd name="T6" fmla="*/ 3407872 w 52"/>
                    <a:gd name="T7" fmla="*/ 458752 h 17"/>
                    <a:gd name="T8" fmla="*/ 3014656 w 52"/>
                    <a:gd name="T9" fmla="*/ 1114112 h 17"/>
                    <a:gd name="T10" fmla="*/ 851968 w 52"/>
                    <a:gd name="T11" fmla="*/ 1114112 h 17"/>
                    <a:gd name="T12" fmla="*/ 1703936 w 52"/>
                    <a:gd name="T13" fmla="*/ 917504 h 17"/>
                    <a:gd name="T14" fmla="*/ 0 w 52"/>
                    <a:gd name="T15" fmla="*/ 196608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"/>
                    <a:gd name="T25" fmla="*/ 0 h 17"/>
                    <a:gd name="T26" fmla="*/ 52 w 52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" h="17">
                      <a:moveTo>
                        <a:pt x="0" y="3"/>
                      </a:moveTo>
                      <a:lnTo>
                        <a:pt x="12" y="0"/>
                      </a:lnTo>
                      <a:lnTo>
                        <a:pt x="40" y="10"/>
                      </a:lnTo>
                      <a:lnTo>
                        <a:pt x="52" y="7"/>
                      </a:lnTo>
                      <a:lnTo>
                        <a:pt x="46" y="17"/>
                      </a:lnTo>
                      <a:lnTo>
                        <a:pt x="13" y="17"/>
                      </a:lnTo>
                      <a:lnTo>
                        <a:pt x="26" y="14"/>
                      </a:lnTo>
                      <a:lnTo>
                        <a:pt x="0" y="3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12" name="Freeform 85"/>
                <p:cNvSpPr>
                  <a:spLocks/>
                </p:cNvSpPr>
                <p:nvPr/>
              </p:nvSpPr>
              <p:spPr bwMode="auto">
                <a:xfrm>
                  <a:off x="2704" y="1540"/>
                  <a:ext cx="208" cy="68"/>
                </a:xfrm>
                <a:custGeom>
                  <a:avLst/>
                  <a:gdLst>
                    <a:gd name="T0" fmla="*/ 0 w 52"/>
                    <a:gd name="T1" fmla="*/ 196608 h 17"/>
                    <a:gd name="T2" fmla="*/ 786432 w 52"/>
                    <a:gd name="T3" fmla="*/ 0 h 17"/>
                    <a:gd name="T4" fmla="*/ 2621440 w 52"/>
                    <a:gd name="T5" fmla="*/ 655360 h 17"/>
                    <a:gd name="T6" fmla="*/ 3407872 w 52"/>
                    <a:gd name="T7" fmla="*/ 458752 h 17"/>
                    <a:gd name="T8" fmla="*/ 3014656 w 52"/>
                    <a:gd name="T9" fmla="*/ 1114112 h 17"/>
                    <a:gd name="T10" fmla="*/ 851968 w 52"/>
                    <a:gd name="T11" fmla="*/ 1114112 h 17"/>
                    <a:gd name="T12" fmla="*/ 1703936 w 52"/>
                    <a:gd name="T13" fmla="*/ 917504 h 17"/>
                    <a:gd name="T14" fmla="*/ 0 w 52"/>
                    <a:gd name="T15" fmla="*/ 196608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"/>
                    <a:gd name="T25" fmla="*/ 0 h 17"/>
                    <a:gd name="T26" fmla="*/ 52 w 52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" h="17">
                      <a:moveTo>
                        <a:pt x="0" y="3"/>
                      </a:moveTo>
                      <a:lnTo>
                        <a:pt x="12" y="0"/>
                      </a:lnTo>
                      <a:lnTo>
                        <a:pt x="40" y="10"/>
                      </a:lnTo>
                      <a:lnTo>
                        <a:pt x="52" y="7"/>
                      </a:lnTo>
                      <a:lnTo>
                        <a:pt x="46" y="17"/>
                      </a:lnTo>
                      <a:lnTo>
                        <a:pt x="13" y="17"/>
                      </a:lnTo>
                      <a:lnTo>
                        <a:pt x="26" y="14"/>
                      </a:lnTo>
                      <a:lnTo>
                        <a:pt x="0" y="3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13" name="Freeform 86"/>
                <p:cNvSpPr>
                  <a:spLocks/>
                </p:cNvSpPr>
                <p:nvPr/>
              </p:nvSpPr>
              <p:spPr bwMode="auto">
                <a:xfrm>
                  <a:off x="2912" y="1632"/>
                  <a:ext cx="212" cy="68"/>
                </a:xfrm>
                <a:custGeom>
                  <a:avLst/>
                  <a:gdLst>
                    <a:gd name="T0" fmla="*/ 3473408 w 53"/>
                    <a:gd name="T1" fmla="*/ 851968 h 17"/>
                    <a:gd name="T2" fmla="*/ 2686976 w 53"/>
                    <a:gd name="T3" fmla="*/ 1114112 h 17"/>
                    <a:gd name="T4" fmla="*/ 917504 w 53"/>
                    <a:gd name="T5" fmla="*/ 393216 h 17"/>
                    <a:gd name="T6" fmla="*/ 0 w 53"/>
                    <a:gd name="T7" fmla="*/ 589824 h 17"/>
                    <a:gd name="T8" fmla="*/ 458752 w 53"/>
                    <a:gd name="T9" fmla="*/ 0 h 17"/>
                    <a:gd name="T10" fmla="*/ 2686976 w 53"/>
                    <a:gd name="T11" fmla="*/ 0 h 17"/>
                    <a:gd name="T12" fmla="*/ 1703936 w 53"/>
                    <a:gd name="T13" fmla="*/ 196608 h 17"/>
                    <a:gd name="T14" fmla="*/ 3473408 w 53"/>
                    <a:gd name="T15" fmla="*/ 851968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3"/>
                    <a:gd name="T25" fmla="*/ 0 h 17"/>
                    <a:gd name="T26" fmla="*/ 53 w 53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3" h="17">
                      <a:moveTo>
                        <a:pt x="53" y="13"/>
                      </a:moveTo>
                      <a:lnTo>
                        <a:pt x="41" y="17"/>
                      </a:lnTo>
                      <a:lnTo>
                        <a:pt x="14" y="6"/>
                      </a:lnTo>
                      <a:lnTo>
                        <a:pt x="0" y="9"/>
                      </a:lnTo>
                      <a:lnTo>
                        <a:pt x="7" y="0"/>
                      </a:lnTo>
                      <a:lnTo>
                        <a:pt x="41" y="0"/>
                      </a:lnTo>
                      <a:lnTo>
                        <a:pt x="26" y="3"/>
                      </a:lnTo>
                      <a:lnTo>
                        <a:pt x="53" y="13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14" name="Freeform 87"/>
                <p:cNvSpPr>
                  <a:spLocks/>
                </p:cNvSpPr>
                <p:nvPr/>
              </p:nvSpPr>
              <p:spPr bwMode="auto">
                <a:xfrm>
                  <a:off x="2912" y="1632"/>
                  <a:ext cx="212" cy="68"/>
                </a:xfrm>
                <a:custGeom>
                  <a:avLst/>
                  <a:gdLst>
                    <a:gd name="T0" fmla="*/ 3473408 w 53"/>
                    <a:gd name="T1" fmla="*/ 851968 h 17"/>
                    <a:gd name="T2" fmla="*/ 2686976 w 53"/>
                    <a:gd name="T3" fmla="*/ 1114112 h 17"/>
                    <a:gd name="T4" fmla="*/ 917504 w 53"/>
                    <a:gd name="T5" fmla="*/ 393216 h 17"/>
                    <a:gd name="T6" fmla="*/ 0 w 53"/>
                    <a:gd name="T7" fmla="*/ 589824 h 17"/>
                    <a:gd name="T8" fmla="*/ 458752 w 53"/>
                    <a:gd name="T9" fmla="*/ 0 h 17"/>
                    <a:gd name="T10" fmla="*/ 2686976 w 53"/>
                    <a:gd name="T11" fmla="*/ 0 h 17"/>
                    <a:gd name="T12" fmla="*/ 1703936 w 53"/>
                    <a:gd name="T13" fmla="*/ 196608 h 17"/>
                    <a:gd name="T14" fmla="*/ 3473408 w 53"/>
                    <a:gd name="T15" fmla="*/ 851968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3"/>
                    <a:gd name="T25" fmla="*/ 0 h 17"/>
                    <a:gd name="T26" fmla="*/ 53 w 53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3" h="17">
                      <a:moveTo>
                        <a:pt x="53" y="13"/>
                      </a:moveTo>
                      <a:lnTo>
                        <a:pt x="41" y="17"/>
                      </a:lnTo>
                      <a:lnTo>
                        <a:pt x="14" y="6"/>
                      </a:lnTo>
                      <a:lnTo>
                        <a:pt x="0" y="9"/>
                      </a:lnTo>
                      <a:lnTo>
                        <a:pt x="7" y="0"/>
                      </a:lnTo>
                      <a:lnTo>
                        <a:pt x="41" y="0"/>
                      </a:lnTo>
                      <a:lnTo>
                        <a:pt x="26" y="3"/>
                      </a:lnTo>
                      <a:lnTo>
                        <a:pt x="53" y="13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5307828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17513"/>
            <a:ext cx="8064500" cy="779462"/>
          </a:xfrm>
        </p:spPr>
        <p:txBody>
          <a:bodyPr/>
          <a:lstStyle/>
          <a:p>
            <a:pPr eaLnBrk="1" hangingPunct="1"/>
            <a:r>
              <a:rPr lang="zh-CN" altLang="en-US" sz="3600" b="0" smtClean="0"/>
              <a:t>三层交换机功能模型</a:t>
            </a:r>
          </a:p>
        </p:txBody>
      </p:sp>
      <p:grpSp>
        <p:nvGrpSpPr>
          <p:cNvPr id="45059" name="Group 3"/>
          <p:cNvGrpSpPr>
            <a:grpSpLocks/>
          </p:cNvGrpSpPr>
          <p:nvPr/>
        </p:nvGrpSpPr>
        <p:grpSpPr bwMode="auto">
          <a:xfrm>
            <a:off x="1476375" y="1579563"/>
            <a:ext cx="6048375" cy="4513262"/>
            <a:chOff x="975" y="709"/>
            <a:chExt cx="3810" cy="2843"/>
          </a:xfrm>
        </p:grpSpPr>
        <p:sp>
          <p:nvSpPr>
            <p:cNvPr id="45060" name="Line 4"/>
            <p:cNvSpPr>
              <a:spLocks noChangeShapeType="1"/>
            </p:cNvSpPr>
            <p:nvPr/>
          </p:nvSpPr>
          <p:spPr bwMode="auto">
            <a:xfrm>
              <a:off x="4183" y="2295"/>
              <a:ext cx="1" cy="328"/>
            </a:xfrm>
            <a:prstGeom prst="line">
              <a:avLst/>
            </a:prstGeom>
            <a:noFill/>
            <a:ln w="28575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1" name="Line 5"/>
            <p:cNvSpPr>
              <a:spLocks noChangeShapeType="1"/>
            </p:cNvSpPr>
            <p:nvPr/>
          </p:nvSpPr>
          <p:spPr bwMode="auto">
            <a:xfrm>
              <a:off x="3179" y="2295"/>
              <a:ext cx="2" cy="328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2" name="Line 6"/>
            <p:cNvSpPr>
              <a:spLocks noChangeShapeType="1"/>
            </p:cNvSpPr>
            <p:nvPr/>
          </p:nvSpPr>
          <p:spPr bwMode="auto">
            <a:xfrm>
              <a:off x="2578" y="2295"/>
              <a:ext cx="1" cy="328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3" name="Line 7"/>
            <p:cNvSpPr>
              <a:spLocks noChangeShapeType="1"/>
            </p:cNvSpPr>
            <p:nvPr/>
          </p:nvSpPr>
          <p:spPr bwMode="auto">
            <a:xfrm>
              <a:off x="1575" y="2295"/>
              <a:ext cx="1" cy="3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4" name="Line 8"/>
            <p:cNvSpPr>
              <a:spLocks noChangeShapeType="1"/>
            </p:cNvSpPr>
            <p:nvPr/>
          </p:nvSpPr>
          <p:spPr bwMode="auto">
            <a:xfrm>
              <a:off x="4115" y="1058"/>
              <a:ext cx="1" cy="608"/>
            </a:xfrm>
            <a:prstGeom prst="line">
              <a:avLst/>
            </a:prstGeom>
            <a:noFill/>
            <a:ln w="28575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5" name="Line 9"/>
            <p:cNvSpPr>
              <a:spLocks noChangeShapeType="1"/>
            </p:cNvSpPr>
            <p:nvPr/>
          </p:nvSpPr>
          <p:spPr bwMode="auto">
            <a:xfrm>
              <a:off x="3121" y="1058"/>
              <a:ext cx="1003" cy="1"/>
            </a:xfrm>
            <a:prstGeom prst="line">
              <a:avLst/>
            </a:prstGeom>
            <a:noFill/>
            <a:ln w="28575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6" name="Line 10"/>
            <p:cNvSpPr>
              <a:spLocks noChangeShapeType="1"/>
            </p:cNvSpPr>
            <p:nvPr/>
          </p:nvSpPr>
          <p:spPr bwMode="auto">
            <a:xfrm>
              <a:off x="2913" y="1032"/>
              <a:ext cx="1" cy="608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7" name="Line 11"/>
            <p:cNvSpPr>
              <a:spLocks noChangeShapeType="1"/>
            </p:cNvSpPr>
            <p:nvPr/>
          </p:nvSpPr>
          <p:spPr bwMode="auto">
            <a:xfrm>
              <a:off x="1642" y="1058"/>
              <a:ext cx="2" cy="60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8" name="Rectangle 12"/>
            <p:cNvSpPr>
              <a:spLocks noChangeArrowheads="1"/>
            </p:cNvSpPr>
            <p:nvPr/>
          </p:nvSpPr>
          <p:spPr bwMode="auto">
            <a:xfrm>
              <a:off x="975" y="1593"/>
              <a:ext cx="1271" cy="795"/>
            </a:xfrm>
            <a:prstGeom prst="rect">
              <a:avLst/>
            </a:prstGeom>
            <a:solidFill>
              <a:srgbClr val="FF99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90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2B17BF"/>
                </a:buClr>
                <a:buSzPct val="80000"/>
                <a:buFont typeface="Wingdings" pitchFamily="2" charset="2"/>
                <a:buChar char="Ø"/>
                <a:defRPr sz="3200" b="1">
                  <a:solidFill>
                    <a:srgbClr val="000000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2B17BF"/>
                </a:buClr>
                <a:buFont typeface="Wingdings" pitchFamily="2" charset="2"/>
                <a:buChar char="ü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0000"/>
                <a:buChar char="–"/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45069" name="Rectangle 13"/>
            <p:cNvSpPr>
              <a:spLocks noChangeArrowheads="1"/>
            </p:cNvSpPr>
            <p:nvPr/>
          </p:nvSpPr>
          <p:spPr bwMode="auto">
            <a:xfrm>
              <a:off x="3514" y="1593"/>
              <a:ext cx="1271" cy="795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90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2B17BF"/>
                </a:buClr>
                <a:buSzPct val="80000"/>
                <a:buFont typeface="Wingdings" pitchFamily="2" charset="2"/>
                <a:buChar char="Ø"/>
                <a:defRPr sz="3200" b="1">
                  <a:solidFill>
                    <a:srgbClr val="000000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2B17BF"/>
                </a:buClr>
                <a:buFont typeface="Wingdings" pitchFamily="2" charset="2"/>
                <a:buChar char="ü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0000"/>
                <a:buChar char="–"/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45070" name="Rectangle 14"/>
            <p:cNvSpPr>
              <a:spLocks noChangeArrowheads="1"/>
            </p:cNvSpPr>
            <p:nvPr/>
          </p:nvSpPr>
          <p:spPr bwMode="auto">
            <a:xfrm>
              <a:off x="2246" y="1593"/>
              <a:ext cx="1269" cy="795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90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2B17BF"/>
                </a:buClr>
                <a:buSzPct val="80000"/>
                <a:buFont typeface="Wingdings" pitchFamily="2" charset="2"/>
                <a:buChar char="Ø"/>
                <a:defRPr sz="3200" b="1">
                  <a:solidFill>
                    <a:srgbClr val="000000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2B17BF"/>
                </a:buClr>
                <a:buFont typeface="Wingdings" pitchFamily="2" charset="2"/>
                <a:buChar char="ü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0000"/>
                <a:buChar char="–"/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45071" name="Line 15"/>
            <p:cNvSpPr>
              <a:spLocks noChangeShapeType="1"/>
            </p:cNvSpPr>
            <p:nvPr/>
          </p:nvSpPr>
          <p:spPr bwMode="auto">
            <a:xfrm>
              <a:off x="1642" y="1058"/>
              <a:ext cx="1003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2" name="Text Box 16"/>
            <p:cNvSpPr txBox="1">
              <a:spLocks noChangeArrowheads="1"/>
            </p:cNvSpPr>
            <p:nvPr/>
          </p:nvSpPr>
          <p:spPr bwMode="auto">
            <a:xfrm>
              <a:off x="1136" y="3264"/>
              <a:ext cx="8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90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2B17BF"/>
                </a:buClr>
                <a:buSzPct val="80000"/>
                <a:buFont typeface="Wingdings" pitchFamily="2" charset="2"/>
                <a:buChar char="Ø"/>
                <a:defRPr sz="3200" b="1">
                  <a:solidFill>
                    <a:srgbClr val="000000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2B17BF"/>
                </a:buClr>
                <a:buFont typeface="Wingdings" pitchFamily="2" charset="2"/>
                <a:buChar char="ü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0000"/>
                <a:buChar char="–"/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200" u="none">
                  <a:solidFill>
                    <a:srgbClr val="FF0000"/>
                  </a:solidFill>
                </a:rPr>
                <a:t>10.110.0.113/24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200" u="none">
                  <a:solidFill>
                    <a:srgbClr val="FF0000"/>
                  </a:solidFill>
                </a:rPr>
                <a:t>G:10.110.0.254</a:t>
              </a:r>
            </a:p>
          </p:txBody>
        </p:sp>
        <p:sp>
          <p:nvSpPr>
            <p:cNvPr id="45073" name="Text Box 17"/>
            <p:cNvSpPr txBox="1">
              <a:spLocks noChangeArrowheads="1"/>
            </p:cNvSpPr>
            <p:nvPr/>
          </p:nvSpPr>
          <p:spPr bwMode="auto">
            <a:xfrm>
              <a:off x="2156" y="3264"/>
              <a:ext cx="7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90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2B17BF"/>
                </a:buClr>
                <a:buSzPct val="80000"/>
                <a:buFont typeface="Wingdings" pitchFamily="2" charset="2"/>
                <a:buChar char="Ø"/>
                <a:defRPr sz="3200" b="1">
                  <a:solidFill>
                    <a:srgbClr val="000000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2B17BF"/>
                </a:buClr>
                <a:buFont typeface="Wingdings" pitchFamily="2" charset="2"/>
                <a:buChar char="ü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0000"/>
                <a:buChar char="–"/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200" u="none">
                  <a:solidFill>
                    <a:srgbClr val="2B17BF"/>
                  </a:solidFill>
                </a:rPr>
                <a:t>10.110.1.69/24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200" u="none">
                  <a:solidFill>
                    <a:srgbClr val="2B17BF"/>
                  </a:solidFill>
                </a:rPr>
                <a:t>G:10.110.1.254</a:t>
              </a:r>
            </a:p>
          </p:txBody>
        </p:sp>
        <p:sp>
          <p:nvSpPr>
            <p:cNvPr id="45074" name="Text Box 18"/>
            <p:cNvSpPr txBox="1">
              <a:spLocks noChangeArrowheads="1"/>
            </p:cNvSpPr>
            <p:nvPr/>
          </p:nvSpPr>
          <p:spPr bwMode="auto">
            <a:xfrm>
              <a:off x="2918" y="3264"/>
              <a:ext cx="7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90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2B17BF"/>
                </a:buClr>
                <a:buSzPct val="80000"/>
                <a:buFont typeface="Wingdings" pitchFamily="2" charset="2"/>
                <a:buChar char="Ø"/>
                <a:defRPr sz="3200" b="1">
                  <a:solidFill>
                    <a:srgbClr val="000000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2B17BF"/>
                </a:buClr>
                <a:buFont typeface="Wingdings" pitchFamily="2" charset="2"/>
                <a:buChar char="ü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0000"/>
                <a:buChar char="–"/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200" u="none">
                  <a:solidFill>
                    <a:srgbClr val="2B17BF"/>
                  </a:solidFill>
                </a:rPr>
                <a:t>10.110.1.88/24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200" u="none">
                  <a:solidFill>
                    <a:srgbClr val="2B17BF"/>
                  </a:solidFill>
                </a:rPr>
                <a:t>G:10.110.1.254</a:t>
              </a:r>
            </a:p>
          </p:txBody>
        </p:sp>
        <p:sp>
          <p:nvSpPr>
            <p:cNvPr id="45075" name="Text Box 19"/>
            <p:cNvSpPr txBox="1">
              <a:spLocks noChangeArrowheads="1"/>
            </p:cNvSpPr>
            <p:nvPr/>
          </p:nvSpPr>
          <p:spPr bwMode="auto">
            <a:xfrm>
              <a:off x="3819" y="3264"/>
              <a:ext cx="8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90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2B17BF"/>
                </a:buClr>
                <a:buSzPct val="80000"/>
                <a:buFont typeface="Wingdings" pitchFamily="2" charset="2"/>
                <a:buChar char="Ø"/>
                <a:defRPr sz="3200" b="1">
                  <a:solidFill>
                    <a:srgbClr val="000000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2B17BF"/>
                </a:buClr>
                <a:buFont typeface="Wingdings" pitchFamily="2" charset="2"/>
                <a:buChar char="ü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0000"/>
                <a:buChar char="–"/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200" u="none">
                  <a:solidFill>
                    <a:srgbClr val="00CC00"/>
                  </a:solidFill>
                </a:rPr>
                <a:t>10.110.2.200/24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200" u="none">
                  <a:solidFill>
                    <a:srgbClr val="00CC00"/>
                  </a:solidFill>
                </a:rPr>
                <a:t>G:10.110.2.254</a:t>
              </a:r>
            </a:p>
          </p:txBody>
        </p:sp>
        <p:sp>
          <p:nvSpPr>
            <p:cNvPr id="45076" name="Text Box 20"/>
            <p:cNvSpPr txBox="1">
              <a:spLocks noChangeArrowheads="1"/>
            </p:cNvSpPr>
            <p:nvPr/>
          </p:nvSpPr>
          <p:spPr bwMode="auto">
            <a:xfrm>
              <a:off x="1244" y="897"/>
              <a:ext cx="10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90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2B17BF"/>
                </a:buClr>
                <a:buSzPct val="80000"/>
                <a:buFont typeface="Wingdings" pitchFamily="2" charset="2"/>
                <a:buChar char="Ø"/>
                <a:defRPr sz="3200" b="1">
                  <a:solidFill>
                    <a:srgbClr val="000000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2B17BF"/>
                </a:buClr>
                <a:buFont typeface="Wingdings" pitchFamily="2" charset="2"/>
                <a:buChar char="ü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0000"/>
                <a:buChar char="–"/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200" u="none">
                  <a:solidFill>
                    <a:srgbClr val="FF0000"/>
                  </a:solidFill>
                </a:rPr>
                <a:t>ETH0:10.110.0.254/24</a:t>
              </a:r>
            </a:p>
          </p:txBody>
        </p:sp>
        <p:sp>
          <p:nvSpPr>
            <p:cNvPr id="45077" name="Text Box 21"/>
            <p:cNvSpPr txBox="1">
              <a:spLocks noChangeArrowheads="1"/>
            </p:cNvSpPr>
            <p:nvPr/>
          </p:nvSpPr>
          <p:spPr bwMode="auto">
            <a:xfrm>
              <a:off x="2317" y="1224"/>
              <a:ext cx="10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90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2B17BF"/>
                </a:buClr>
                <a:buSzPct val="80000"/>
                <a:buFont typeface="Wingdings" pitchFamily="2" charset="2"/>
                <a:buChar char="Ø"/>
                <a:defRPr sz="3200" b="1">
                  <a:solidFill>
                    <a:srgbClr val="000000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2B17BF"/>
                </a:buClr>
                <a:buFont typeface="Wingdings" pitchFamily="2" charset="2"/>
                <a:buChar char="ü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0000"/>
                <a:buChar char="–"/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200" u="none">
                  <a:solidFill>
                    <a:srgbClr val="3333CC"/>
                  </a:solidFill>
                </a:rPr>
                <a:t>ETH1:10.110.1.254/24</a:t>
              </a:r>
            </a:p>
          </p:txBody>
        </p:sp>
        <p:sp>
          <p:nvSpPr>
            <p:cNvPr id="45078" name="Text Box 22"/>
            <p:cNvSpPr txBox="1">
              <a:spLocks noChangeArrowheads="1"/>
            </p:cNvSpPr>
            <p:nvPr/>
          </p:nvSpPr>
          <p:spPr bwMode="auto">
            <a:xfrm>
              <a:off x="3337" y="897"/>
              <a:ext cx="10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90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2B17BF"/>
                </a:buClr>
                <a:buSzPct val="80000"/>
                <a:buFont typeface="Wingdings" pitchFamily="2" charset="2"/>
                <a:buChar char="Ø"/>
                <a:defRPr sz="3200" b="1">
                  <a:solidFill>
                    <a:srgbClr val="000000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2B17BF"/>
                </a:buClr>
                <a:buFont typeface="Wingdings" pitchFamily="2" charset="2"/>
                <a:buChar char="ü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0000"/>
                <a:buChar char="–"/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200" u="none">
                  <a:solidFill>
                    <a:srgbClr val="00CC00"/>
                  </a:solidFill>
                </a:rPr>
                <a:t>ETH2:10.110.2.254/24</a:t>
              </a:r>
            </a:p>
          </p:txBody>
        </p:sp>
        <p:pic>
          <p:nvPicPr>
            <p:cNvPr id="45079" name="Picture 23" descr="路由器通用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8" y="709"/>
              <a:ext cx="636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80" name="Picture 24" descr="交换机通用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3" y="1570"/>
              <a:ext cx="2949" cy="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81" name="Picture 25" descr="用户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3" y="2659"/>
              <a:ext cx="388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82" name="Picture 26" descr="用户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" y="2614"/>
              <a:ext cx="388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83" name="Picture 27" descr="用户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6" y="2614"/>
              <a:ext cx="388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84" name="Picture 28" descr="用户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9" y="2568"/>
              <a:ext cx="388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3577704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6"/>
          <p:cNvSpPr txBox="1">
            <a:spLocks noChangeArrowheads="1"/>
          </p:cNvSpPr>
          <p:nvPr/>
        </p:nvSpPr>
        <p:spPr bwMode="auto">
          <a:xfrm>
            <a:off x="2685431" y="2374283"/>
            <a:ext cx="43180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9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2B17BF"/>
              </a:buClr>
              <a:buSzPct val="80000"/>
              <a:buFont typeface="Wingdings" pitchFamily="2" charset="2"/>
              <a:buChar char="Ø"/>
              <a:defRPr sz="3200" b="1">
                <a:solidFill>
                  <a:srgbClr val="000000"/>
                </a:solidFill>
                <a:latin typeface="Arial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2B17BF"/>
              </a:buClr>
              <a:buFont typeface="Wingdings" pitchFamily="2" charset="2"/>
              <a:buChar char="ü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0000"/>
              <a:buChar char="–"/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»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»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»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»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»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u="none">
                <a:solidFill>
                  <a:srgbClr val="000000"/>
                </a:solidFill>
                <a:latin typeface="Times New Roman" pitchFamily="18" charset="0"/>
              </a:rPr>
              <a:t>S1</a:t>
            </a:r>
          </a:p>
        </p:txBody>
      </p:sp>
      <p:sp>
        <p:nvSpPr>
          <p:cNvPr id="48131" name="Text Box 29"/>
          <p:cNvSpPr txBox="1">
            <a:spLocks noChangeArrowheads="1"/>
          </p:cNvSpPr>
          <p:nvPr/>
        </p:nvSpPr>
        <p:spPr bwMode="auto">
          <a:xfrm>
            <a:off x="6141418" y="2374283"/>
            <a:ext cx="43180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9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2B17BF"/>
              </a:buClr>
              <a:buSzPct val="80000"/>
              <a:buFont typeface="Wingdings" pitchFamily="2" charset="2"/>
              <a:buChar char="Ø"/>
              <a:defRPr sz="3200" b="1">
                <a:solidFill>
                  <a:srgbClr val="000000"/>
                </a:solidFill>
                <a:latin typeface="Arial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2B17BF"/>
              </a:buClr>
              <a:buFont typeface="Wingdings" pitchFamily="2" charset="2"/>
              <a:buChar char="ü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0000"/>
              <a:buChar char="–"/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»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»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»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»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»"/>
              <a:defRPr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u="none">
                <a:solidFill>
                  <a:srgbClr val="000000"/>
                </a:solidFill>
                <a:latin typeface="Times New Roman" pitchFamily="18" charset="0"/>
              </a:rPr>
              <a:t>S2</a:t>
            </a:r>
          </a:p>
        </p:txBody>
      </p:sp>
      <p:grpSp>
        <p:nvGrpSpPr>
          <p:cNvPr id="48132" name="Group 44"/>
          <p:cNvGrpSpPr>
            <a:grpSpLocks/>
          </p:cNvGrpSpPr>
          <p:nvPr/>
        </p:nvGrpSpPr>
        <p:grpSpPr bwMode="auto">
          <a:xfrm>
            <a:off x="307356" y="2518746"/>
            <a:ext cx="8497887" cy="2519362"/>
            <a:chOff x="249" y="845"/>
            <a:chExt cx="5122" cy="1988"/>
          </a:xfrm>
        </p:grpSpPr>
        <p:pic>
          <p:nvPicPr>
            <p:cNvPr id="48137" name="Picture 3" descr="显示屏-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DFFFF"/>
                </a:clrFrom>
                <a:clrTo>
                  <a:srgbClr val="FD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3" y="1927"/>
              <a:ext cx="450" cy="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38" name="Line 4"/>
            <p:cNvSpPr>
              <a:spLocks noChangeShapeType="1"/>
            </p:cNvSpPr>
            <p:nvPr/>
          </p:nvSpPr>
          <p:spPr bwMode="auto">
            <a:xfrm flipH="1">
              <a:off x="1033" y="1243"/>
              <a:ext cx="560" cy="7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9" name="Line 5"/>
            <p:cNvSpPr>
              <a:spLocks noChangeShapeType="1"/>
            </p:cNvSpPr>
            <p:nvPr/>
          </p:nvSpPr>
          <p:spPr bwMode="auto">
            <a:xfrm>
              <a:off x="1943" y="1207"/>
              <a:ext cx="666" cy="8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0" name="Line 6"/>
            <p:cNvSpPr>
              <a:spLocks noChangeShapeType="1"/>
            </p:cNvSpPr>
            <p:nvPr/>
          </p:nvSpPr>
          <p:spPr bwMode="auto">
            <a:xfrm flipV="1">
              <a:off x="2110" y="1117"/>
              <a:ext cx="5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1" name="Line 7"/>
            <p:cNvSpPr>
              <a:spLocks noChangeShapeType="1"/>
            </p:cNvSpPr>
            <p:nvPr/>
          </p:nvSpPr>
          <p:spPr bwMode="auto">
            <a:xfrm flipH="1">
              <a:off x="3385" y="1243"/>
              <a:ext cx="448" cy="7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2" name="Line 8"/>
            <p:cNvSpPr>
              <a:spLocks noChangeShapeType="1"/>
            </p:cNvSpPr>
            <p:nvPr/>
          </p:nvSpPr>
          <p:spPr bwMode="auto">
            <a:xfrm>
              <a:off x="4057" y="1243"/>
              <a:ext cx="448" cy="7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48143" name="Picture 9" descr="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1" y="950"/>
              <a:ext cx="647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44" name="Picture 10" descr="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1" y="950"/>
              <a:ext cx="647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45" name="Picture 11" descr="显示屏-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DFFFF"/>
                </a:clrFrom>
                <a:clrTo>
                  <a:srgbClr val="FD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1" y="1927"/>
              <a:ext cx="450" cy="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46" name="Picture 12" descr="显示屏-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DFFFF"/>
                </a:clrFrom>
                <a:clrTo>
                  <a:srgbClr val="FD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0" y="1927"/>
              <a:ext cx="450" cy="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47" name="Text Box 13"/>
            <p:cNvSpPr txBox="1">
              <a:spLocks noChangeArrowheads="1"/>
            </p:cNvSpPr>
            <p:nvPr/>
          </p:nvSpPr>
          <p:spPr bwMode="auto">
            <a:xfrm>
              <a:off x="1701" y="1207"/>
              <a:ext cx="560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90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2B17BF"/>
                </a:buClr>
                <a:buSzPct val="80000"/>
                <a:buFont typeface="Wingdings" pitchFamily="2" charset="2"/>
                <a:buChar char="Ø"/>
                <a:defRPr sz="3200" b="1">
                  <a:solidFill>
                    <a:srgbClr val="000000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2B17BF"/>
                </a:buClr>
                <a:buFont typeface="Wingdings" pitchFamily="2" charset="2"/>
                <a:buChar char="ü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0000"/>
                <a:buChar char="–"/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u="none">
                  <a:solidFill>
                    <a:srgbClr val="000000"/>
                  </a:solidFill>
                  <a:latin typeface="Times New Roman" pitchFamily="18" charset="0"/>
                </a:rPr>
                <a:t>E0/24</a:t>
              </a:r>
            </a:p>
          </p:txBody>
        </p:sp>
        <p:sp>
          <p:nvSpPr>
            <p:cNvPr id="48148" name="Text Box 14"/>
            <p:cNvSpPr txBox="1">
              <a:spLocks noChangeArrowheads="1"/>
            </p:cNvSpPr>
            <p:nvPr/>
          </p:nvSpPr>
          <p:spPr bwMode="auto">
            <a:xfrm>
              <a:off x="1145" y="1243"/>
              <a:ext cx="448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90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2B17BF"/>
                </a:buClr>
                <a:buSzPct val="80000"/>
                <a:buFont typeface="Wingdings" pitchFamily="2" charset="2"/>
                <a:buChar char="Ø"/>
                <a:defRPr sz="3200" b="1">
                  <a:solidFill>
                    <a:srgbClr val="000000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2B17BF"/>
                </a:buClr>
                <a:buFont typeface="Wingdings" pitchFamily="2" charset="2"/>
                <a:buChar char="ü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0000"/>
                <a:buChar char="–"/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u="none">
                  <a:solidFill>
                    <a:srgbClr val="000000"/>
                  </a:solidFill>
                  <a:latin typeface="Times New Roman" pitchFamily="18" charset="0"/>
                </a:rPr>
                <a:t>E0/1</a:t>
              </a:r>
            </a:p>
          </p:txBody>
        </p:sp>
        <p:sp>
          <p:nvSpPr>
            <p:cNvPr id="48149" name="Text Box 15"/>
            <p:cNvSpPr txBox="1">
              <a:spLocks noChangeArrowheads="1"/>
            </p:cNvSpPr>
            <p:nvPr/>
          </p:nvSpPr>
          <p:spPr bwMode="auto">
            <a:xfrm>
              <a:off x="3385" y="1243"/>
              <a:ext cx="448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90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2B17BF"/>
                </a:buClr>
                <a:buSzPct val="80000"/>
                <a:buFont typeface="Wingdings" pitchFamily="2" charset="2"/>
                <a:buChar char="Ø"/>
                <a:defRPr sz="3200" b="1">
                  <a:solidFill>
                    <a:srgbClr val="000000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2B17BF"/>
                </a:buClr>
                <a:buFont typeface="Wingdings" pitchFamily="2" charset="2"/>
                <a:buChar char="ü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0000"/>
                <a:buChar char="–"/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u="none">
                  <a:solidFill>
                    <a:srgbClr val="000000"/>
                  </a:solidFill>
                  <a:latin typeface="Times New Roman" pitchFamily="18" charset="0"/>
                </a:rPr>
                <a:t>E0/1</a:t>
              </a:r>
            </a:p>
          </p:txBody>
        </p:sp>
        <p:sp>
          <p:nvSpPr>
            <p:cNvPr id="48150" name="Text Box 16"/>
            <p:cNvSpPr txBox="1">
              <a:spLocks noChangeArrowheads="1"/>
            </p:cNvSpPr>
            <p:nvPr/>
          </p:nvSpPr>
          <p:spPr bwMode="auto">
            <a:xfrm>
              <a:off x="4057" y="1243"/>
              <a:ext cx="560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90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2B17BF"/>
                </a:buClr>
                <a:buSzPct val="80000"/>
                <a:buFont typeface="Wingdings" pitchFamily="2" charset="2"/>
                <a:buChar char="Ø"/>
                <a:defRPr sz="3200" b="1">
                  <a:solidFill>
                    <a:srgbClr val="000000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2B17BF"/>
                </a:buClr>
                <a:buFont typeface="Wingdings" pitchFamily="2" charset="2"/>
                <a:buChar char="ü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0000"/>
                <a:buChar char="–"/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u="none">
                  <a:solidFill>
                    <a:srgbClr val="000000"/>
                  </a:solidFill>
                  <a:latin typeface="Times New Roman" pitchFamily="18" charset="0"/>
                </a:rPr>
                <a:t>E0/24</a:t>
              </a:r>
            </a:p>
          </p:txBody>
        </p:sp>
        <p:pic>
          <p:nvPicPr>
            <p:cNvPr id="48151" name="Picture 17" descr="显示屏-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DFFFF"/>
                </a:clrFrom>
                <a:clrTo>
                  <a:srgbClr val="FD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" y="1927"/>
              <a:ext cx="450" cy="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52" name="Text Box 18"/>
            <p:cNvSpPr txBox="1">
              <a:spLocks noChangeArrowheads="1"/>
            </p:cNvSpPr>
            <p:nvPr/>
          </p:nvSpPr>
          <p:spPr bwMode="auto">
            <a:xfrm>
              <a:off x="2065" y="890"/>
              <a:ext cx="496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90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2B17BF"/>
                </a:buClr>
                <a:buSzPct val="80000"/>
                <a:buFont typeface="Wingdings" pitchFamily="2" charset="2"/>
                <a:buChar char="Ø"/>
                <a:defRPr sz="3200" b="1">
                  <a:solidFill>
                    <a:srgbClr val="000000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2B17BF"/>
                </a:buClr>
                <a:buFont typeface="Wingdings" pitchFamily="2" charset="2"/>
                <a:buChar char="ü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0000"/>
                <a:buChar char="–"/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u="none" dirty="0">
                  <a:solidFill>
                    <a:srgbClr val="000000"/>
                  </a:solidFill>
                  <a:latin typeface="Times New Roman" pitchFamily="18" charset="0"/>
                </a:rPr>
                <a:t>E0/13</a:t>
              </a:r>
            </a:p>
          </p:txBody>
        </p:sp>
        <p:sp>
          <p:nvSpPr>
            <p:cNvPr id="48153" name="Text Box 19"/>
            <p:cNvSpPr txBox="1">
              <a:spLocks noChangeArrowheads="1"/>
            </p:cNvSpPr>
            <p:nvPr/>
          </p:nvSpPr>
          <p:spPr bwMode="auto">
            <a:xfrm>
              <a:off x="3335" y="890"/>
              <a:ext cx="480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90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2B17BF"/>
                </a:buClr>
                <a:buSzPct val="80000"/>
                <a:buFont typeface="Wingdings" pitchFamily="2" charset="2"/>
                <a:buChar char="Ø"/>
                <a:defRPr sz="3200" b="1">
                  <a:solidFill>
                    <a:srgbClr val="000000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2B17BF"/>
                </a:buClr>
                <a:buFont typeface="Wingdings" pitchFamily="2" charset="2"/>
                <a:buChar char="ü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0000"/>
                <a:buChar char="–"/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u="none">
                  <a:solidFill>
                    <a:srgbClr val="000000"/>
                  </a:solidFill>
                  <a:latin typeface="Times New Roman" pitchFamily="18" charset="0"/>
                </a:rPr>
                <a:t>E0/13</a:t>
              </a:r>
            </a:p>
          </p:txBody>
        </p:sp>
        <p:sp>
          <p:nvSpPr>
            <p:cNvPr id="48154" name="Text Box 20"/>
            <p:cNvSpPr txBox="1">
              <a:spLocks noChangeArrowheads="1"/>
            </p:cNvSpPr>
            <p:nvPr/>
          </p:nvSpPr>
          <p:spPr bwMode="auto">
            <a:xfrm>
              <a:off x="489" y="2024"/>
              <a:ext cx="560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90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2B17BF"/>
                </a:buClr>
                <a:buSzPct val="80000"/>
                <a:buFont typeface="Wingdings" pitchFamily="2" charset="2"/>
                <a:buChar char="Ø"/>
                <a:defRPr sz="3200" b="1">
                  <a:solidFill>
                    <a:srgbClr val="000000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2B17BF"/>
                </a:buClr>
                <a:buFont typeface="Wingdings" pitchFamily="2" charset="2"/>
                <a:buChar char="ü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0000"/>
                <a:buChar char="–"/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u="none">
                  <a:solidFill>
                    <a:srgbClr val="000000"/>
                  </a:solidFill>
                  <a:latin typeface="Times New Roman" pitchFamily="18" charset="0"/>
                </a:rPr>
                <a:t>PCA</a:t>
              </a:r>
            </a:p>
          </p:txBody>
        </p:sp>
        <p:sp>
          <p:nvSpPr>
            <p:cNvPr id="48155" name="Text Box 21"/>
            <p:cNvSpPr txBox="1">
              <a:spLocks noChangeArrowheads="1"/>
            </p:cNvSpPr>
            <p:nvPr/>
          </p:nvSpPr>
          <p:spPr bwMode="auto">
            <a:xfrm>
              <a:off x="2004" y="2024"/>
              <a:ext cx="560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90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2B17BF"/>
                </a:buClr>
                <a:buSzPct val="80000"/>
                <a:buFont typeface="Wingdings" pitchFamily="2" charset="2"/>
                <a:buChar char="Ø"/>
                <a:defRPr sz="3200" b="1">
                  <a:solidFill>
                    <a:srgbClr val="000000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2B17BF"/>
                </a:buClr>
                <a:buFont typeface="Wingdings" pitchFamily="2" charset="2"/>
                <a:buChar char="ü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0000"/>
                <a:buChar char="–"/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u="none">
                  <a:solidFill>
                    <a:srgbClr val="000000"/>
                  </a:solidFill>
                  <a:latin typeface="Times New Roman" pitchFamily="18" charset="0"/>
                </a:rPr>
                <a:t>PCB</a:t>
              </a:r>
            </a:p>
          </p:txBody>
        </p:sp>
        <p:sp>
          <p:nvSpPr>
            <p:cNvPr id="48156" name="Text Box 22"/>
            <p:cNvSpPr txBox="1">
              <a:spLocks noChangeArrowheads="1"/>
            </p:cNvSpPr>
            <p:nvPr/>
          </p:nvSpPr>
          <p:spPr bwMode="auto">
            <a:xfrm>
              <a:off x="2793" y="2024"/>
              <a:ext cx="560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90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2B17BF"/>
                </a:buClr>
                <a:buSzPct val="80000"/>
                <a:buFont typeface="Wingdings" pitchFamily="2" charset="2"/>
                <a:buChar char="Ø"/>
                <a:defRPr sz="3200" b="1">
                  <a:solidFill>
                    <a:srgbClr val="000000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2B17BF"/>
                </a:buClr>
                <a:buFont typeface="Wingdings" pitchFamily="2" charset="2"/>
                <a:buChar char="ü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0000"/>
                <a:buChar char="–"/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u="none">
                  <a:solidFill>
                    <a:srgbClr val="000000"/>
                  </a:solidFill>
                  <a:latin typeface="Times New Roman" pitchFamily="18" charset="0"/>
                </a:rPr>
                <a:t>PCC</a:t>
              </a:r>
            </a:p>
          </p:txBody>
        </p:sp>
        <p:sp>
          <p:nvSpPr>
            <p:cNvPr id="48157" name="Text Box 23"/>
            <p:cNvSpPr txBox="1">
              <a:spLocks noChangeArrowheads="1"/>
            </p:cNvSpPr>
            <p:nvPr/>
          </p:nvSpPr>
          <p:spPr bwMode="auto">
            <a:xfrm>
              <a:off x="4041" y="2024"/>
              <a:ext cx="560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90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2B17BF"/>
                </a:buClr>
                <a:buSzPct val="80000"/>
                <a:buFont typeface="Wingdings" pitchFamily="2" charset="2"/>
                <a:buChar char="Ø"/>
                <a:defRPr sz="3200" b="1">
                  <a:solidFill>
                    <a:srgbClr val="000000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2B17BF"/>
                </a:buClr>
                <a:buFont typeface="Wingdings" pitchFamily="2" charset="2"/>
                <a:buChar char="ü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0000"/>
                <a:buChar char="–"/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u="none">
                  <a:solidFill>
                    <a:srgbClr val="000000"/>
                  </a:solidFill>
                  <a:latin typeface="Times New Roman" pitchFamily="18" charset="0"/>
                </a:rPr>
                <a:t>PCD</a:t>
              </a:r>
            </a:p>
          </p:txBody>
        </p:sp>
        <p:sp>
          <p:nvSpPr>
            <p:cNvPr id="48158" name="Text Box 24"/>
            <p:cNvSpPr txBox="1">
              <a:spLocks noChangeArrowheads="1"/>
            </p:cNvSpPr>
            <p:nvPr/>
          </p:nvSpPr>
          <p:spPr bwMode="auto">
            <a:xfrm>
              <a:off x="249" y="2415"/>
              <a:ext cx="1344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90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2B17BF"/>
                </a:buClr>
                <a:buSzPct val="80000"/>
                <a:buFont typeface="Wingdings" pitchFamily="2" charset="2"/>
                <a:buChar char="Ø"/>
                <a:defRPr sz="3200" b="1">
                  <a:solidFill>
                    <a:srgbClr val="000000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2B17BF"/>
                </a:buClr>
                <a:buFont typeface="Wingdings" pitchFamily="2" charset="2"/>
                <a:buChar char="ü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0000"/>
                <a:buChar char="–"/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u="none">
                  <a:solidFill>
                    <a:srgbClr val="000000"/>
                  </a:solidFill>
                  <a:latin typeface="Times New Roman" pitchFamily="18" charset="0"/>
                </a:rPr>
                <a:t>IP:192.168.2.10/24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u="none">
                  <a:solidFill>
                    <a:srgbClr val="000000"/>
                  </a:solidFill>
                  <a:latin typeface="Times New Roman" pitchFamily="18" charset="0"/>
                </a:rPr>
                <a:t>网关： </a:t>
              </a:r>
              <a:r>
                <a:rPr lang="en-US" altLang="zh-CN" sz="1600" u="none">
                  <a:solidFill>
                    <a:srgbClr val="000000"/>
                  </a:solidFill>
                  <a:latin typeface="Times New Roman" pitchFamily="18" charset="0"/>
                </a:rPr>
                <a:t>192.168.2.1</a:t>
              </a:r>
            </a:p>
          </p:txBody>
        </p:sp>
        <p:sp>
          <p:nvSpPr>
            <p:cNvPr id="48159" name="Text Box 25"/>
            <p:cNvSpPr txBox="1">
              <a:spLocks noChangeArrowheads="1"/>
            </p:cNvSpPr>
            <p:nvPr/>
          </p:nvSpPr>
          <p:spPr bwMode="auto">
            <a:xfrm>
              <a:off x="1481" y="2415"/>
              <a:ext cx="1312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90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2B17BF"/>
                </a:buClr>
                <a:buSzPct val="80000"/>
                <a:buFont typeface="Wingdings" pitchFamily="2" charset="2"/>
                <a:buChar char="Ø"/>
                <a:defRPr sz="3200" b="1">
                  <a:solidFill>
                    <a:srgbClr val="000000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2B17BF"/>
                </a:buClr>
                <a:buFont typeface="Wingdings" pitchFamily="2" charset="2"/>
                <a:buChar char="ü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0000"/>
                <a:buChar char="–"/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u="none">
                  <a:solidFill>
                    <a:srgbClr val="000000"/>
                  </a:solidFill>
                  <a:latin typeface="Times New Roman" pitchFamily="18" charset="0"/>
                </a:rPr>
                <a:t>IP:192.168.3.10/24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u="none">
                  <a:solidFill>
                    <a:srgbClr val="000000"/>
                  </a:solidFill>
                  <a:latin typeface="Times New Roman" pitchFamily="18" charset="0"/>
                </a:rPr>
                <a:t>网关： </a:t>
              </a:r>
              <a:r>
                <a:rPr lang="en-US" altLang="zh-CN" sz="1600" u="none">
                  <a:solidFill>
                    <a:srgbClr val="000000"/>
                  </a:solidFill>
                  <a:latin typeface="Times New Roman" pitchFamily="18" charset="0"/>
                </a:rPr>
                <a:t>192.168.3.1</a:t>
              </a:r>
            </a:p>
          </p:txBody>
        </p:sp>
        <p:sp>
          <p:nvSpPr>
            <p:cNvPr id="48160" name="Text Box 27"/>
            <p:cNvSpPr txBox="1">
              <a:spLocks noChangeArrowheads="1"/>
            </p:cNvSpPr>
            <p:nvPr/>
          </p:nvSpPr>
          <p:spPr bwMode="auto">
            <a:xfrm>
              <a:off x="2985" y="1728"/>
              <a:ext cx="665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90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2B17BF"/>
                </a:buClr>
                <a:buSzPct val="80000"/>
                <a:buFont typeface="Wingdings" pitchFamily="2" charset="2"/>
                <a:buChar char="Ø"/>
                <a:defRPr sz="3200" b="1">
                  <a:solidFill>
                    <a:srgbClr val="000000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2B17BF"/>
                </a:buClr>
                <a:buFont typeface="Wingdings" pitchFamily="2" charset="2"/>
                <a:buChar char="ü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0000"/>
                <a:buChar char="–"/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u="none">
                  <a:solidFill>
                    <a:srgbClr val="000000"/>
                  </a:solidFill>
                  <a:latin typeface="Times New Roman" pitchFamily="18" charset="0"/>
                </a:rPr>
                <a:t>Vlan2</a:t>
              </a:r>
            </a:p>
          </p:txBody>
        </p:sp>
        <p:sp>
          <p:nvSpPr>
            <p:cNvPr id="48161" name="Text Box 28"/>
            <p:cNvSpPr txBox="1">
              <a:spLocks noChangeArrowheads="1"/>
            </p:cNvSpPr>
            <p:nvPr/>
          </p:nvSpPr>
          <p:spPr bwMode="auto">
            <a:xfrm>
              <a:off x="4480" y="1728"/>
              <a:ext cx="665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90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2B17BF"/>
                </a:buClr>
                <a:buSzPct val="80000"/>
                <a:buFont typeface="Wingdings" pitchFamily="2" charset="2"/>
                <a:buChar char="Ø"/>
                <a:defRPr sz="3200" b="1">
                  <a:solidFill>
                    <a:srgbClr val="000000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2B17BF"/>
                </a:buClr>
                <a:buFont typeface="Wingdings" pitchFamily="2" charset="2"/>
                <a:buChar char="ü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0000"/>
                <a:buChar char="–"/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u="none">
                  <a:solidFill>
                    <a:srgbClr val="000000"/>
                  </a:solidFill>
                  <a:latin typeface="Times New Roman" pitchFamily="18" charset="0"/>
                </a:rPr>
                <a:t>Vlan3</a:t>
              </a:r>
            </a:p>
          </p:txBody>
        </p:sp>
        <p:sp>
          <p:nvSpPr>
            <p:cNvPr id="48162" name="Text Box 30"/>
            <p:cNvSpPr txBox="1">
              <a:spLocks noChangeArrowheads="1"/>
            </p:cNvSpPr>
            <p:nvPr/>
          </p:nvSpPr>
          <p:spPr bwMode="auto">
            <a:xfrm>
              <a:off x="2745" y="2432"/>
              <a:ext cx="1344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90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2B17BF"/>
                </a:buClr>
                <a:buSzPct val="80000"/>
                <a:buFont typeface="Wingdings" pitchFamily="2" charset="2"/>
                <a:buChar char="Ø"/>
                <a:defRPr sz="3200" b="1">
                  <a:solidFill>
                    <a:srgbClr val="000000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2B17BF"/>
                </a:buClr>
                <a:buFont typeface="Wingdings" pitchFamily="2" charset="2"/>
                <a:buChar char="ü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0000"/>
                <a:buChar char="–"/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u="none">
                  <a:solidFill>
                    <a:srgbClr val="000000"/>
                  </a:solidFill>
                  <a:latin typeface="Times New Roman" pitchFamily="18" charset="0"/>
                </a:rPr>
                <a:t>IP:192.168.2.11/24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u="none">
                  <a:solidFill>
                    <a:srgbClr val="000000"/>
                  </a:solidFill>
                  <a:latin typeface="Times New Roman" pitchFamily="18" charset="0"/>
                </a:rPr>
                <a:t>网关： </a:t>
              </a:r>
              <a:r>
                <a:rPr lang="en-US" altLang="zh-CN" sz="1600" u="none">
                  <a:solidFill>
                    <a:srgbClr val="000000"/>
                  </a:solidFill>
                  <a:latin typeface="Times New Roman" pitchFamily="18" charset="0"/>
                </a:rPr>
                <a:t>192.168.2.1</a:t>
              </a:r>
            </a:p>
          </p:txBody>
        </p:sp>
        <p:sp>
          <p:nvSpPr>
            <p:cNvPr id="48163" name="Text Box 31"/>
            <p:cNvSpPr txBox="1">
              <a:spLocks noChangeArrowheads="1"/>
            </p:cNvSpPr>
            <p:nvPr/>
          </p:nvSpPr>
          <p:spPr bwMode="auto">
            <a:xfrm>
              <a:off x="4059" y="2432"/>
              <a:ext cx="1312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90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2B17BF"/>
                </a:buClr>
                <a:buSzPct val="80000"/>
                <a:buFont typeface="Wingdings" pitchFamily="2" charset="2"/>
                <a:buChar char="Ø"/>
                <a:defRPr sz="3200" b="1">
                  <a:solidFill>
                    <a:srgbClr val="000000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2B17BF"/>
                </a:buClr>
                <a:buFont typeface="Wingdings" pitchFamily="2" charset="2"/>
                <a:buChar char="ü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0000"/>
                <a:buChar char="–"/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u="none">
                  <a:solidFill>
                    <a:srgbClr val="000000"/>
                  </a:solidFill>
                  <a:latin typeface="Times New Roman" pitchFamily="18" charset="0"/>
                </a:rPr>
                <a:t>IP:192.168.3.11/24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u="none">
                  <a:solidFill>
                    <a:srgbClr val="000000"/>
                  </a:solidFill>
                  <a:latin typeface="Times New Roman" pitchFamily="18" charset="0"/>
                </a:rPr>
                <a:t>网关： </a:t>
              </a:r>
              <a:r>
                <a:rPr lang="en-US" altLang="zh-CN" sz="1600" u="none">
                  <a:solidFill>
                    <a:srgbClr val="000000"/>
                  </a:solidFill>
                  <a:latin typeface="Times New Roman" pitchFamily="18" charset="0"/>
                </a:rPr>
                <a:t>192.168.3.1</a:t>
              </a:r>
            </a:p>
          </p:txBody>
        </p:sp>
        <p:sp>
          <p:nvSpPr>
            <p:cNvPr id="48164" name="Text Box 32"/>
            <p:cNvSpPr txBox="1">
              <a:spLocks noChangeArrowheads="1"/>
            </p:cNvSpPr>
            <p:nvPr/>
          </p:nvSpPr>
          <p:spPr bwMode="auto">
            <a:xfrm>
              <a:off x="612" y="845"/>
              <a:ext cx="1056" cy="40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90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2B17BF"/>
                </a:buClr>
                <a:buSzPct val="80000"/>
                <a:buFont typeface="Wingdings" pitchFamily="2" charset="2"/>
                <a:buChar char="Ø"/>
                <a:defRPr sz="3200" b="1">
                  <a:solidFill>
                    <a:srgbClr val="000000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2B17BF"/>
                </a:buClr>
                <a:buFont typeface="Wingdings" pitchFamily="2" charset="2"/>
                <a:buChar char="ü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0000"/>
                <a:buChar char="–"/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u="none">
                  <a:solidFill>
                    <a:srgbClr val="000000"/>
                  </a:solidFill>
                  <a:latin typeface="Times New Roman" pitchFamily="18" charset="0"/>
                </a:rPr>
                <a:t>VLAN2: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u="none">
                  <a:solidFill>
                    <a:srgbClr val="000000"/>
                  </a:solidFill>
                  <a:latin typeface="Times New Roman" pitchFamily="18" charset="0"/>
                </a:rPr>
                <a:t>192.168.2.1/24</a:t>
              </a:r>
            </a:p>
          </p:txBody>
        </p:sp>
        <p:sp>
          <p:nvSpPr>
            <p:cNvPr id="48165" name="Text Box 33"/>
            <p:cNvSpPr txBox="1">
              <a:spLocks noChangeArrowheads="1"/>
            </p:cNvSpPr>
            <p:nvPr/>
          </p:nvSpPr>
          <p:spPr bwMode="auto">
            <a:xfrm>
              <a:off x="1666" y="1463"/>
              <a:ext cx="1056" cy="40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90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2B17BF"/>
                </a:buClr>
                <a:buSzPct val="80000"/>
                <a:buFont typeface="Wingdings" pitchFamily="2" charset="2"/>
                <a:buChar char="Ø"/>
                <a:defRPr sz="3200" b="1">
                  <a:solidFill>
                    <a:srgbClr val="000000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2B17BF"/>
                </a:buClr>
                <a:buFont typeface="Wingdings" pitchFamily="2" charset="2"/>
                <a:buChar char="ü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0000"/>
                <a:buChar char="–"/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u="none" dirty="0">
                  <a:solidFill>
                    <a:srgbClr val="000000"/>
                  </a:solidFill>
                  <a:latin typeface="Times New Roman" pitchFamily="18" charset="0"/>
                </a:rPr>
                <a:t>VLAN3: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u="none" dirty="0">
                  <a:solidFill>
                    <a:srgbClr val="000000"/>
                  </a:solidFill>
                  <a:latin typeface="Times New Roman" pitchFamily="18" charset="0"/>
                </a:rPr>
                <a:t>192.168.3.1/24</a:t>
              </a:r>
            </a:p>
          </p:txBody>
        </p:sp>
        <p:sp>
          <p:nvSpPr>
            <p:cNvPr id="48166" name="Line 34"/>
            <p:cNvSpPr>
              <a:spLocks noChangeShapeType="1"/>
            </p:cNvSpPr>
            <p:nvPr/>
          </p:nvSpPr>
          <p:spPr bwMode="auto">
            <a:xfrm flipV="1">
              <a:off x="3513" y="1520"/>
              <a:ext cx="24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7" name="Text Box 35"/>
            <p:cNvSpPr txBox="1">
              <a:spLocks noChangeArrowheads="1"/>
            </p:cNvSpPr>
            <p:nvPr/>
          </p:nvSpPr>
          <p:spPr bwMode="auto">
            <a:xfrm>
              <a:off x="3657" y="1616"/>
              <a:ext cx="576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SzPct val="90000"/>
                <a:buFont typeface="Wingdings" pitchFamily="2" charset="2"/>
                <a:buChar char="n"/>
                <a:defRPr sz="32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2B17BF"/>
                </a:buClr>
                <a:buSzPct val="80000"/>
                <a:buFont typeface="Wingdings" pitchFamily="2" charset="2"/>
                <a:buChar char="Ø"/>
                <a:defRPr sz="3200" b="1">
                  <a:solidFill>
                    <a:srgbClr val="000000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2B17BF"/>
                </a:buClr>
                <a:buFont typeface="Wingdings" pitchFamily="2" charset="2"/>
                <a:buChar char="ü"/>
                <a:defRPr sz="28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0000"/>
                <a:buChar char="–"/>
                <a:defRPr sz="2400" b="1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»"/>
                <a:defRPr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u="none">
                  <a:solidFill>
                    <a:srgbClr val="000000"/>
                  </a:solidFill>
                  <a:latin typeface="Times New Roman" pitchFamily="18" charset="0"/>
                </a:rPr>
                <a:t>ARP Request</a:t>
              </a:r>
            </a:p>
          </p:txBody>
        </p:sp>
        <p:sp>
          <p:nvSpPr>
            <p:cNvPr id="48169" name="Line 37"/>
            <p:cNvSpPr>
              <a:spLocks noChangeShapeType="1"/>
            </p:cNvSpPr>
            <p:nvPr/>
          </p:nvSpPr>
          <p:spPr bwMode="auto">
            <a:xfrm>
              <a:off x="2609" y="1098"/>
              <a:ext cx="1179" cy="1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133" name="Rectangle 40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404813"/>
            <a:ext cx="8064500" cy="923925"/>
          </a:xfrm>
        </p:spPr>
        <p:txBody>
          <a:bodyPr/>
          <a:lstStyle/>
          <a:p>
            <a:pPr eaLnBrk="1" hangingPunct="1"/>
            <a:r>
              <a:rPr lang="en-US" altLang="zh-CN" sz="3600" b="0" smtClean="0"/>
              <a:t>VLAN</a:t>
            </a:r>
            <a:r>
              <a:rPr lang="zh-CN" altLang="en-US" sz="3600" b="0" smtClean="0"/>
              <a:t>间通信组网图</a:t>
            </a:r>
          </a:p>
        </p:txBody>
      </p:sp>
    </p:spTree>
    <p:extLst>
      <p:ext uri="{BB962C8B-B14F-4D97-AF65-F5344CB8AC3E}">
        <p14:creationId xmlns:p14="http://schemas.microsoft.com/office/powerpoint/2010/main" val="42130406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12796</TotalTime>
  <Words>141</Words>
  <Application>Microsoft Office PowerPoint</Application>
  <PresentationFormat>全屏显示(4:3)</PresentationFormat>
  <Paragraphs>69</Paragraphs>
  <Slides>8</Slides>
  <Notes>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Radial</vt:lpstr>
      <vt:lpstr>绘图</vt:lpstr>
      <vt:lpstr>MOOC_3.7_VLAN间路由实验</vt:lpstr>
      <vt:lpstr>VLAN间路由实验</vt:lpstr>
      <vt:lpstr>实验原理——VLAN间路由（1）</vt:lpstr>
      <vt:lpstr>实验原理——VLAN间路由（2）</vt:lpstr>
      <vt:lpstr>实验原理——VLAN间路由（3）</vt:lpstr>
      <vt:lpstr>三层交换机中的路由和二层交换</vt:lpstr>
      <vt:lpstr>三层交换机功能模型</vt:lpstr>
      <vt:lpstr>VLAN间通信组网图</vt:lpstr>
    </vt:vector>
  </TitlesOfParts>
  <Company>电子科技大学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《计算机网络技术》课件1</dc:title>
  <cp:lastModifiedBy>test</cp:lastModifiedBy>
  <cp:revision>688</cp:revision>
  <dcterms:created xsi:type="dcterms:W3CDTF">2006-02-02T03:22:23Z</dcterms:created>
  <dcterms:modified xsi:type="dcterms:W3CDTF">2015-03-27T05:19:38Z</dcterms:modified>
</cp:coreProperties>
</file>