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424" r:id="rId2"/>
    <p:sldId id="395" r:id="rId3"/>
    <p:sldId id="258" r:id="rId4"/>
    <p:sldId id="793" r:id="rId5"/>
    <p:sldId id="422" r:id="rId6"/>
    <p:sldId id="784" r:id="rId7"/>
    <p:sldId id="794" r:id="rId8"/>
    <p:sldId id="781" r:id="rId9"/>
    <p:sldId id="452" r:id="rId10"/>
    <p:sldId id="795" r:id="rId11"/>
    <p:sldId id="796" r:id="rId12"/>
    <p:sldId id="785" r:id="rId13"/>
    <p:sldId id="786" r:id="rId14"/>
    <p:sldId id="777" r:id="rId15"/>
    <p:sldId id="483" r:id="rId16"/>
    <p:sldId id="797" r:id="rId17"/>
    <p:sldId id="778" r:id="rId18"/>
    <p:sldId id="466" r:id="rId19"/>
    <p:sldId id="430"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A8D"/>
    <a:srgbClr val="EEECE1"/>
    <a:srgbClr val="FFFFFF"/>
    <a:srgbClr val="F1F5F7"/>
    <a:srgbClr val="093B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597" autoAdjust="0"/>
  </p:normalViewPr>
  <p:slideViewPr>
    <p:cSldViewPr snapToGrid="0">
      <p:cViewPr varScale="1">
        <p:scale>
          <a:sx n="103" d="100"/>
          <a:sy n="103" d="100"/>
        </p:scale>
        <p:origin x="72" y="108"/>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845441-8662-40C9-8B97-07E8A97C8913}" type="datetimeFigureOut">
              <a:rPr lang="zh-CN" altLang="en-US" smtClean="0"/>
              <a:t>2021/5/18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C1AA3C-9855-47E7-A100-B684445D7EC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E0E0E2-7263-44C4-AAA9-733DBA7BD205}"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C8128B-77D6-4FB0-A12C-E30DC8573D1F}" type="slidenum">
              <a:rPr lang="zh-CN" altLang="en-US" smtClean="0"/>
              <a:t>10</a:t>
            </a:fld>
            <a:endParaRPr lang="zh-CN" altLang="en-US"/>
          </a:p>
        </p:txBody>
      </p:sp>
    </p:spTree>
    <p:extLst>
      <p:ext uri="{BB962C8B-B14F-4D97-AF65-F5344CB8AC3E}">
        <p14:creationId xmlns:p14="http://schemas.microsoft.com/office/powerpoint/2010/main" val="31668676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C8128B-77D6-4FB0-A12C-E30DC8573D1F}" type="slidenum">
              <a:rPr lang="zh-CN" altLang="en-US" smtClean="0"/>
              <a:t>11</a:t>
            </a:fld>
            <a:endParaRPr lang="zh-CN" altLang="en-US"/>
          </a:p>
        </p:txBody>
      </p:sp>
    </p:spTree>
    <p:extLst>
      <p:ext uri="{BB962C8B-B14F-4D97-AF65-F5344CB8AC3E}">
        <p14:creationId xmlns:p14="http://schemas.microsoft.com/office/powerpoint/2010/main" val="2078059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C8128B-77D6-4FB0-A12C-E30DC8573D1F}" type="slidenum">
              <a:rPr lang="zh-CN" altLang="en-US" smtClean="0"/>
              <a:t>12</a:t>
            </a:fld>
            <a:endParaRPr lang="zh-CN" altLang="en-US"/>
          </a:p>
        </p:txBody>
      </p:sp>
    </p:spTree>
    <p:extLst>
      <p:ext uri="{BB962C8B-B14F-4D97-AF65-F5344CB8AC3E}">
        <p14:creationId xmlns:p14="http://schemas.microsoft.com/office/powerpoint/2010/main" val="2437488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C8128B-77D6-4FB0-A12C-E30DC8573D1F}" type="slidenum">
              <a:rPr lang="zh-CN" altLang="en-US" smtClean="0"/>
              <a:t>13</a:t>
            </a:fld>
            <a:endParaRPr lang="zh-CN" altLang="en-US"/>
          </a:p>
        </p:txBody>
      </p:sp>
    </p:spTree>
    <p:extLst>
      <p:ext uri="{BB962C8B-B14F-4D97-AF65-F5344CB8AC3E}">
        <p14:creationId xmlns:p14="http://schemas.microsoft.com/office/powerpoint/2010/main" val="1218761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C1AA3C-9855-47E7-A100-B684445D7EC3}" type="slidenum">
              <a:rPr lang="zh-CN" altLang="en-US" smtClean="0"/>
              <a:t>14</a:t>
            </a:fld>
            <a:endParaRPr lang="zh-CN" altLang="en-US"/>
          </a:p>
        </p:txBody>
      </p:sp>
    </p:spTree>
    <p:extLst>
      <p:ext uri="{BB962C8B-B14F-4D97-AF65-F5344CB8AC3E}">
        <p14:creationId xmlns:p14="http://schemas.microsoft.com/office/powerpoint/2010/main" val="3198035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BC8128B-77D6-4FB0-A12C-E30DC8573D1F}" type="slidenum">
              <a:rPr lang="zh-CN" altLang="en-US" smtClean="0"/>
              <a:t>15</a:t>
            </a:fld>
            <a:endParaRPr lang="zh-CN" altLang="en-US"/>
          </a:p>
        </p:txBody>
      </p:sp>
    </p:spTree>
    <p:extLst>
      <p:ext uri="{BB962C8B-B14F-4D97-AF65-F5344CB8AC3E}">
        <p14:creationId xmlns:p14="http://schemas.microsoft.com/office/powerpoint/2010/main" val="41752580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BC8128B-77D6-4FB0-A12C-E30DC8573D1F}" type="slidenum">
              <a:rPr lang="zh-CN" altLang="en-US" smtClean="0"/>
              <a:t>16</a:t>
            </a:fld>
            <a:endParaRPr lang="zh-CN" altLang="en-US"/>
          </a:p>
        </p:txBody>
      </p:sp>
    </p:spTree>
    <p:extLst>
      <p:ext uri="{BB962C8B-B14F-4D97-AF65-F5344CB8AC3E}">
        <p14:creationId xmlns:p14="http://schemas.microsoft.com/office/powerpoint/2010/main" val="2846251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C1AA3C-9855-47E7-A100-B684445D7EC3}" type="slidenum">
              <a:rPr lang="zh-CN" altLang="en-US" smtClean="0"/>
              <a:t>17</a:t>
            </a:fld>
            <a:endParaRPr lang="zh-CN" altLang="en-US"/>
          </a:p>
        </p:txBody>
      </p:sp>
    </p:spTree>
    <p:extLst>
      <p:ext uri="{BB962C8B-B14F-4D97-AF65-F5344CB8AC3E}">
        <p14:creationId xmlns:p14="http://schemas.microsoft.com/office/powerpoint/2010/main" val="3793883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C8128B-77D6-4FB0-A12C-E30DC8573D1F}" type="slidenum">
              <a:rPr lang="zh-CN" altLang="en-US" smtClean="0"/>
              <a:t>18</a:t>
            </a:fld>
            <a:endParaRPr lang="zh-CN" altLang="en-US"/>
          </a:p>
        </p:txBody>
      </p:sp>
    </p:spTree>
    <p:extLst>
      <p:ext uri="{BB962C8B-B14F-4D97-AF65-F5344CB8AC3E}">
        <p14:creationId xmlns:p14="http://schemas.microsoft.com/office/powerpoint/2010/main" val="38583782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19</a:t>
            </a:fld>
            <a:endParaRPr lang="zh-CN" altLang="en-US"/>
          </a:p>
        </p:txBody>
      </p:sp>
    </p:spTree>
    <p:extLst>
      <p:ext uri="{BB962C8B-B14F-4D97-AF65-F5344CB8AC3E}">
        <p14:creationId xmlns:p14="http://schemas.microsoft.com/office/powerpoint/2010/main" val="3655785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微软雅黑 Light" panose="020B0502040204020203" pitchFamily="34" charset="-122"/>
              </a:defRPr>
            </a:lvl1pPr>
            <a:lvl2pPr marL="742950" indent="-285750">
              <a:defRPr>
                <a:solidFill>
                  <a:schemeClr val="tx1"/>
                </a:solidFill>
                <a:latin typeface="Arial" panose="020B0604020202020204" pitchFamily="34" charset="0"/>
                <a:ea typeface="微软雅黑 Light" panose="020B0502040204020203" pitchFamily="34" charset="-122"/>
              </a:defRPr>
            </a:lvl2pPr>
            <a:lvl3pPr marL="1143000" indent="-228600">
              <a:defRPr>
                <a:solidFill>
                  <a:schemeClr val="tx1"/>
                </a:solidFill>
                <a:latin typeface="Arial" panose="020B0604020202020204" pitchFamily="34" charset="0"/>
                <a:ea typeface="微软雅黑 Light" panose="020B0502040204020203" pitchFamily="34" charset="-122"/>
              </a:defRPr>
            </a:lvl3pPr>
            <a:lvl4pPr marL="1600200" indent="-228600">
              <a:defRPr>
                <a:solidFill>
                  <a:schemeClr val="tx1"/>
                </a:solidFill>
                <a:latin typeface="Arial" panose="020B0604020202020204" pitchFamily="34" charset="0"/>
                <a:ea typeface="微软雅黑 Light" panose="020B0502040204020203" pitchFamily="34" charset="-122"/>
              </a:defRPr>
            </a:lvl4pPr>
            <a:lvl5pPr marL="2057400" indent="-228600">
              <a:defRPr>
                <a:solidFill>
                  <a:schemeClr val="tx1"/>
                </a:solidFill>
                <a:latin typeface="Arial" panose="020B0604020202020204" pitchFamily="34" charset="0"/>
                <a:ea typeface="微软雅黑 Light" panose="020B0502040204020203" pitchFamily="34" charset="-122"/>
              </a:defRPr>
            </a:lvl5pPr>
            <a:lvl6pPr marL="2514600" indent="-228600" fontAlgn="base">
              <a:spcBef>
                <a:spcPct val="0"/>
              </a:spcBef>
              <a:spcAft>
                <a:spcPct val="0"/>
              </a:spcAft>
              <a:defRPr>
                <a:solidFill>
                  <a:schemeClr val="tx1"/>
                </a:solidFill>
                <a:latin typeface="Arial" panose="020B0604020202020204" pitchFamily="34" charset="0"/>
                <a:ea typeface="微软雅黑 Light" panose="020B0502040204020203" pitchFamily="34" charset="-122"/>
              </a:defRPr>
            </a:lvl6pPr>
            <a:lvl7pPr marL="2971800" indent="-228600" fontAlgn="base">
              <a:spcBef>
                <a:spcPct val="0"/>
              </a:spcBef>
              <a:spcAft>
                <a:spcPct val="0"/>
              </a:spcAft>
              <a:defRPr>
                <a:solidFill>
                  <a:schemeClr val="tx1"/>
                </a:solidFill>
                <a:latin typeface="Arial" panose="020B0604020202020204" pitchFamily="34" charset="0"/>
                <a:ea typeface="微软雅黑 Light" panose="020B0502040204020203" pitchFamily="34" charset="-122"/>
              </a:defRPr>
            </a:lvl7pPr>
            <a:lvl8pPr marL="3429000" indent="-228600" fontAlgn="base">
              <a:spcBef>
                <a:spcPct val="0"/>
              </a:spcBef>
              <a:spcAft>
                <a:spcPct val="0"/>
              </a:spcAft>
              <a:defRPr>
                <a:solidFill>
                  <a:schemeClr val="tx1"/>
                </a:solidFill>
                <a:latin typeface="Arial" panose="020B0604020202020204" pitchFamily="34" charset="0"/>
                <a:ea typeface="微软雅黑 Light" panose="020B0502040204020203" pitchFamily="34" charset="-122"/>
              </a:defRPr>
            </a:lvl8pPr>
            <a:lvl9pPr marL="3886200" indent="-228600" fontAlgn="base">
              <a:spcBef>
                <a:spcPct val="0"/>
              </a:spcBef>
              <a:spcAft>
                <a:spcPct val="0"/>
              </a:spcAft>
              <a:defRPr>
                <a:solidFill>
                  <a:schemeClr val="tx1"/>
                </a:solidFill>
                <a:latin typeface="Arial" panose="020B0604020202020204" pitchFamily="34" charset="0"/>
                <a:ea typeface="微软雅黑 Light" panose="020B0502040204020203" pitchFamily="34" charset="-122"/>
              </a:defRPr>
            </a:lvl9pPr>
          </a:lstStyle>
          <a:p>
            <a:pPr fontAlgn="base">
              <a:spcBef>
                <a:spcPct val="0"/>
              </a:spcBef>
              <a:spcAft>
                <a:spcPct val="0"/>
              </a:spcAft>
            </a:pPr>
            <a:fld id="{08424E46-9E8B-4FAB-9DE0-1CB38AB4711F}" type="slidenum">
              <a:rPr lang="zh-CN" altLang="en-US">
                <a:latin typeface="Calibri" panose="020F0502020204030204" pitchFamily="34" charset="0"/>
                <a:ea typeface="宋体" panose="02010600030101010101" pitchFamily="2" charset="-122"/>
              </a:rPr>
              <a:t>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C1AA3C-9855-47E7-A100-B684445D7EC3}"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BC8128B-77D6-4FB0-A12C-E30DC8573D1F}" type="slidenum">
              <a:rPr lang="zh-CN" altLang="en-US" smtClean="0"/>
              <a:t>4</a:t>
            </a:fld>
            <a:endParaRPr lang="zh-CN" altLang="en-US"/>
          </a:p>
        </p:txBody>
      </p:sp>
    </p:spTree>
    <p:extLst>
      <p:ext uri="{BB962C8B-B14F-4D97-AF65-F5344CB8AC3E}">
        <p14:creationId xmlns:p14="http://schemas.microsoft.com/office/powerpoint/2010/main" val="4246216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BC8128B-77D6-4FB0-A12C-E30DC8573D1F}"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BC8128B-77D6-4FB0-A12C-E30DC8573D1F}" type="slidenum">
              <a:rPr lang="zh-CN" altLang="en-US" smtClean="0"/>
              <a:t>6</a:t>
            </a:fld>
            <a:endParaRPr lang="zh-CN" altLang="en-US"/>
          </a:p>
        </p:txBody>
      </p:sp>
    </p:spTree>
    <p:extLst>
      <p:ext uri="{BB962C8B-B14F-4D97-AF65-F5344CB8AC3E}">
        <p14:creationId xmlns:p14="http://schemas.microsoft.com/office/powerpoint/2010/main" val="540717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C1AA3C-9855-47E7-A100-B684445D7EC3}" type="slidenum">
              <a:rPr lang="zh-CN" altLang="en-US" smtClean="0"/>
              <a:t>7</a:t>
            </a:fld>
            <a:endParaRPr lang="zh-CN" altLang="en-US"/>
          </a:p>
        </p:txBody>
      </p:sp>
    </p:spTree>
    <p:extLst>
      <p:ext uri="{BB962C8B-B14F-4D97-AF65-F5344CB8AC3E}">
        <p14:creationId xmlns:p14="http://schemas.microsoft.com/office/powerpoint/2010/main" val="1919610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C8128B-77D6-4FB0-A12C-E30DC8573D1F}" type="slidenum">
              <a:rPr lang="zh-CN" altLang="en-US" smtClean="0"/>
              <a:t>8</a:t>
            </a:fld>
            <a:endParaRPr lang="zh-CN" altLang="en-US"/>
          </a:p>
        </p:txBody>
      </p:sp>
    </p:spTree>
    <p:extLst>
      <p:ext uri="{BB962C8B-B14F-4D97-AF65-F5344CB8AC3E}">
        <p14:creationId xmlns:p14="http://schemas.microsoft.com/office/powerpoint/2010/main" val="1104401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C8128B-77D6-4FB0-A12C-E30DC8573D1F}" type="slidenum">
              <a:rPr lang="zh-CN" altLang="en-US" smtClean="0"/>
              <a:t>9</a:t>
            </a:fld>
            <a:endParaRPr lang="zh-CN" altLang="en-US"/>
          </a:p>
        </p:txBody>
      </p:sp>
    </p:spTree>
    <p:extLst>
      <p:ext uri="{BB962C8B-B14F-4D97-AF65-F5344CB8AC3E}">
        <p14:creationId xmlns:p14="http://schemas.microsoft.com/office/powerpoint/2010/main" val="1376219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A39AE63-EAD2-421C-A425-BE2A7A0FDC95}" type="datetime1">
              <a:rPr lang="zh-CN" altLang="en-US" smtClean="0"/>
              <a:t>2021/5/18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15CE2E0-6DDF-4FAE-9DBA-F1C48BF5C13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53065E2-E303-4ED6-A056-18AC0067979D}" type="datetime1">
              <a:rPr lang="zh-CN" altLang="en-US" smtClean="0"/>
              <a:t>2021/5/18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15CE2E0-6DDF-4FAE-9DBA-F1C48BF5C13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33EA97C-ED62-4110-BCC8-F4BB9138EFE7}" type="datetime1">
              <a:rPr lang="zh-CN" altLang="en-US" smtClean="0"/>
              <a:t>2021/5/18</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23CBF4B4-C160-4F55-AC7D-1C8FF5BA05F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EECE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D5EF15-8A4A-4E67-BBF7-0E2D608447AB}" type="datetime1">
              <a:rPr lang="zh-CN" altLang="en-US" smtClean="0"/>
              <a:t>2021/5/18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5CE2E0-6DDF-4FAE-9DBA-F1C48BF5C13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03376" y="2256455"/>
            <a:ext cx="8688625" cy="25224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34" name="矩形 33"/>
          <p:cNvSpPr/>
          <p:nvPr/>
        </p:nvSpPr>
        <p:spPr>
          <a:xfrm>
            <a:off x="4755724" y="1627665"/>
            <a:ext cx="7436276" cy="628790"/>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29" name="TextBox 28"/>
          <p:cNvSpPr txBox="1"/>
          <p:nvPr/>
        </p:nvSpPr>
        <p:spPr>
          <a:xfrm>
            <a:off x="4837560" y="2832480"/>
            <a:ext cx="7272603" cy="1289905"/>
          </a:xfrm>
          <a:prstGeom prst="rect">
            <a:avLst/>
          </a:prstGeom>
        </p:spPr>
        <p:txBody>
          <a:bodyPr wrap="square" lIns="91440" tIns="45720" rIns="91440" bIns="45720" anchor="ctr">
            <a:spAutoFit/>
          </a:bodyPr>
          <a:lstStyle>
            <a:defPPr>
              <a:defRPr lang="zh-CN"/>
            </a:defPPr>
            <a:lvl1pPr>
              <a:lnSpc>
                <a:spcPct val="150000"/>
              </a:lnSpc>
              <a:defRPr sz="4000" b="0">
                <a:solidFill>
                  <a:schemeClr val="bg1">
                    <a:lumMod val="50000"/>
                  </a:schemeClr>
                </a:solidFill>
                <a:latin typeface="微软雅黑" panose="020B0503020204020204" pitchFamily="34" charset="-122"/>
                <a:ea typeface="微软雅黑" panose="020B0503020204020204" pitchFamily="34" charset="-122"/>
              </a:defRPr>
            </a:lvl1pPr>
          </a:lstStyle>
          <a:p>
            <a:pPr algn="ctr"/>
            <a:r>
              <a:rPr lang="en-US" altLang="zh-CN" sz="3600" b="1" dirty="0">
                <a:solidFill>
                  <a:schemeClr val="bg1"/>
                </a:solidFill>
              </a:rPr>
              <a:t>PAC</a:t>
            </a:r>
            <a:r>
              <a:rPr lang="zh-CN" altLang="en-US" sz="3600" b="1" dirty="0">
                <a:solidFill>
                  <a:schemeClr val="bg1"/>
                </a:solidFill>
              </a:rPr>
              <a:t>体系结构模式</a:t>
            </a:r>
            <a:endParaRPr lang="en-US" altLang="zh-CN" sz="3600" b="1" dirty="0">
              <a:solidFill>
                <a:schemeClr val="bg1"/>
              </a:solidFill>
            </a:endParaRPr>
          </a:p>
          <a:p>
            <a:pPr algn="ctr"/>
            <a:r>
              <a:rPr lang="zh-CN" altLang="en-US" sz="1800" dirty="0">
                <a:solidFill>
                  <a:schemeClr val="bg1"/>
                </a:solidFill>
              </a:rPr>
              <a:t>表示－抽象－控制（</a:t>
            </a:r>
            <a:r>
              <a:rPr lang="en-US" altLang="zh-CN" sz="1800" dirty="0">
                <a:solidFill>
                  <a:schemeClr val="bg1"/>
                </a:solidFill>
              </a:rPr>
              <a:t>Presentation</a:t>
            </a:r>
            <a:r>
              <a:rPr lang="zh-CN" altLang="en-US" sz="1800" dirty="0">
                <a:solidFill>
                  <a:schemeClr val="bg1"/>
                </a:solidFill>
              </a:rPr>
              <a:t>－</a:t>
            </a:r>
            <a:r>
              <a:rPr lang="en-US" altLang="zh-CN" sz="1800" dirty="0">
                <a:solidFill>
                  <a:schemeClr val="bg1"/>
                </a:solidFill>
              </a:rPr>
              <a:t>Abstraction</a:t>
            </a:r>
            <a:r>
              <a:rPr lang="zh-CN" altLang="en-US" sz="1800" dirty="0">
                <a:solidFill>
                  <a:schemeClr val="bg1"/>
                </a:solidFill>
              </a:rPr>
              <a:t>－</a:t>
            </a:r>
            <a:r>
              <a:rPr lang="en-US" altLang="zh-CN" sz="1800" dirty="0">
                <a:solidFill>
                  <a:schemeClr val="bg1"/>
                </a:solidFill>
              </a:rPr>
              <a:t>Control</a:t>
            </a:r>
            <a:r>
              <a:rPr lang="zh-CN" altLang="en-US" sz="1800" dirty="0">
                <a:solidFill>
                  <a:schemeClr val="bg1"/>
                </a:solidFill>
              </a:rPr>
              <a:t>，</a:t>
            </a:r>
            <a:r>
              <a:rPr lang="en-US" altLang="zh-CN" sz="1800" dirty="0">
                <a:solidFill>
                  <a:schemeClr val="bg1"/>
                </a:solidFill>
              </a:rPr>
              <a:t>PAC</a:t>
            </a:r>
            <a:r>
              <a:rPr lang="zh-CN" altLang="en-US" sz="1800" dirty="0">
                <a:solidFill>
                  <a:schemeClr val="bg1"/>
                </a:solidFill>
              </a:rPr>
              <a:t>）</a:t>
            </a:r>
            <a:endParaRPr lang="zh-CN" altLang="en-US" sz="1800" b="1" dirty="0">
              <a:solidFill>
                <a:schemeClr val="bg1"/>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 y="1627665"/>
            <a:ext cx="4756516" cy="3151192"/>
          </a:xfrm>
          <a:prstGeom prst="rect">
            <a:avLst/>
          </a:prstGeom>
        </p:spPr>
      </p:pic>
      <p:pic>
        <p:nvPicPr>
          <p:cNvPr id="7" name="Picture 2" descr="https://timgsa.baidu.com/timg?image&amp;quality=80&amp;size=b9999_10000&amp;sec=1599414983866&amp;di=dfaa3c9716a4336272a2b3c18e950f8a&amp;imgtype=0&amp;src=http%3A%2F%2F5b0988e595225.cdn.sohucs.com%2Fimages%2F20190924%2F74fb082ed05f4fc4b9fcc0e3f3a49342.jpeg">
            <a:extLst>
              <a:ext uri="{FF2B5EF4-FFF2-40B4-BE49-F238E27FC236}">
                <a16:creationId xmlns:a16="http://schemas.microsoft.com/office/drawing/2014/main" id="{3F8BABD2-42BA-46B2-862E-F1C2F13F1D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27666"/>
            <a:ext cx="4755722" cy="3151192"/>
          </a:xfrm>
          <a:prstGeom prst="rect">
            <a:avLst/>
          </a:prstGeom>
          <a:noFill/>
          <a:extLst>
            <a:ext uri="{909E8E84-426E-40DD-AFC4-6F175D3DCCD1}">
              <a14:hiddenFill xmlns:a14="http://schemas.microsoft.com/office/drawing/2010/main">
                <a:solidFill>
                  <a:srgbClr val="FFFFFF"/>
                </a:solidFill>
              </a14:hiddenFill>
            </a:ext>
          </a:extLst>
        </p:spPr>
      </p:pic>
      <p:sp>
        <p:nvSpPr>
          <p:cNvPr id="5" name="灯片编号占位符 4"/>
          <p:cNvSpPr>
            <a:spLocks noGrp="1"/>
          </p:cNvSpPr>
          <p:nvPr>
            <p:ph type="sldNum" sz="quarter" idx="12"/>
          </p:nvPr>
        </p:nvSpPr>
        <p:spPr/>
        <p:txBody>
          <a:bodyPr/>
          <a:lstStyle/>
          <a:p>
            <a:fld id="{23CBF4B4-C160-4F55-AC7D-1C8FF5BA05FA}" type="slidenum">
              <a:rPr lang="zh-CN" altLang="en-US" smtClean="0"/>
              <a:t>1</a:t>
            </a:fld>
            <a:endParaRPr lang="zh-CN" altLang="en-US"/>
          </a:p>
        </p:txBody>
      </p:sp>
      <p:sp>
        <p:nvSpPr>
          <p:cNvPr id="11" name="文本框 10">
            <a:extLst>
              <a:ext uri="{FF2B5EF4-FFF2-40B4-BE49-F238E27FC236}">
                <a16:creationId xmlns:a16="http://schemas.microsoft.com/office/drawing/2014/main" id="{B4A0CC34-A086-4E70-8983-B4CE60B1F593}"/>
              </a:ext>
            </a:extLst>
          </p:cNvPr>
          <p:cNvSpPr txBox="1"/>
          <p:nvPr/>
        </p:nvSpPr>
        <p:spPr>
          <a:xfrm>
            <a:off x="5061101" y="5554572"/>
            <a:ext cx="2069797" cy="646331"/>
          </a:xfrm>
          <a:prstGeom prst="rect">
            <a:avLst/>
          </a:prstGeom>
          <a:noFill/>
        </p:spPr>
        <p:txBody>
          <a:bodyPr wrap="none" rtlCol="0">
            <a:spAutoFit/>
          </a:bodyPr>
          <a:lstStyle/>
          <a:p>
            <a:r>
              <a:rPr lang="zh-CN" altLang="en-US" dirty="0"/>
              <a:t>学号：</a:t>
            </a:r>
            <a:r>
              <a:rPr lang="en-US" altLang="zh-CN" dirty="0"/>
              <a:t>ZY2006109</a:t>
            </a:r>
          </a:p>
          <a:p>
            <a:pPr algn="ctr"/>
            <a:r>
              <a:rPr lang="zh-CN" altLang="en-US" dirty="0"/>
              <a:t>姓名：姬轶</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234919" y="1238956"/>
            <a:ext cx="10656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2AEB359A-E95A-4072-85B4-BE11EF590B17}"/>
              </a:ext>
            </a:extLst>
          </p:cNvPr>
          <p:cNvSpPr txBox="1"/>
          <p:nvPr/>
        </p:nvSpPr>
        <p:spPr>
          <a:xfrm>
            <a:off x="1962661" y="349134"/>
            <a:ext cx="5087363" cy="523220"/>
          </a:xfrm>
          <a:prstGeom prst="rect">
            <a:avLst/>
          </a:prstGeom>
          <a:noFill/>
        </p:spPr>
        <p:txBody>
          <a:bodyPr wrap="square" rtlCol="0">
            <a:spAutoFit/>
          </a:bodyPr>
          <a:lstStyle/>
          <a:p>
            <a:r>
              <a:rPr lang="zh-CN" altLang="en-US" sz="2800" b="1" dirty="0">
                <a:latin typeface="等线" panose="02010600030101010101" pitchFamily="2" charset="-122"/>
                <a:ea typeface="等线" panose="02010600030101010101" pitchFamily="2" charset="-122"/>
              </a:rPr>
              <a:t>中层</a:t>
            </a:r>
            <a:r>
              <a:rPr lang="en-US" altLang="zh-CN" sz="2800" b="1" dirty="0">
                <a:latin typeface="等线" panose="02010600030101010101" pitchFamily="2" charset="-122"/>
                <a:ea typeface="等线" panose="02010600030101010101" pitchFamily="2" charset="-122"/>
              </a:rPr>
              <a:t>Agent</a:t>
            </a:r>
            <a:r>
              <a:rPr lang="zh-CN" altLang="en-US" sz="2800" b="1" dirty="0">
                <a:latin typeface="等线" panose="02010600030101010101" pitchFamily="2" charset="-122"/>
                <a:ea typeface="等线" panose="02010600030101010101" pitchFamily="2" charset="-122"/>
              </a:rPr>
              <a:t>设计</a:t>
            </a:r>
          </a:p>
        </p:txBody>
      </p:sp>
      <p:sp>
        <p:nvSpPr>
          <p:cNvPr id="26" name="Freeform 14">
            <a:extLst>
              <a:ext uri="{FF2B5EF4-FFF2-40B4-BE49-F238E27FC236}">
                <a16:creationId xmlns:a16="http://schemas.microsoft.com/office/drawing/2014/main" id="{B500BE78-17BF-47F3-BFC5-327BA64AADA7}"/>
              </a:ext>
            </a:extLst>
          </p:cNvPr>
          <p:cNvSpPr>
            <a:spLocks/>
          </p:cNvSpPr>
          <p:nvPr/>
        </p:nvSpPr>
        <p:spPr bwMode="auto">
          <a:xfrm>
            <a:off x="2315067" y="1524851"/>
            <a:ext cx="1376064" cy="1375164"/>
          </a:xfrm>
          <a:custGeom>
            <a:avLst/>
            <a:gdLst>
              <a:gd name="T0" fmla="*/ 3227 w 3227"/>
              <a:gd name="T1" fmla="*/ 1634 h 3227"/>
              <a:gd name="T2" fmla="*/ 1614 w 3227"/>
              <a:gd name="T3" fmla="*/ 3227 h 3227"/>
              <a:gd name="T4" fmla="*/ 0 w 3227"/>
              <a:gd name="T5" fmla="*/ 1613 h 3227"/>
              <a:gd name="T6" fmla="*/ 1593 w 3227"/>
              <a:gd name="T7" fmla="*/ 0 h 3227"/>
              <a:gd name="T8" fmla="*/ 1593 w 3227"/>
              <a:gd name="T9" fmla="*/ 0 h 3227"/>
              <a:gd name="T10" fmla="*/ 1614 w 3227"/>
              <a:gd name="T11" fmla="*/ 0 h 3227"/>
              <a:gd name="T12" fmla="*/ 3227 w 3227"/>
              <a:gd name="T13" fmla="*/ 0 h 3227"/>
              <a:gd name="T14" fmla="*/ 3227 w 3227"/>
              <a:gd name="T15" fmla="*/ 1613 h 3227"/>
              <a:gd name="T16" fmla="*/ 3227 w 3227"/>
              <a:gd name="T17" fmla="*/ 1634 h 3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7" h="3227">
                <a:moveTo>
                  <a:pt x="3227" y="1634"/>
                </a:moveTo>
                <a:cubicBezTo>
                  <a:pt x="3216" y="2515"/>
                  <a:pt x="2498" y="3227"/>
                  <a:pt x="1614" y="3227"/>
                </a:cubicBezTo>
                <a:cubicBezTo>
                  <a:pt x="723" y="3227"/>
                  <a:pt x="0" y="2504"/>
                  <a:pt x="0" y="1613"/>
                </a:cubicBezTo>
                <a:cubicBezTo>
                  <a:pt x="0" y="729"/>
                  <a:pt x="712" y="11"/>
                  <a:pt x="1593" y="0"/>
                </a:cubicBezTo>
                <a:lnTo>
                  <a:pt x="1593" y="0"/>
                </a:lnTo>
                <a:lnTo>
                  <a:pt x="1614" y="0"/>
                </a:lnTo>
                <a:lnTo>
                  <a:pt x="3227" y="0"/>
                </a:lnTo>
                <a:lnTo>
                  <a:pt x="3227" y="1613"/>
                </a:lnTo>
                <a:lnTo>
                  <a:pt x="3227" y="1634"/>
                </a:ln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dirty="0">
              <a:solidFill>
                <a:schemeClr val="accent1"/>
              </a:solidFill>
            </a:endParaRPr>
          </a:p>
        </p:txBody>
      </p:sp>
      <p:sp>
        <p:nvSpPr>
          <p:cNvPr id="28" name="TextBox 10">
            <a:extLst>
              <a:ext uri="{FF2B5EF4-FFF2-40B4-BE49-F238E27FC236}">
                <a16:creationId xmlns:a16="http://schemas.microsoft.com/office/drawing/2014/main" id="{03551896-BDD5-44B0-A6F0-101F19B37788}"/>
              </a:ext>
            </a:extLst>
          </p:cNvPr>
          <p:cNvSpPr txBox="1"/>
          <p:nvPr/>
        </p:nvSpPr>
        <p:spPr>
          <a:xfrm>
            <a:off x="2267861" y="1785149"/>
            <a:ext cx="1500087" cy="707886"/>
          </a:xfrm>
          <a:prstGeom prst="rect">
            <a:avLst/>
          </a:prstGeom>
          <a:noFill/>
        </p:spPr>
        <p:txBody>
          <a:bodyPr wrap="square" rtlCol="0">
            <a:spAutoFit/>
          </a:bodyPr>
          <a:lstStyle/>
          <a:p>
            <a:pPr algn="ctr"/>
            <a:r>
              <a:rPr lang="zh-CN" altLang="en-US" sz="2000" b="1" dirty="0">
                <a:solidFill>
                  <a:schemeClr val="bg1"/>
                </a:solidFill>
                <a:latin typeface="Times New Roman" panose="02020603050405020304" pitchFamily="18" charset="0"/>
                <a:ea typeface="等线" panose="02010600030101010101" pitchFamily="2" charset="-122"/>
                <a:cs typeface="Times New Roman" panose="02020603050405020304" pitchFamily="18" charset="0"/>
              </a:rPr>
              <a:t>中层</a:t>
            </a:r>
            <a:endParaRPr lang="en-US" altLang="zh-CN" sz="2000" b="1" dirty="0">
              <a:solidFill>
                <a:schemeClr val="bg1"/>
              </a:solidFill>
              <a:latin typeface="Times New Roman" panose="02020603050405020304" pitchFamily="18" charset="0"/>
              <a:ea typeface="等线" panose="02010600030101010101" pitchFamily="2" charset="-122"/>
              <a:cs typeface="Times New Roman" panose="02020603050405020304" pitchFamily="18" charset="0"/>
            </a:endParaRPr>
          </a:p>
          <a:p>
            <a:pPr algn="ctr"/>
            <a:r>
              <a:rPr lang="en-US" altLang="zh-CN" sz="2000" b="1" dirty="0">
                <a:solidFill>
                  <a:schemeClr val="bg1"/>
                </a:solidFill>
                <a:latin typeface="Times New Roman" panose="02020603050405020304" pitchFamily="18" charset="0"/>
                <a:ea typeface="等线" panose="02010600030101010101" pitchFamily="2" charset="-122"/>
                <a:cs typeface="Times New Roman" panose="02020603050405020304" pitchFamily="18" charset="0"/>
              </a:rPr>
              <a:t>Agent</a:t>
            </a:r>
            <a:endParaRPr lang="zh-CN" altLang="en-US" sz="2000" b="1" dirty="0">
              <a:solidFill>
                <a:schemeClr val="bg1"/>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36" name="Rectangle 3" descr="Rectangle: Click to edit Master text styles&#10;Second level&#10;Third level&#10;Fourth level&#10;Fifth level">
            <a:extLst>
              <a:ext uri="{FF2B5EF4-FFF2-40B4-BE49-F238E27FC236}">
                <a16:creationId xmlns:a16="http://schemas.microsoft.com/office/drawing/2014/main" id="{2D7987C4-BF1A-4844-B681-37DC8ECDFD8F}"/>
              </a:ext>
            </a:extLst>
          </p:cNvPr>
          <p:cNvSpPr txBox="1">
            <a:spLocks noChangeArrowheads="1"/>
          </p:cNvSpPr>
          <p:nvPr/>
        </p:nvSpPr>
        <p:spPr>
          <a:xfrm>
            <a:off x="3883152" y="1785149"/>
            <a:ext cx="7772400"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342900" algn="just">
              <a:buFont typeface="Wingdings" panose="05000000000000000000" pitchFamily="2" charset="2"/>
              <a:buChar char="u"/>
            </a:pPr>
            <a:r>
              <a:rPr lang="zh-CN" altLang="en-US" sz="2000" dirty="0"/>
              <a:t>中层</a:t>
            </a:r>
            <a:r>
              <a:rPr lang="en-US" altLang="zh-CN" sz="2000" dirty="0"/>
              <a:t>agent</a:t>
            </a:r>
            <a:r>
              <a:rPr lang="zh-CN" altLang="en-US" sz="2000" dirty="0"/>
              <a:t>完成两种不同的任务：合作与协作</a:t>
            </a:r>
            <a:endParaRPr lang="en-US" altLang="zh-CN" sz="2000" dirty="0"/>
          </a:p>
          <a:p>
            <a:pPr marL="114300" indent="-342900" algn="just">
              <a:buFont typeface="Wingdings" panose="05000000000000000000" pitchFamily="2" charset="2"/>
              <a:buChar char="u"/>
            </a:pPr>
            <a:endParaRPr lang="zh-CN" altLang="en-US" sz="2000" dirty="0"/>
          </a:p>
          <a:p>
            <a:pPr marL="114300" lvl="1" indent="-342900" algn="just">
              <a:spcBef>
                <a:spcPts val="1000"/>
              </a:spcBef>
              <a:buFont typeface="Wingdings" panose="05000000000000000000" pitchFamily="2" charset="2"/>
              <a:buChar char="u"/>
            </a:pPr>
            <a:r>
              <a:rPr lang="zh-CN" altLang="en-US" sz="2000" dirty="0"/>
              <a:t>一个中层</a:t>
            </a:r>
            <a:r>
              <a:rPr lang="en-US" altLang="zh-CN" sz="2000" dirty="0"/>
              <a:t>agent</a:t>
            </a:r>
            <a:r>
              <a:rPr lang="zh-CN" altLang="en-US" sz="2000" dirty="0"/>
              <a:t>可以将一些独立的</a:t>
            </a:r>
            <a:r>
              <a:rPr lang="en-US" altLang="zh-CN" sz="2000" dirty="0"/>
              <a:t>agent</a:t>
            </a:r>
            <a:r>
              <a:rPr lang="zh-CN" altLang="en-US" sz="2000" dirty="0"/>
              <a:t>组合形成一个合成的对象。</a:t>
            </a:r>
            <a:endParaRPr lang="en-US" altLang="zh-CN" sz="2000" dirty="0"/>
          </a:p>
          <a:p>
            <a:pPr marL="114300" lvl="1" indent="-342900" algn="just">
              <a:spcBef>
                <a:spcPts val="1000"/>
              </a:spcBef>
              <a:buFont typeface="Wingdings" panose="05000000000000000000" pitchFamily="2" charset="2"/>
              <a:buChar char="u"/>
            </a:pPr>
            <a:endParaRPr lang="zh-CN" altLang="en-US" sz="2000" dirty="0"/>
          </a:p>
          <a:p>
            <a:pPr marL="114300" lvl="1" indent="-342900" algn="just">
              <a:spcBef>
                <a:spcPts val="1000"/>
              </a:spcBef>
              <a:buFont typeface="Wingdings" panose="05000000000000000000" pitchFamily="2" charset="2"/>
              <a:buChar char="u"/>
            </a:pPr>
            <a:r>
              <a:rPr lang="zh-CN" altLang="en-US" sz="2000" dirty="0"/>
              <a:t>中层</a:t>
            </a:r>
            <a:r>
              <a:rPr lang="en-US" altLang="zh-CN" sz="2000" dirty="0"/>
              <a:t>agent</a:t>
            </a:r>
            <a:r>
              <a:rPr lang="zh-CN" altLang="en-US" sz="2000" dirty="0"/>
              <a:t>定义了一个新的抽象：包含其组件的行为和加到一个合成的图形对象的新特性。</a:t>
            </a:r>
            <a:endParaRPr lang="en-US" altLang="zh-CN" sz="2000" dirty="0"/>
          </a:p>
          <a:p>
            <a:pPr marL="114300" lvl="1" indent="-342900" algn="just">
              <a:spcBef>
                <a:spcPts val="1000"/>
              </a:spcBef>
              <a:buFont typeface="Wingdings" panose="05000000000000000000" pitchFamily="2" charset="2"/>
              <a:buChar char="u"/>
            </a:pPr>
            <a:endParaRPr lang="zh-CN" altLang="en-US" sz="2000" dirty="0"/>
          </a:p>
          <a:p>
            <a:pPr marL="114300" lvl="1" indent="-342900" algn="just">
              <a:spcBef>
                <a:spcPts val="1000"/>
              </a:spcBef>
              <a:buFont typeface="Wingdings" panose="05000000000000000000" pitchFamily="2" charset="2"/>
              <a:buChar char="u"/>
            </a:pPr>
            <a:r>
              <a:rPr lang="zh-CN" altLang="en-US" sz="2000" dirty="0"/>
              <a:t>中层</a:t>
            </a:r>
            <a:r>
              <a:rPr lang="en-US" altLang="zh-CN" sz="2000" dirty="0"/>
              <a:t>agent</a:t>
            </a:r>
            <a:r>
              <a:rPr lang="zh-CN" altLang="en-US" sz="2000" dirty="0"/>
              <a:t>的另外一个作用是维护低层</a:t>
            </a:r>
            <a:r>
              <a:rPr lang="en-US" altLang="zh-CN" sz="2000" dirty="0"/>
              <a:t>agent</a:t>
            </a:r>
            <a:r>
              <a:rPr lang="zh-CN" altLang="en-US" sz="2000" dirty="0"/>
              <a:t>间的一致性。</a:t>
            </a:r>
            <a:endParaRPr lang="en-US" altLang="zh-CN" sz="2000" dirty="0"/>
          </a:p>
          <a:p>
            <a:pPr marL="114300" lvl="1" indent="-342900" algn="just">
              <a:spcBef>
                <a:spcPts val="1000"/>
              </a:spcBef>
              <a:buFont typeface="Wingdings" panose="05000000000000000000" pitchFamily="2" charset="2"/>
              <a:buChar char="u"/>
            </a:pPr>
            <a:endParaRPr lang="zh-CN" altLang="en-US" sz="2000" dirty="0"/>
          </a:p>
          <a:p>
            <a:pPr marL="114300" lvl="1" indent="-342900" algn="just">
              <a:spcBef>
                <a:spcPts val="1000"/>
              </a:spcBef>
              <a:buFont typeface="Wingdings" panose="05000000000000000000" pitchFamily="2" charset="2"/>
              <a:buChar char="u"/>
            </a:pPr>
            <a:r>
              <a:rPr lang="zh-CN" altLang="en-US" sz="2000" dirty="0"/>
              <a:t>抽象组件维护了中层</a:t>
            </a:r>
            <a:r>
              <a:rPr lang="en-US" altLang="zh-CN" sz="2000" dirty="0"/>
              <a:t>agent</a:t>
            </a:r>
            <a:r>
              <a:rPr lang="zh-CN" altLang="en-US" sz="2000" dirty="0"/>
              <a:t>的特殊数据。表示组件实现了他的用户接口。控制组件具有和其他</a:t>
            </a:r>
            <a:r>
              <a:rPr lang="en-US" altLang="zh-CN" sz="2000" dirty="0"/>
              <a:t>agent</a:t>
            </a:r>
            <a:r>
              <a:rPr lang="zh-CN" altLang="en-US" sz="2000" dirty="0"/>
              <a:t>组件相同的职责。</a:t>
            </a:r>
          </a:p>
        </p:txBody>
      </p:sp>
      <p:sp>
        <p:nvSpPr>
          <p:cNvPr id="27" name="矩形 26">
            <a:extLst>
              <a:ext uri="{FF2B5EF4-FFF2-40B4-BE49-F238E27FC236}">
                <a16:creationId xmlns:a16="http://schemas.microsoft.com/office/drawing/2014/main" id="{5D7233D6-5F9A-4063-8635-639352DC98A1}"/>
              </a:ext>
            </a:extLst>
          </p:cNvPr>
          <p:cNvSpPr/>
          <p:nvPr/>
        </p:nvSpPr>
        <p:spPr bwMode="auto">
          <a:xfrm>
            <a:off x="493485" y="336367"/>
            <a:ext cx="432000" cy="432000"/>
          </a:xfrm>
          <a:prstGeom prst="rect">
            <a:avLst/>
          </a:prstGeom>
          <a:noFill/>
          <a:ln>
            <a:solidFill>
              <a:schemeClr val="accent1"/>
            </a:solidFill>
          </a:ln>
        </p:spPr>
        <p:txBody>
          <a:bodyPr vert="horz" wrap="square" lIns="91440" tIns="45720" rIns="91440" bIns="45720" numCol="1" rtlCol="0" anchor="t" anchorCtr="0" compatLnSpc="1"/>
          <a:lstStyle/>
          <a:p>
            <a:pPr algn="ctr"/>
            <a:endParaRPr lang="zh-CN" altLang="en-US"/>
          </a:p>
        </p:txBody>
      </p:sp>
      <p:sp>
        <p:nvSpPr>
          <p:cNvPr id="29" name="矩形 28">
            <a:extLst>
              <a:ext uri="{FF2B5EF4-FFF2-40B4-BE49-F238E27FC236}">
                <a16:creationId xmlns:a16="http://schemas.microsoft.com/office/drawing/2014/main" id="{D16998CB-8351-4C68-8D2D-B5CB417E4D6A}"/>
              </a:ext>
            </a:extLst>
          </p:cNvPr>
          <p:cNvSpPr/>
          <p:nvPr/>
        </p:nvSpPr>
        <p:spPr bwMode="auto">
          <a:xfrm>
            <a:off x="744243" y="573932"/>
            <a:ext cx="288000" cy="288000"/>
          </a:xfrm>
          <a:prstGeom prst="rect">
            <a:avLst/>
          </a:prstGeom>
          <a:solidFill>
            <a:schemeClr val="accent1"/>
          </a:solidFill>
          <a:ln>
            <a:noFill/>
          </a:ln>
        </p:spPr>
        <p:txBody>
          <a:bodyPr vert="horz" wrap="square" lIns="91440" tIns="45720" rIns="91440" bIns="45720" numCol="1" rtlCol="0" anchor="t" anchorCtr="0" compatLnSpc="1"/>
          <a:lstStyle/>
          <a:p>
            <a:pPr algn="ctr"/>
            <a:endParaRPr lang="zh-CN" altLang="en-US"/>
          </a:p>
        </p:txBody>
      </p:sp>
      <p:sp>
        <p:nvSpPr>
          <p:cNvPr id="30" name="矩形 29">
            <a:extLst>
              <a:ext uri="{FF2B5EF4-FFF2-40B4-BE49-F238E27FC236}">
                <a16:creationId xmlns:a16="http://schemas.microsoft.com/office/drawing/2014/main" id="{7D5056BE-BAC1-49A1-990E-A4D30BAD4632}"/>
              </a:ext>
            </a:extLst>
          </p:cNvPr>
          <p:cNvSpPr/>
          <p:nvPr/>
        </p:nvSpPr>
        <p:spPr>
          <a:xfrm>
            <a:off x="-14743" y="-30164"/>
            <a:ext cx="1650454" cy="1281817"/>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D95EC6CD-2507-4458-B067-68A522FA639A}"/>
              </a:ext>
            </a:extLst>
          </p:cNvPr>
          <p:cNvSpPr/>
          <p:nvPr/>
        </p:nvSpPr>
        <p:spPr>
          <a:xfrm>
            <a:off x="-14514" y="2064543"/>
            <a:ext cx="1650454" cy="778669"/>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2"/>
                </a:solidFill>
                <a:latin typeface="等线" panose="02010600030101010101" pitchFamily="2" charset="-122"/>
                <a:ea typeface="等线" panose="02010600030101010101" pitchFamily="2" charset="-122"/>
              </a:rPr>
              <a:t>PAC</a:t>
            </a:r>
            <a:r>
              <a:rPr lang="zh-CN" altLang="en-US" sz="1600" b="1" dirty="0">
                <a:solidFill>
                  <a:schemeClr val="tx2"/>
                </a:solidFill>
                <a:latin typeface="等线" panose="02010600030101010101" pitchFamily="2" charset="-122"/>
                <a:ea typeface="等线" panose="02010600030101010101" pitchFamily="2" charset="-122"/>
              </a:rPr>
              <a:t>的结构</a:t>
            </a:r>
          </a:p>
        </p:txBody>
      </p:sp>
      <p:sp>
        <p:nvSpPr>
          <p:cNvPr id="32" name="矩形 31">
            <a:extLst>
              <a:ext uri="{FF2B5EF4-FFF2-40B4-BE49-F238E27FC236}">
                <a16:creationId xmlns:a16="http://schemas.microsoft.com/office/drawing/2014/main" id="{5C0419BC-5D57-4EF9-B330-828F56646CE9}"/>
              </a:ext>
            </a:extLst>
          </p:cNvPr>
          <p:cNvSpPr/>
          <p:nvPr/>
        </p:nvSpPr>
        <p:spPr>
          <a:xfrm>
            <a:off x="-16121" y="4477567"/>
            <a:ext cx="1650454" cy="2540995"/>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F2EEB45E-36BF-41D7-8C31-5D4F5D910544}"/>
              </a:ext>
            </a:extLst>
          </p:cNvPr>
          <p:cNvSpPr/>
          <p:nvPr/>
        </p:nvSpPr>
        <p:spPr>
          <a:xfrm>
            <a:off x="-16121" y="128102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rgbClr val="FFFFFF"/>
                </a:solidFill>
                <a:latin typeface="等线" panose="02010600030101010101" pitchFamily="2" charset="-122"/>
                <a:ea typeface="等线" panose="02010600030101010101" pitchFamily="2" charset="-122"/>
              </a:rPr>
              <a:t>PAC</a:t>
            </a:r>
            <a:r>
              <a:rPr lang="zh-CN" altLang="en-US" sz="1600" b="1" dirty="0">
                <a:solidFill>
                  <a:srgbClr val="FFFFFF"/>
                </a:solidFill>
                <a:latin typeface="等线" panose="02010600030101010101" pitchFamily="2" charset="-122"/>
                <a:ea typeface="等线" panose="02010600030101010101" pitchFamily="2" charset="-122"/>
              </a:rPr>
              <a:t>模式定义</a:t>
            </a:r>
          </a:p>
        </p:txBody>
      </p:sp>
      <p:pic>
        <p:nvPicPr>
          <p:cNvPr id="34" name="图片 33">
            <a:extLst>
              <a:ext uri="{FF2B5EF4-FFF2-40B4-BE49-F238E27FC236}">
                <a16:creationId xmlns:a16="http://schemas.microsoft.com/office/drawing/2014/main" id="{D2A01A99-33E5-4B04-9543-B6BDC5A5638A}"/>
              </a:ext>
            </a:extLst>
          </p:cNvPr>
          <p:cNvPicPr>
            <a:picLocks noChangeAspect="1"/>
          </p:cNvPicPr>
          <p:nvPr/>
        </p:nvPicPr>
        <p:blipFill rotWithShape="1">
          <a:blip r:embed="rId3">
            <a:extLst>
              <a:ext uri="{28A0092B-C50C-407E-A947-70E740481C1C}">
                <a14:useLocalDpi xmlns:a14="http://schemas.microsoft.com/office/drawing/2010/main" val="0"/>
              </a:ext>
            </a:extLst>
          </a:blip>
          <a:srcRect l="5526" t="25521" r="74913" b="19194"/>
          <a:stretch/>
        </p:blipFill>
        <p:spPr>
          <a:xfrm>
            <a:off x="215900" y="34121"/>
            <a:ext cx="1181100" cy="1200730"/>
          </a:xfrm>
          <a:prstGeom prst="rect">
            <a:avLst/>
          </a:prstGeom>
        </p:spPr>
      </p:pic>
      <p:sp>
        <p:nvSpPr>
          <p:cNvPr id="37" name="矩形 36">
            <a:extLst>
              <a:ext uri="{FF2B5EF4-FFF2-40B4-BE49-F238E27FC236}">
                <a16:creationId xmlns:a16="http://schemas.microsoft.com/office/drawing/2014/main" id="{7F8A34AA-90A7-4ED7-B5A1-E0EC9423D63E}"/>
              </a:ext>
            </a:extLst>
          </p:cNvPr>
          <p:cNvSpPr/>
          <p:nvPr/>
        </p:nvSpPr>
        <p:spPr>
          <a:xfrm>
            <a:off x="-14743" y="2858955"/>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等线" panose="02010600030101010101" pitchFamily="2" charset="-122"/>
                <a:ea typeface="等线" panose="02010600030101010101" pitchFamily="2" charset="-122"/>
              </a:rPr>
              <a:t>PAC</a:t>
            </a:r>
            <a:r>
              <a:rPr lang="zh-CN" altLang="en-US" sz="1600" b="1" dirty="0">
                <a:latin typeface="等线" panose="02010600030101010101" pitchFamily="2" charset="-122"/>
                <a:ea typeface="等线" panose="02010600030101010101" pitchFamily="2" charset="-122"/>
              </a:rPr>
              <a:t>的实现</a:t>
            </a:r>
          </a:p>
        </p:txBody>
      </p:sp>
      <p:sp>
        <p:nvSpPr>
          <p:cNvPr id="38" name="矩形 37">
            <a:extLst>
              <a:ext uri="{FF2B5EF4-FFF2-40B4-BE49-F238E27FC236}">
                <a16:creationId xmlns:a16="http://schemas.microsoft.com/office/drawing/2014/main" id="{C7EAB6CF-7234-4828-9CAF-487C7EFB0E75}"/>
              </a:ext>
            </a:extLst>
          </p:cNvPr>
          <p:cNvSpPr/>
          <p:nvPr/>
        </p:nvSpPr>
        <p:spPr>
          <a:xfrm>
            <a:off x="-16121" y="366826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等线" panose="02010600030101010101" pitchFamily="2" charset="-122"/>
                <a:ea typeface="等线" panose="02010600030101010101" pitchFamily="2" charset="-122"/>
              </a:rPr>
              <a:t>PAC</a:t>
            </a:r>
            <a:r>
              <a:rPr lang="zh-CN" altLang="en-US" sz="1600" b="1" dirty="0">
                <a:latin typeface="等线" panose="02010600030101010101" pitchFamily="2" charset="-122"/>
                <a:ea typeface="等线" panose="02010600030101010101" pitchFamily="2" charset="-122"/>
              </a:rPr>
              <a:t>的优点</a:t>
            </a:r>
          </a:p>
        </p:txBody>
      </p:sp>
      <p:sp>
        <p:nvSpPr>
          <p:cNvPr id="39" name="灯片编号占位符 2">
            <a:extLst>
              <a:ext uri="{FF2B5EF4-FFF2-40B4-BE49-F238E27FC236}">
                <a16:creationId xmlns:a16="http://schemas.microsoft.com/office/drawing/2014/main" id="{02E15A53-9785-4334-9B53-A618FDD02020}"/>
              </a:ext>
            </a:extLst>
          </p:cNvPr>
          <p:cNvSpPr>
            <a:spLocks noGrp="1"/>
          </p:cNvSpPr>
          <p:nvPr>
            <p:ph type="sldNum" sz="quarter" idx="12"/>
          </p:nvPr>
        </p:nvSpPr>
        <p:spPr>
          <a:xfrm>
            <a:off x="8610600" y="6356350"/>
            <a:ext cx="2743200" cy="365125"/>
          </a:xfrm>
        </p:spPr>
        <p:txBody>
          <a:bodyPr/>
          <a:lstStyle/>
          <a:p>
            <a:fld id="{015CE2E0-6DDF-4FAE-9DBA-F1C48BF5C133}" type="slidenum">
              <a:rPr lang="zh-CN" altLang="en-US" smtClean="0"/>
              <a:t>10</a:t>
            </a:fld>
            <a:endParaRPr lang="zh-CN" altLang="en-US"/>
          </a:p>
        </p:txBody>
      </p:sp>
    </p:spTree>
    <p:extLst>
      <p:ext uri="{BB962C8B-B14F-4D97-AF65-F5344CB8AC3E}">
        <p14:creationId xmlns:p14="http://schemas.microsoft.com/office/powerpoint/2010/main" val="1493822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234919" y="1238956"/>
            <a:ext cx="10656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2AEB359A-E95A-4072-85B4-BE11EF590B17}"/>
              </a:ext>
            </a:extLst>
          </p:cNvPr>
          <p:cNvSpPr txBox="1"/>
          <p:nvPr/>
        </p:nvSpPr>
        <p:spPr>
          <a:xfrm>
            <a:off x="1962661" y="349134"/>
            <a:ext cx="5087363" cy="523220"/>
          </a:xfrm>
          <a:prstGeom prst="rect">
            <a:avLst/>
          </a:prstGeom>
          <a:noFill/>
        </p:spPr>
        <p:txBody>
          <a:bodyPr wrap="square" rtlCol="0">
            <a:spAutoFit/>
          </a:bodyPr>
          <a:lstStyle/>
          <a:p>
            <a:r>
              <a:rPr lang="zh-CN" altLang="en-US" sz="2800" b="1" dirty="0">
                <a:latin typeface="等线" panose="02010600030101010101" pitchFamily="2" charset="-122"/>
                <a:ea typeface="等线" panose="02010600030101010101" pitchFamily="2" charset="-122"/>
              </a:rPr>
              <a:t>底层</a:t>
            </a:r>
            <a:r>
              <a:rPr lang="en-US" altLang="zh-CN" sz="2800" b="1" dirty="0">
                <a:latin typeface="等线" panose="02010600030101010101" pitchFamily="2" charset="-122"/>
                <a:ea typeface="等线" panose="02010600030101010101" pitchFamily="2" charset="-122"/>
              </a:rPr>
              <a:t>Agent</a:t>
            </a:r>
            <a:r>
              <a:rPr lang="zh-CN" altLang="en-US" sz="2800" b="1" dirty="0">
                <a:latin typeface="等线" panose="02010600030101010101" pitchFamily="2" charset="-122"/>
                <a:ea typeface="等线" panose="02010600030101010101" pitchFamily="2" charset="-122"/>
              </a:rPr>
              <a:t>设计</a:t>
            </a:r>
          </a:p>
        </p:txBody>
      </p:sp>
      <p:sp>
        <p:nvSpPr>
          <p:cNvPr id="26" name="Freeform 14">
            <a:extLst>
              <a:ext uri="{FF2B5EF4-FFF2-40B4-BE49-F238E27FC236}">
                <a16:creationId xmlns:a16="http://schemas.microsoft.com/office/drawing/2014/main" id="{B500BE78-17BF-47F3-BFC5-327BA64AADA7}"/>
              </a:ext>
            </a:extLst>
          </p:cNvPr>
          <p:cNvSpPr>
            <a:spLocks/>
          </p:cNvSpPr>
          <p:nvPr/>
        </p:nvSpPr>
        <p:spPr bwMode="auto">
          <a:xfrm>
            <a:off x="2315067" y="1524851"/>
            <a:ext cx="1376064" cy="1375164"/>
          </a:xfrm>
          <a:custGeom>
            <a:avLst/>
            <a:gdLst>
              <a:gd name="T0" fmla="*/ 3227 w 3227"/>
              <a:gd name="T1" fmla="*/ 1634 h 3227"/>
              <a:gd name="T2" fmla="*/ 1614 w 3227"/>
              <a:gd name="T3" fmla="*/ 3227 h 3227"/>
              <a:gd name="T4" fmla="*/ 0 w 3227"/>
              <a:gd name="T5" fmla="*/ 1613 h 3227"/>
              <a:gd name="T6" fmla="*/ 1593 w 3227"/>
              <a:gd name="T7" fmla="*/ 0 h 3227"/>
              <a:gd name="T8" fmla="*/ 1593 w 3227"/>
              <a:gd name="T9" fmla="*/ 0 h 3227"/>
              <a:gd name="T10" fmla="*/ 1614 w 3227"/>
              <a:gd name="T11" fmla="*/ 0 h 3227"/>
              <a:gd name="T12" fmla="*/ 3227 w 3227"/>
              <a:gd name="T13" fmla="*/ 0 h 3227"/>
              <a:gd name="T14" fmla="*/ 3227 w 3227"/>
              <a:gd name="T15" fmla="*/ 1613 h 3227"/>
              <a:gd name="T16" fmla="*/ 3227 w 3227"/>
              <a:gd name="T17" fmla="*/ 1634 h 3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7" h="3227">
                <a:moveTo>
                  <a:pt x="3227" y="1634"/>
                </a:moveTo>
                <a:cubicBezTo>
                  <a:pt x="3216" y="2515"/>
                  <a:pt x="2498" y="3227"/>
                  <a:pt x="1614" y="3227"/>
                </a:cubicBezTo>
                <a:cubicBezTo>
                  <a:pt x="723" y="3227"/>
                  <a:pt x="0" y="2504"/>
                  <a:pt x="0" y="1613"/>
                </a:cubicBezTo>
                <a:cubicBezTo>
                  <a:pt x="0" y="729"/>
                  <a:pt x="712" y="11"/>
                  <a:pt x="1593" y="0"/>
                </a:cubicBezTo>
                <a:lnTo>
                  <a:pt x="1593" y="0"/>
                </a:lnTo>
                <a:lnTo>
                  <a:pt x="1614" y="0"/>
                </a:lnTo>
                <a:lnTo>
                  <a:pt x="3227" y="0"/>
                </a:lnTo>
                <a:lnTo>
                  <a:pt x="3227" y="1613"/>
                </a:lnTo>
                <a:lnTo>
                  <a:pt x="3227" y="1634"/>
                </a:lnTo>
                <a:close/>
              </a:path>
            </a:pathLst>
          </a:custGeom>
          <a:solidFill>
            <a:schemeClr val="accent3"/>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28" name="TextBox 10">
            <a:extLst>
              <a:ext uri="{FF2B5EF4-FFF2-40B4-BE49-F238E27FC236}">
                <a16:creationId xmlns:a16="http://schemas.microsoft.com/office/drawing/2014/main" id="{03551896-BDD5-44B0-A6F0-101F19B37788}"/>
              </a:ext>
            </a:extLst>
          </p:cNvPr>
          <p:cNvSpPr txBox="1"/>
          <p:nvPr/>
        </p:nvSpPr>
        <p:spPr>
          <a:xfrm>
            <a:off x="2267861" y="1785149"/>
            <a:ext cx="1500087" cy="707886"/>
          </a:xfrm>
          <a:prstGeom prst="rect">
            <a:avLst/>
          </a:prstGeom>
          <a:noFill/>
        </p:spPr>
        <p:txBody>
          <a:bodyPr wrap="square" rtlCol="0">
            <a:spAutoFit/>
          </a:bodyPr>
          <a:lstStyle/>
          <a:p>
            <a:pPr algn="ctr"/>
            <a:r>
              <a:rPr lang="zh-CN" altLang="en-US" sz="2000" b="1" dirty="0">
                <a:solidFill>
                  <a:schemeClr val="bg1"/>
                </a:solidFill>
                <a:latin typeface="Times New Roman" panose="02020603050405020304" pitchFamily="18" charset="0"/>
                <a:ea typeface="等线" panose="02010600030101010101" pitchFamily="2" charset="-122"/>
                <a:cs typeface="Times New Roman" panose="02020603050405020304" pitchFamily="18" charset="0"/>
              </a:rPr>
              <a:t>底层</a:t>
            </a:r>
            <a:endParaRPr lang="en-US" altLang="zh-CN" sz="2000" b="1" dirty="0">
              <a:solidFill>
                <a:schemeClr val="bg1"/>
              </a:solidFill>
              <a:latin typeface="Times New Roman" panose="02020603050405020304" pitchFamily="18" charset="0"/>
              <a:ea typeface="等线" panose="02010600030101010101" pitchFamily="2" charset="-122"/>
              <a:cs typeface="Times New Roman" panose="02020603050405020304" pitchFamily="18" charset="0"/>
            </a:endParaRPr>
          </a:p>
          <a:p>
            <a:pPr algn="ctr"/>
            <a:r>
              <a:rPr lang="en-US" altLang="zh-CN" sz="2000" b="1" dirty="0">
                <a:solidFill>
                  <a:schemeClr val="bg1"/>
                </a:solidFill>
                <a:latin typeface="Times New Roman" panose="02020603050405020304" pitchFamily="18" charset="0"/>
                <a:ea typeface="等线" panose="02010600030101010101" pitchFamily="2" charset="-122"/>
                <a:cs typeface="Times New Roman" panose="02020603050405020304" pitchFamily="18" charset="0"/>
              </a:rPr>
              <a:t>Agent</a:t>
            </a:r>
            <a:endParaRPr lang="zh-CN" altLang="en-US" sz="2000" b="1" dirty="0">
              <a:solidFill>
                <a:schemeClr val="bg1"/>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36" name="Rectangle 3" descr="Rectangle: Click to edit Master text styles&#10;Second level&#10;Third level&#10;Fourth level&#10;Fifth level">
            <a:extLst>
              <a:ext uri="{FF2B5EF4-FFF2-40B4-BE49-F238E27FC236}">
                <a16:creationId xmlns:a16="http://schemas.microsoft.com/office/drawing/2014/main" id="{2D7987C4-BF1A-4844-B681-37DC8ECDFD8F}"/>
              </a:ext>
            </a:extLst>
          </p:cNvPr>
          <p:cNvSpPr txBox="1">
            <a:spLocks noChangeArrowheads="1"/>
          </p:cNvSpPr>
          <p:nvPr/>
        </p:nvSpPr>
        <p:spPr>
          <a:xfrm>
            <a:off x="3883152" y="1785149"/>
            <a:ext cx="7772400"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342900" algn="just">
              <a:buFont typeface="Wingdings" panose="05000000000000000000" pitchFamily="2" charset="2"/>
              <a:buChar char="u"/>
            </a:pPr>
            <a:r>
              <a:rPr lang="zh-CN" altLang="en-US" sz="2000" dirty="0"/>
              <a:t>底层</a:t>
            </a:r>
            <a:r>
              <a:rPr lang="en-US" altLang="zh-CN" sz="2000" dirty="0"/>
              <a:t>agent</a:t>
            </a:r>
            <a:r>
              <a:rPr lang="zh-CN" altLang="en-US" sz="2000" dirty="0"/>
              <a:t>描绘了应用领域的一个具体语义概念。</a:t>
            </a:r>
            <a:endParaRPr lang="en-US" altLang="zh-CN" sz="2000" dirty="0"/>
          </a:p>
          <a:p>
            <a:pPr marL="114300" indent="-342900" algn="just">
              <a:buFont typeface="Wingdings" panose="05000000000000000000" pitchFamily="2" charset="2"/>
              <a:buChar char="u"/>
            </a:pPr>
            <a:endParaRPr lang="zh-CN" altLang="en-US" sz="2000" dirty="0"/>
          </a:p>
          <a:p>
            <a:pPr marL="114300" lvl="1" indent="-342900" algn="just">
              <a:spcBef>
                <a:spcPts val="1000"/>
              </a:spcBef>
              <a:buFont typeface="Wingdings" panose="05000000000000000000" pitchFamily="2" charset="2"/>
              <a:buChar char="u"/>
            </a:pPr>
            <a:r>
              <a:rPr lang="zh-CN" altLang="en-US" sz="2000" dirty="0"/>
              <a:t>表示组件给出了对应于语义概念的一个具体视图，并提供了对用户所能使用的功能。表示组件在内部保存了视图的信息。</a:t>
            </a:r>
            <a:endParaRPr lang="en-US" altLang="zh-CN" sz="2000" dirty="0"/>
          </a:p>
          <a:p>
            <a:pPr marL="114300" lvl="1" indent="-342900" algn="just">
              <a:spcBef>
                <a:spcPts val="1000"/>
              </a:spcBef>
              <a:buFont typeface="Wingdings" panose="05000000000000000000" pitchFamily="2" charset="2"/>
              <a:buChar char="u"/>
            </a:pPr>
            <a:endParaRPr lang="zh-CN" altLang="en-US" sz="2000" dirty="0"/>
          </a:p>
          <a:p>
            <a:pPr marL="114300" lvl="1" indent="-342900" algn="just">
              <a:spcBef>
                <a:spcPts val="1000"/>
              </a:spcBef>
              <a:buFont typeface="Wingdings" panose="05000000000000000000" pitchFamily="2" charset="2"/>
              <a:buChar char="u"/>
            </a:pPr>
            <a:r>
              <a:rPr lang="zh-CN" altLang="en-US" sz="2000" dirty="0"/>
              <a:t>抽象组件维护该</a:t>
            </a:r>
            <a:r>
              <a:rPr lang="en-US" altLang="zh-CN" sz="2000" dirty="0"/>
              <a:t>agent</a:t>
            </a:r>
            <a:r>
              <a:rPr lang="zh-CN" altLang="en-US" sz="2000" dirty="0"/>
              <a:t>的数据。</a:t>
            </a:r>
            <a:endParaRPr lang="en-US" altLang="zh-CN" sz="2000" dirty="0"/>
          </a:p>
          <a:p>
            <a:pPr marL="114300" lvl="1" indent="-342900" algn="just">
              <a:spcBef>
                <a:spcPts val="1000"/>
              </a:spcBef>
              <a:buFont typeface="Wingdings" panose="05000000000000000000" pitchFamily="2" charset="2"/>
              <a:buChar char="u"/>
            </a:pPr>
            <a:endParaRPr lang="zh-CN" altLang="en-US" sz="2000" dirty="0"/>
          </a:p>
          <a:p>
            <a:pPr marL="114300" lvl="1" indent="-342900" algn="just">
              <a:spcBef>
                <a:spcPts val="1000"/>
              </a:spcBef>
              <a:buFont typeface="Wingdings" panose="05000000000000000000" pitchFamily="2" charset="2"/>
              <a:buChar char="u"/>
            </a:pPr>
            <a:r>
              <a:rPr lang="zh-CN" altLang="en-US" sz="2000" dirty="0"/>
              <a:t>控制组件维护抽象组件和表示组件的一致性，避免抽象组件和表示组件之间的直接依赖。</a:t>
            </a:r>
            <a:endParaRPr lang="en-US" altLang="zh-CN" sz="2000" dirty="0"/>
          </a:p>
          <a:p>
            <a:pPr marL="114300" lvl="1" indent="-342900" algn="just">
              <a:spcBef>
                <a:spcPts val="1000"/>
              </a:spcBef>
              <a:buFont typeface="Wingdings" panose="05000000000000000000" pitchFamily="2" charset="2"/>
              <a:buChar char="u"/>
            </a:pPr>
            <a:endParaRPr lang="zh-CN" altLang="en-US" sz="2000" dirty="0"/>
          </a:p>
          <a:p>
            <a:pPr marL="114300" lvl="1" indent="-342900" algn="just">
              <a:spcBef>
                <a:spcPts val="1000"/>
              </a:spcBef>
              <a:buFont typeface="Wingdings" panose="05000000000000000000" pitchFamily="2" charset="2"/>
              <a:buChar char="u"/>
            </a:pPr>
            <a:r>
              <a:rPr lang="zh-CN" altLang="en-US" sz="2000" dirty="0"/>
              <a:t>底层</a:t>
            </a:r>
            <a:r>
              <a:rPr lang="en-US" altLang="zh-CN" sz="2000" dirty="0"/>
              <a:t>agent</a:t>
            </a:r>
            <a:r>
              <a:rPr lang="zh-CN" altLang="en-US" sz="2000" dirty="0"/>
              <a:t>的控制组件与较高层</a:t>
            </a:r>
            <a:r>
              <a:rPr lang="en-US" altLang="zh-CN" sz="2000" dirty="0"/>
              <a:t>agent</a:t>
            </a:r>
            <a:r>
              <a:rPr lang="zh-CN" altLang="en-US" sz="2000" dirty="0"/>
              <a:t>通信以交换事件和数据。</a:t>
            </a:r>
          </a:p>
        </p:txBody>
      </p:sp>
      <p:sp>
        <p:nvSpPr>
          <p:cNvPr id="27" name="矩形 26">
            <a:extLst>
              <a:ext uri="{FF2B5EF4-FFF2-40B4-BE49-F238E27FC236}">
                <a16:creationId xmlns:a16="http://schemas.microsoft.com/office/drawing/2014/main" id="{5F98687B-D383-4262-B325-321B6724F0BF}"/>
              </a:ext>
            </a:extLst>
          </p:cNvPr>
          <p:cNvSpPr/>
          <p:nvPr/>
        </p:nvSpPr>
        <p:spPr bwMode="auto">
          <a:xfrm>
            <a:off x="493485" y="336367"/>
            <a:ext cx="432000" cy="432000"/>
          </a:xfrm>
          <a:prstGeom prst="rect">
            <a:avLst/>
          </a:prstGeom>
          <a:noFill/>
          <a:ln>
            <a:solidFill>
              <a:schemeClr val="accent1"/>
            </a:solidFill>
          </a:ln>
        </p:spPr>
        <p:txBody>
          <a:bodyPr vert="horz" wrap="square" lIns="91440" tIns="45720" rIns="91440" bIns="45720" numCol="1" rtlCol="0" anchor="t" anchorCtr="0" compatLnSpc="1"/>
          <a:lstStyle/>
          <a:p>
            <a:pPr algn="ctr"/>
            <a:endParaRPr lang="zh-CN" altLang="en-US"/>
          </a:p>
        </p:txBody>
      </p:sp>
      <p:sp>
        <p:nvSpPr>
          <p:cNvPr id="29" name="矩形 28">
            <a:extLst>
              <a:ext uri="{FF2B5EF4-FFF2-40B4-BE49-F238E27FC236}">
                <a16:creationId xmlns:a16="http://schemas.microsoft.com/office/drawing/2014/main" id="{A48C4536-A7F1-43AB-8192-32D65DD4D819}"/>
              </a:ext>
            </a:extLst>
          </p:cNvPr>
          <p:cNvSpPr/>
          <p:nvPr/>
        </p:nvSpPr>
        <p:spPr bwMode="auto">
          <a:xfrm>
            <a:off x="744243" y="573932"/>
            <a:ext cx="288000" cy="288000"/>
          </a:xfrm>
          <a:prstGeom prst="rect">
            <a:avLst/>
          </a:prstGeom>
          <a:solidFill>
            <a:schemeClr val="accent1"/>
          </a:solidFill>
          <a:ln>
            <a:noFill/>
          </a:ln>
        </p:spPr>
        <p:txBody>
          <a:bodyPr vert="horz" wrap="square" lIns="91440" tIns="45720" rIns="91440" bIns="45720" numCol="1" rtlCol="0" anchor="t" anchorCtr="0" compatLnSpc="1"/>
          <a:lstStyle/>
          <a:p>
            <a:pPr algn="ctr"/>
            <a:endParaRPr lang="zh-CN" altLang="en-US"/>
          </a:p>
        </p:txBody>
      </p:sp>
      <p:sp>
        <p:nvSpPr>
          <p:cNvPr id="30" name="矩形 29">
            <a:extLst>
              <a:ext uri="{FF2B5EF4-FFF2-40B4-BE49-F238E27FC236}">
                <a16:creationId xmlns:a16="http://schemas.microsoft.com/office/drawing/2014/main" id="{3BE38D6E-8F74-4CFA-BF7C-E1CB4CDCA3A9}"/>
              </a:ext>
            </a:extLst>
          </p:cNvPr>
          <p:cNvSpPr/>
          <p:nvPr/>
        </p:nvSpPr>
        <p:spPr>
          <a:xfrm>
            <a:off x="-14743" y="-30164"/>
            <a:ext cx="1650454" cy="1281817"/>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2A83BE7B-29A7-4602-8CB5-11E822301E1A}"/>
              </a:ext>
            </a:extLst>
          </p:cNvPr>
          <p:cNvSpPr/>
          <p:nvPr/>
        </p:nvSpPr>
        <p:spPr>
          <a:xfrm>
            <a:off x="-14514" y="2064543"/>
            <a:ext cx="1650454" cy="778669"/>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2"/>
                </a:solidFill>
                <a:latin typeface="等线" panose="02010600030101010101" pitchFamily="2" charset="-122"/>
                <a:ea typeface="等线" panose="02010600030101010101" pitchFamily="2" charset="-122"/>
              </a:rPr>
              <a:t>PAC</a:t>
            </a:r>
            <a:r>
              <a:rPr lang="zh-CN" altLang="en-US" sz="1600" b="1" dirty="0">
                <a:solidFill>
                  <a:schemeClr val="tx2"/>
                </a:solidFill>
                <a:latin typeface="等线" panose="02010600030101010101" pitchFamily="2" charset="-122"/>
                <a:ea typeface="等线" panose="02010600030101010101" pitchFamily="2" charset="-122"/>
              </a:rPr>
              <a:t>的结构</a:t>
            </a:r>
          </a:p>
        </p:txBody>
      </p:sp>
      <p:sp>
        <p:nvSpPr>
          <p:cNvPr id="32" name="矩形 31">
            <a:extLst>
              <a:ext uri="{FF2B5EF4-FFF2-40B4-BE49-F238E27FC236}">
                <a16:creationId xmlns:a16="http://schemas.microsoft.com/office/drawing/2014/main" id="{C3D9013D-13F8-4978-9191-7A567126D7EC}"/>
              </a:ext>
            </a:extLst>
          </p:cNvPr>
          <p:cNvSpPr/>
          <p:nvPr/>
        </p:nvSpPr>
        <p:spPr>
          <a:xfrm>
            <a:off x="-16121" y="4477567"/>
            <a:ext cx="1650454" cy="2540995"/>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70BA6EFC-AD34-4CBE-B887-F82648AB982C}"/>
              </a:ext>
            </a:extLst>
          </p:cNvPr>
          <p:cNvSpPr/>
          <p:nvPr/>
        </p:nvSpPr>
        <p:spPr>
          <a:xfrm>
            <a:off x="-16121" y="128102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rgbClr val="FFFFFF"/>
                </a:solidFill>
                <a:latin typeface="等线" panose="02010600030101010101" pitchFamily="2" charset="-122"/>
                <a:ea typeface="等线" panose="02010600030101010101" pitchFamily="2" charset="-122"/>
              </a:rPr>
              <a:t>PAC</a:t>
            </a:r>
            <a:r>
              <a:rPr lang="zh-CN" altLang="en-US" sz="1600" b="1" dirty="0">
                <a:solidFill>
                  <a:srgbClr val="FFFFFF"/>
                </a:solidFill>
                <a:latin typeface="等线" panose="02010600030101010101" pitchFamily="2" charset="-122"/>
                <a:ea typeface="等线" panose="02010600030101010101" pitchFamily="2" charset="-122"/>
              </a:rPr>
              <a:t>模式定义</a:t>
            </a:r>
          </a:p>
        </p:txBody>
      </p:sp>
      <p:pic>
        <p:nvPicPr>
          <p:cNvPr id="34" name="图片 33">
            <a:extLst>
              <a:ext uri="{FF2B5EF4-FFF2-40B4-BE49-F238E27FC236}">
                <a16:creationId xmlns:a16="http://schemas.microsoft.com/office/drawing/2014/main" id="{3E8027B8-F4F0-4ABB-AA7D-FFC13490A5F0}"/>
              </a:ext>
            </a:extLst>
          </p:cNvPr>
          <p:cNvPicPr>
            <a:picLocks noChangeAspect="1"/>
          </p:cNvPicPr>
          <p:nvPr/>
        </p:nvPicPr>
        <p:blipFill rotWithShape="1">
          <a:blip r:embed="rId3">
            <a:extLst>
              <a:ext uri="{28A0092B-C50C-407E-A947-70E740481C1C}">
                <a14:useLocalDpi xmlns:a14="http://schemas.microsoft.com/office/drawing/2010/main" val="0"/>
              </a:ext>
            </a:extLst>
          </a:blip>
          <a:srcRect l="5526" t="25521" r="74913" b="19194"/>
          <a:stretch/>
        </p:blipFill>
        <p:spPr>
          <a:xfrm>
            <a:off x="215900" y="34121"/>
            <a:ext cx="1181100" cy="1200730"/>
          </a:xfrm>
          <a:prstGeom prst="rect">
            <a:avLst/>
          </a:prstGeom>
        </p:spPr>
      </p:pic>
      <p:sp>
        <p:nvSpPr>
          <p:cNvPr id="37" name="矩形 36">
            <a:extLst>
              <a:ext uri="{FF2B5EF4-FFF2-40B4-BE49-F238E27FC236}">
                <a16:creationId xmlns:a16="http://schemas.microsoft.com/office/drawing/2014/main" id="{2F10DFD2-9E80-40D5-AF7D-470590745D62}"/>
              </a:ext>
            </a:extLst>
          </p:cNvPr>
          <p:cNvSpPr/>
          <p:nvPr/>
        </p:nvSpPr>
        <p:spPr>
          <a:xfrm>
            <a:off x="-14743" y="2858955"/>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等线" panose="02010600030101010101" pitchFamily="2" charset="-122"/>
                <a:ea typeface="等线" panose="02010600030101010101" pitchFamily="2" charset="-122"/>
              </a:rPr>
              <a:t>PAC</a:t>
            </a:r>
            <a:r>
              <a:rPr lang="zh-CN" altLang="en-US" sz="1600" b="1" dirty="0">
                <a:latin typeface="等线" panose="02010600030101010101" pitchFamily="2" charset="-122"/>
                <a:ea typeface="等线" panose="02010600030101010101" pitchFamily="2" charset="-122"/>
              </a:rPr>
              <a:t>的实现</a:t>
            </a:r>
          </a:p>
        </p:txBody>
      </p:sp>
      <p:sp>
        <p:nvSpPr>
          <p:cNvPr id="38" name="矩形 37">
            <a:extLst>
              <a:ext uri="{FF2B5EF4-FFF2-40B4-BE49-F238E27FC236}">
                <a16:creationId xmlns:a16="http://schemas.microsoft.com/office/drawing/2014/main" id="{4579FC2D-2063-4401-BEA2-0A169D268E35}"/>
              </a:ext>
            </a:extLst>
          </p:cNvPr>
          <p:cNvSpPr/>
          <p:nvPr/>
        </p:nvSpPr>
        <p:spPr>
          <a:xfrm>
            <a:off x="-16121" y="366826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等线" panose="02010600030101010101" pitchFamily="2" charset="-122"/>
                <a:ea typeface="等线" panose="02010600030101010101" pitchFamily="2" charset="-122"/>
              </a:rPr>
              <a:t>PAC</a:t>
            </a:r>
            <a:r>
              <a:rPr lang="zh-CN" altLang="en-US" sz="1600" b="1" dirty="0">
                <a:latin typeface="等线" panose="02010600030101010101" pitchFamily="2" charset="-122"/>
                <a:ea typeface="等线" panose="02010600030101010101" pitchFamily="2" charset="-122"/>
              </a:rPr>
              <a:t>的优点</a:t>
            </a:r>
          </a:p>
        </p:txBody>
      </p:sp>
      <p:sp>
        <p:nvSpPr>
          <p:cNvPr id="39" name="灯片编号占位符 2">
            <a:extLst>
              <a:ext uri="{FF2B5EF4-FFF2-40B4-BE49-F238E27FC236}">
                <a16:creationId xmlns:a16="http://schemas.microsoft.com/office/drawing/2014/main" id="{1FB19D2F-B188-42B8-8A22-65C2F7C20CF9}"/>
              </a:ext>
            </a:extLst>
          </p:cNvPr>
          <p:cNvSpPr>
            <a:spLocks noGrp="1"/>
          </p:cNvSpPr>
          <p:nvPr>
            <p:ph type="sldNum" sz="quarter" idx="12"/>
          </p:nvPr>
        </p:nvSpPr>
        <p:spPr>
          <a:xfrm>
            <a:off x="8610600" y="6356350"/>
            <a:ext cx="2743200" cy="365125"/>
          </a:xfrm>
        </p:spPr>
        <p:txBody>
          <a:bodyPr/>
          <a:lstStyle/>
          <a:p>
            <a:fld id="{015CE2E0-6DDF-4FAE-9DBA-F1C48BF5C133}" type="slidenum">
              <a:rPr lang="zh-CN" altLang="en-US" smtClean="0"/>
              <a:t>11</a:t>
            </a:fld>
            <a:endParaRPr lang="zh-CN" altLang="en-US"/>
          </a:p>
        </p:txBody>
      </p:sp>
    </p:spTree>
    <p:extLst>
      <p:ext uri="{BB962C8B-B14F-4D97-AF65-F5344CB8AC3E}">
        <p14:creationId xmlns:p14="http://schemas.microsoft.com/office/powerpoint/2010/main" val="3391247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234919" y="1238956"/>
            <a:ext cx="10656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2AEB359A-E95A-4072-85B4-BE11EF590B17}"/>
              </a:ext>
            </a:extLst>
          </p:cNvPr>
          <p:cNvSpPr txBox="1"/>
          <p:nvPr/>
        </p:nvSpPr>
        <p:spPr>
          <a:xfrm>
            <a:off x="1962661" y="349134"/>
            <a:ext cx="4133339" cy="523220"/>
          </a:xfrm>
          <a:prstGeom prst="rect">
            <a:avLst/>
          </a:prstGeom>
          <a:noFill/>
        </p:spPr>
        <p:txBody>
          <a:bodyPr wrap="square" rtlCol="0">
            <a:spAutoFit/>
          </a:bodyPr>
          <a:lstStyle/>
          <a:p>
            <a:r>
              <a:rPr lang="zh-CN" altLang="en-US" sz="2800" b="1" dirty="0">
                <a:latin typeface="等线" panose="02010600030101010101" pitchFamily="2" charset="-122"/>
                <a:ea typeface="等线" panose="02010600030101010101" pitchFamily="2" charset="-122"/>
              </a:rPr>
              <a:t>结构样例：选举信息系统</a:t>
            </a:r>
          </a:p>
        </p:txBody>
      </p:sp>
      <p:sp>
        <p:nvSpPr>
          <p:cNvPr id="2" name="灯片编号占位符 1"/>
          <p:cNvSpPr>
            <a:spLocks noGrp="1"/>
          </p:cNvSpPr>
          <p:nvPr>
            <p:ph type="sldNum" sz="quarter" idx="12"/>
          </p:nvPr>
        </p:nvSpPr>
        <p:spPr/>
        <p:txBody>
          <a:bodyPr/>
          <a:lstStyle/>
          <a:p>
            <a:fld id="{015CE2E0-6DDF-4FAE-9DBA-F1C48BF5C133}" type="slidenum">
              <a:rPr lang="zh-CN" altLang="en-US" smtClean="0"/>
              <a:t>12</a:t>
            </a:fld>
            <a:endParaRPr lang="zh-CN" altLang="en-US"/>
          </a:p>
        </p:txBody>
      </p:sp>
      <p:sp>
        <p:nvSpPr>
          <p:cNvPr id="21" name="Text Box 5">
            <a:extLst>
              <a:ext uri="{FF2B5EF4-FFF2-40B4-BE49-F238E27FC236}">
                <a16:creationId xmlns:a16="http://schemas.microsoft.com/office/drawing/2014/main" id="{91A4CF25-EB68-4EA4-9F8B-1BD312BB28A2}"/>
              </a:ext>
            </a:extLst>
          </p:cNvPr>
          <p:cNvSpPr txBox="1">
            <a:spLocks noChangeArrowheads="1"/>
          </p:cNvSpPr>
          <p:nvPr/>
        </p:nvSpPr>
        <p:spPr bwMode="auto">
          <a:xfrm>
            <a:off x="4294632" y="1616184"/>
            <a:ext cx="15240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a:latin typeface="Times New Roman" panose="02020603050405020304" pitchFamily="18" charset="0"/>
              </a:rPr>
              <a:t>数据仓库</a:t>
            </a:r>
          </a:p>
        </p:txBody>
      </p:sp>
      <p:sp>
        <p:nvSpPr>
          <p:cNvPr id="22" name="Oval 6">
            <a:extLst>
              <a:ext uri="{FF2B5EF4-FFF2-40B4-BE49-F238E27FC236}">
                <a16:creationId xmlns:a16="http://schemas.microsoft.com/office/drawing/2014/main" id="{8D15E490-294D-4B09-B1B5-1498BEC39DFF}"/>
              </a:ext>
            </a:extLst>
          </p:cNvPr>
          <p:cNvSpPr>
            <a:spLocks noChangeArrowheads="1"/>
          </p:cNvSpPr>
          <p:nvPr/>
        </p:nvSpPr>
        <p:spPr bwMode="auto">
          <a:xfrm>
            <a:off x="4066032" y="2606784"/>
            <a:ext cx="19050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5" name="Text Box 7">
            <a:extLst>
              <a:ext uri="{FF2B5EF4-FFF2-40B4-BE49-F238E27FC236}">
                <a16:creationId xmlns:a16="http://schemas.microsoft.com/office/drawing/2014/main" id="{2068845C-A905-41DD-8F7C-2E1FB44BB5FA}"/>
              </a:ext>
            </a:extLst>
          </p:cNvPr>
          <p:cNvSpPr txBox="1">
            <a:spLocks noChangeArrowheads="1"/>
          </p:cNvSpPr>
          <p:nvPr/>
        </p:nvSpPr>
        <p:spPr bwMode="auto">
          <a:xfrm>
            <a:off x="4294632" y="2606784"/>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dirty="0">
                <a:latin typeface="Times New Roman" panose="02020603050405020304" pitchFamily="18" charset="0"/>
              </a:rPr>
              <a:t>存取数据</a:t>
            </a:r>
          </a:p>
        </p:txBody>
      </p:sp>
      <p:sp>
        <p:nvSpPr>
          <p:cNvPr id="26" name="Oval 8">
            <a:extLst>
              <a:ext uri="{FF2B5EF4-FFF2-40B4-BE49-F238E27FC236}">
                <a16:creationId xmlns:a16="http://schemas.microsoft.com/office/drawing/2014/main" id="{5B8ED627-5595-4242-A7F6-2C258AF4B568}"/>
              </a:ext>
            </a:extLst>
          </p:cNvPr>
          <p:cNvSpPr>
            <a:spLocks noChangeArrowheads="1"/>
          </p:cNvSpPr>
          <p:nvPr/>
        </p:nvSpPr>
        <p:spPr bwMode="auto">
          <a:xfrm>
            <a:off x="2618232" y="3673584"/>
            <a:ext cx="19050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7" name="Text Box 9">
            <a:extLst>
              <a:ext uri="{FF2B5EF4-FFF2-40B4-BE49-F238E27FC236}">
                <a16:creationId xmlns:a16="http://schemas.microsoft.com/office/drawing/2014/main" id="{69F09555-C0BF-42A1-A590-4C20C6B89B95}"/>
              </a:ext>
            </a:extLst>
          </p:cNvPr>
          <p:cNvSpPr txBox="1">
            <a:spLocks noChangeArrowheads="1"/>
          </p:cNvSpPr>
          <p:nvPr/>
        </p:nvSpPr>
        <p:spPr bwMode="auto">
          <a:xfrm>
            <a:off x="2770632" y="3825984"/>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1800">
                <a:latin typeface="Times New Roman" panose="02020603050405020304" pitchFamily="18" charset="0"/>
              </a:rPr>
              <a:t>电子数据表格</a:t>
            </a:r>
          </a:p>
        </p:txBody>
      </p:sp>
      <p:sp>
        <p:nvSpPr>
          <p:cNvPr id="28" name="Oval 10">
            <a:extLst>
              <a:ext uri="{FF2B5EF4-FFF2-40B4-BE49-F238E27FC236}">
                <a16:creationId xmlns:a16="http://schemas.microsoft.com/office/drawing/2014/main" id="{BA9D2D3A-A4D8-490E-B469-3990F8AC9A7F}"/>
              </a:ext>
            </a:extLst>
          </p:cNvPr>
          <p:cNvSpPr>
            <a:spLocks noChangeArrowheads="1"/>
          </p:cNvSpPr>
          <p:nvPr/>
        </p:nvSpPr>
        <p:spPr bwMode="auto">
          <a:xfrm>
            <a:off x="5513832" y="3673584"/>
            <a:ext cx="19050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9" name="Text Box 11">
            <a:extLst>
              <a:ext uri="{FF2B5EF4-FFF2-40B4-BE49-F238E27FC236}">
                <a16:creationId xmlns:a16="http://schemas.microsoft.com/office/drawing/2014/main" id="{B5C2EF8A-19FE-43E1-A1F1-69126D9274E9}"/>
              </a:ext>
            </a:extLst>
          </p:cNvPr>
          <p:cNvSpPr txBox="1">
            <a:spLocks noChangeArrowheads="1"/>
          </p:cNvSpPr>
          <p:nvPr/>
        </p:nvSpPr>
        <p:spPr bwMode="auto">
          <a:xfrm>
            <a:off x="5666232" y="3825984"/>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1800">
                <a:latin typeface="Times New Roman" panose="02020603050405020304" pitchFamily="18" charset="0"/>
              </a:rPr>
              <a:t>视图协调程序</a:t>
            </a:r>
          </a:p>
        </p:txBody>
      </p:sp>
      <p:sp>
        <p:nvSpPr>
          <p:cNvPr id="30" name="Oval 12">
            <a:extLst>
              <a:ext uri="{FF2B5EF4-FFF2-40B4-BE49-F238E27FC236}">
                <a16:creationId xmlns:a16="http://schemas.microsoft.com/office/drawing/2014/main" id="{F7F7AA8D-EA93-4EE0-AFB3-25E657489DC9}"/>
              </a:ext>
            </a:extLst>
          </p:cNvPr>
          <p:cNvSpPr>
            <a:spLocks noChangeArrowheads="1"/>
          </p:cNvSpPr>
          <p:nvPr/>
        </p:nvSpPr>
        <p:spPr bwMode="auto">
          <a:xfrm>
            <a:off x="3913632" y="4968984"/>
            <a:ext cx="19050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1" name="Text Box 13">
            <a:extLst>
              <a:ext uri="{FF2B5EF4-FFF2-40B4-BE49-F238E27FC236}">
                <a16:creationId xmlns:a16="http://schemas.microsoft.com/office/drawing/2014/main" id="{A1065C7D-319D-45AF-8DCF-656BB1C3C6A8}"/>
              </a:ext>
            </a:extLst>
          </p:cNvPr>
          <p:cNvSpPr txBox="1">
            <a:spLocks noChangeArrowheads="1"/>
          </p:cNvSpPr>
          <p:nvPr/>
        </p:nvSpPr>
        <p:spPr bwMode="auto">
          <a:xfrm>
            <a:off x="4066032" y="5121384"/>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zh-CN" altLang="en-US" sz="1800">
                <a:latin typeface="Times New Roman" panose="02020603050405020304" pitchFamily="18" charset="0"/>
              </a:rPr>
              <a:t>饼图</a:t>
            </a:r>
          </a:p>
        </p:txBody>
      </p:sp>
      <p:sp>
        <p:nvSpPr>
          <p:cNvPr id="32" name="Oval 14">
            <a:extLst>
              <a:ext uri="{FF2B5EF4-FFF2-40B4-BE49-F238E27FC236}">
                <a16:creationId xmlns:a16="http://schemas.microsoft.com/office/drawing/2014/main" id="{803E1E29-5300-40C2-9FFD-15B56541B315}"/>
              </a:ext>
            </a:extLst>
          </p:cNvPr>
          <p:cNvSpPr>
            <a:spLocks noChangeArrowheads="1"/>
          </p:cNvSpPr>
          <p:nvPr/>
        </p:nvSpPr>
        <p:spPr bwMode="auto">
          <a:xfrm>
            <a:off x="6428232" y="4968984"/>
            <a:ext cx="19050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3" name="Text Box 15">
            <a:extLst>
              <a:ext uri="{FF2B5EF4-FFF2-40B4-BE49-F238E27FC236}">
                <a16:creationId xmlns:a16="http://schemas.microsoft.com/office/drawing/2014/main" id="{25F38E48-2C43-4556-A923-1CD298935809}"/>
              </a:ext>
            </a:extLst>
          </p:cNvPr>
          <p:cNvSpPr txBox="1">
            <a:spLocks noChangeArrowheads="1"/>
          </p:cNvSpPr>
          <p:nvPr/>
        </p:nvSpPr>
        <p:spPr bwMode="auto">
          <a:xfrm>
            <a:off x="6580632" y="5121384"/>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zh-CN" altLang="en-US" sz="1800">
                <a:latin typeface="Times New Roman" panose="02020603050405020304" pitchFamily="18" charset="0"/>
              </a:rPr>
              <a:t>直方图</a:t>
            </a:r>
          </a:p>
        </p:txBody>
      </p:sp>
      <p:sp>
        <p:nvSpPr>
          <p:cNvPr id="34" name="Oval 16">
            <a:extLst>
              <a:ext uri="{FF2B5EF4-FFF2-40B4-BE49-F238E27FC236}">
                <a16:creationId xmlns:a16="http://schemas.microsoft.com/office/drawing/2014/main" id="{4709F0D5-602A-4EC1-933A-1BEAAC85598D}"/>
              </a:ext>
            </a:extLst>
          </p:cNvPr>
          <p:cNvSpPr>
            <a:spLocks noChangeArrowheads="1"/>
          </p:cNvSpPr>
          <p:nvPr/>
        </p:nvSpPr>
        <p:spPr bwMode="auto">
          <a:xfrm>
            <a:off x="8866632" y="4968984"/>
            <a:ext cx="19050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6" name="Text Box 17">
            <a:extLst>
              <a:ext uri="{FF2B5EF4-FFF2-40B4-BE49-F238E27FC236}">
                <a16:creationId xmlns:a16="http://schemas.microsoft.com/office/drawing/2014/main" id="{B04C47AE-E6F2-415B-A420-3C5F2D12266E}"/>
              </a:ext>
            </a:extLst>
          </p:cNvPr>
          <p:cNvSpPr txBox="1">
            <a:spLocks noChangeArrowheads="1"/>
          </p:cNvSpPr>
          <p:nvPr/>
        </p:nvSpPr>
        <p:spPr bwMode="auto">
          <a:xfrm>
            <a:off x="9019032" y="5121384"/>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zh-CN" altLang="en-US" sz="1800">
                <a:latin typeface="Times New Roman" panose="02020603050405020304" pitchFamily="18" charset="0"/>
              </a:rPr>
              <a:t>折线图</a:t>
            </a:r>
          </a:p>
        </p:txBody>
      </p:sp>
      <p:sp>
        <p:nvSpPr>
          <p:cNvPr id="37" name="Line 18">
            <a:extLst>
              <a:ext uri="{FF2B5EF4-FFF2-40B4-BE49-F238E27FC236}">
                <a16:creationId xmlns:a16="http://schemas.microsoft.com/office/drawing/2014/main" id="{2A1A4596-AE7A-440F-88D2-98F8B3DDC368}"/>
              </a:ext>
            </a:extLst>
          </p:cNvPr>
          <p:cNvSpPr>
            <a:spLocks noChangeShapeType="1"/>
          </p:cNvSpPr>
          <p:nvPr/>
        </p:nvSpPr>
        <p:spPr bwMode="auto">
          <a:xfrm>
            <a:off x="5056632" y="2073384"/>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19">
            <a:extLst>
              <a:ext uri="{FF2B5EF4-FFF2-40B4-BE49-F238E27FC236}">
                <a16:creationId xmlns:a16="http://schemas.microsoft.com/office/drawing/2014/main" id="{B2BEB338-3F96-4BC9-A91D-01F1A9E4F399}"/>
              </a:ext>
            </a:extLst>
          </p:cNvPr>
          <p:cNvSpPr>
            <a:spLocks noChangeShapeType="1"/>
          </p:cNvSpPr>
          <p:nvPr/>
        </p:nvSpPr>
        <p:spPr bwMode="auto">
          <a:xfrm flipH="1">
            <a:off x="3685032" y="3216384"/>
            <a:ext cx="990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20">
            <a:extLst>
              <a:ext uri="{FF2B5EF4-FFF2-40B4-BE49-F238E27FC236}">
                <a16:creationId xmlns:a16="http://schemas.microsoft.com/office/drawing/2014/main" id="{3408A52C-4122-4F6B-8B90-72562EAD3FA5}"/>
              </a:ext>
            </a:extLst>
          </p:cNvPr>
          <p:cNvSpPr>
            <a:spLocks noChangeShapeType="1"/>
          </p:cNvSpPr>
          <p:nvPr/>
        </p:nvSpPr>
        <p:spPr bwMode="auto">
          <a:xfrm>
            <a:off x="5513832" y="3140184"/>
            <a:ext cx="914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21">
            <a:extLst>
              <a:ext uri="{FF2B5EF4-FFF2-40B4-BE49-F238E27FC236}">
                <a16:creationId xmlns:a16="http://schemas.microsoft.com/office/drawing/2014/main" id="{67F96F20-717D-48F4-BBC0-08ADDC56DFD7}"/>
              </a:ext>
            </a:extLst>
          </p:cNvPr>
          <p:cNvSpPr>
            <a:spLocks noChangeShapeType="1"/>
          </p:cNvSpPr>
          <p:nvPr/>
        </p:nvSpPr>
        <p:spPr bwMode="auto">
          <a:xfrm flipH="1">
            <a:off x="5056632" y="4283184"/>
            <a:ext cx="10668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Line 22">
            <a:extLst>
              <a:ext uri="{FF2B5EF4-FFF2-40B4-BE49-F238E27FC236}">
                <a16:creationId xmlns:a16="http://schemas.microsoft.com/office/drawing/2014/main" id="{51361BC4-008E-451B-B105-2345322B49F4}"/>
              </a:ext>
            </a:extLst>
          </p:cNvPr>
          <p:cNvSpPr>
            <a:spLocks noChangeShapeType="1"/>
          </p:cNvSpPr>
          <p:nvPr/>
        </p:nvSpPr>
        <p:spPr bwMode="auto">
          <a:xfrm>
            <a:off x="6504432" y="4283184"/>
            <a:ext cx="914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23">
            <a:extLst>
              <a:ext uri="{FF2B5EF4-FFF2-40B4-BE49-F238E27FC236}">
                <a16:creationId xmlns:a16="http://schemas.microsoft.com/office/drawing/2014/main" id="{9315DFEF-A489-4F9B-ACCB-478AB1797CEA}"/>
              </a:ext>
            </a:extLst>
          </p:cNvPr>
          <p:cNvSpPr>
            <a:spLocks noChangeShapeType="1"/>
          </p:cNvSpPr>
          <p:nvPr/>
        </p:nvSpPr>
        <p:spPr bwMode="auto">
          <a:xfrm>
            <a:off x="6961632" y="4206984"/>
            <a:ext cx="26670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Text Box 24">
            <a:extLst>
              <a:ext uri="{FF2B5EF4-FFF2-40B4-BE49-F238E27FC236}">
                <a16:creationId xmlns:a16="http://schemas.microsoft.com/office/drawing/2014/main" id="{CAD404F0-763F-4B2E-9FC4-B208505CE6B3}"/>
              </a:ext>
            </a:extLst>
          </p:cNvPr>
          <p:cNvSpPr txBox="1">
            <a:spLocks noChangeArrowheads="1"/>
          </p:cNvSpPr>
          <p:nvPr/>
        </p:nvSpPr>
        <p:spPr bwMode="auto">
          <a:xfrm>
            <a:off x="2756345" y="4448284"/>
            <a:ext cx="14398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1600"/>
              <a:t>底层 </a:t>
            </a:r>
            <a:r>
              <a:rPr lang="en-US" altLang="zh-CN" sz="1600"/>
              <a:t>PAC Agent</a:t>
            </a:r>
          </a:p>
        </p:txBody>
      </p:sp>
      <p:sp>
        <p:nvSpPr>
          <p:cNvPr id="44" name="Text Box 25">
            <a:extLst>
              <a:ext uri="{FF2B5EF4-FFF2-40B4-BE49-F238E27FC236}">
                <a16:creationId xmlns:a16="http://schemas.microsoft.com/office/drawing/2014/main" id="{06BD6332-EBCF-459F-AA61-FD962097954B}"/>
              </a:ext>
            </a:extLst>
          </p:cNvPr>
          <p:cNvSpPr txBox="1">
            <a:spLocks noChangeArrowheads="1"/>
          </p:cNvSpPr>
          <p:nvPr/>
        </p:nvSpPr>
        <p:spPr bwMode="auto">
          <a:xfrm>
            <a:off x="7652195" y="3873609"/>
            <a:ext cx="17287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1600"/>
              <a:t>中间层 </a:t>
            </a:r>
            <a:r>
              <a:rPr lang="en-US" altLang="zh-CN" sz="1600"/>
              <a:t>PAC Agent</a:t>
            </a:r>
          </a:p>
        </p:txBody>
      </p:sp>
      <p:sp>
        <p:nvSpPr>
          <p:cNvPr id="45" name="Text Box 26">
            <a:extLst>
              <a:ext uri="{FF2B5EF4-FFF2-40B4-BE49-F238E27FC236}">
                <a16:creationId xmlns:a16="http://schemas.microsoft.com/office/drawing/2014/main" id="{F76C3996-69E5-40D7-8EAC-76B97549B3B3}"/>
              </a:ext>
            </a:extLst>
          </p:cNvPr>
          <p:cNvSpPr txBox="1">
            <a:spLocks noChangeArrowheads="1"/>
          </p:cNvSpPr>
          <p:nvPr/>
        </p:nvSpPr>
        <p:spPr bwMode="auto">
          <a:xfrm>
            <a:off x="6283770" y="2792522"/>
            <a:ext cx="17287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1600"/>
              <a:t>顶层 </a:t>
            </a:r>
            <a:r>
              <a:rPr lang="en-US" altLang="zh-CN" sz="1600"/>
              <a:t>PAC Agent</a:t>
            </a:r>
          </a:p>
        </p:txBody>
      </p:sp>
      <p:sp>
        <p:nvSpPr>
          <p:cNvPr id="49" name="Text Box 27">
            <a:extLst>
              <a:ext uri="{FF2B5EF4-FFF2-40B4-BE49-F238E27FC236}">
                <a16:creationId xmlns:a16="http://schemas.microsoft.com/office/drawing/2014/main" id="{577ADF73-1001-44D9-A6C3-92F30F08A5C9}"/>
              </a:ext>
            </a:extLst>
          </p:cNvPr>
          <p:cNvSpPr txBox="1">
            <a:spLocks noChangeArrowheads="1"/>
          </p:cNvSpPr>
          <p:nvPr/>
        </p:nvSpPr>
        <p:spPr bwMode="auto">
          <a:xfrm>
            <a:off x="6715570" y="5745272"/>
            <a:ext cx="14398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1600"/>
              <a:t>底层 </a:t>
            </a:r>
            <a:r>
              <a:rPr lang="en-US" altLang="zh-CN" sz="1600"/>
              <a:t>PAC Agent</a:t>
            </a:r>
          </a:p>
        </p:txBody>
      </p:sp>
      <p:sp>
        <p:nvSpPr>
          <p:cNvPr id="51" name="矩形 50">
            <a:extLst>
              <a:ext uri="{FF2B5EF4-FFF2-40B4-BE49-F238E27FC236}">
                <a16:creationId xmlns:a16="http://schemas.microsoft.com/office/drawing/2014/main" id="{5368806F-C65E-453F-9C8C-05A0EC59312F}"/>
              </a:ext>
            </a:extLst>
          </p:cNvPr>
          <p:cNvSpPr/>
          <p:nvPr/>
        </p:nvSpPr>
        <p:spPr bwMode="auto">
          <a:xfrm>
            <a:off x="493485" y="336367"/>
            <a:ext cx="432000" cy="432000"/>
          </a:xfrm>
          <a:prstGeom prst="rect">
            <a:avLst/>
          </a:prstGeom>
          <a:noFill/>
          <a:ln>
            <a:solidFill>
              <a:schemeClr val="accent1"/>
            </a:solidFill>
          </a:ln>
        </p:spPr>
        <p:txBody>
          <a:bodyPr vert="horz" wrap="square" lIns="91440" tIns="45720" rIns="91440" bIns="45720" numCol="1" rtlCol="0" anchor="t" anchorCtr="0" compatLnSpc="1"/>
          <a:lstStyle/>
          <a:p>
            <a:pPr algn="ctr"/>
            <a:endParaRPr lang="zh-CN" altLang="en-US"/>
          </a:p>
        </p:txBody>
      </p:sp>
      <p:sp>
        <p:nvSpPr>
          <p:cNvPr id="52" name="矩形 51">
            <a:extLst>
              <a:ext uri="{FF2B5EF4-FFF2-40B4-BE49-F238E27FC236}">
                <a16:creationId xmlns:a16="http://schemas.microsoft.com/office/drawing/2014/main" id="{1EFDA310-4AC0-4885-A5E5-2C39F1BF4160}"/>
              </a:ext>
            </a:extLst>
          </p:cNvPr>
          <p:cNvSpPr/>
          <p:nvPr/>
        </p:nvSpPr>
        <p:spPr bwMode="auto">
          <a:xfrm>
            <a:off x="744243" y="573932"/>
            <a:ext cx="288000" cy="288000"/>
          </a:xfrm>
          <a:prstGeom prst="rect">
            <a:avLst/>
          </a:prstGeom>
          <a:solidFill>
            <a:schemeClr val="accent1"/>
          </a:solidFill>
          <a:ln>
            <a:noFill/>
          </a:ln>
        </p:spPr>
        <p:txBody>
          <a:bodyPr vert="horz" wrap="square" lIns="91440" tIns="45720" rIns="91440" bIns="45720" numCol="1" rtlCol="0" anchor="t" anchorCtr="0" compatLnSpc="1"/>
          <a:lstStyle/>
          <a:p>
            <a:pPr algn="ctr"/>
            <a:endParaRPr lang="zh-CN" altLang="en-US"/>
          </a:p>
        </p:txBody>
      </p:sp>
      <p:sp>
        <p:nvSpPr>
          <p:cNvPr id="53" name="矩形 52">
            <a:extLst>
              <a:ext uri="{FF2B5EF4-FFF2-40B4-BE49-F238E27FC236}">
                <a16:creationId xmlns:a16="http://schemas.microsoft.com/office/drawing/2014/main" id="{37D66467-EED4-4C81-8FB4-708D58EC6F57}"/>
              </a:ext>
            </a:extLst>
          </p:cNvPr>
          <p:cNvSpPr/>
          <p:nvPr/>
        </p:nvSpPr>
        <p:spPr>
          <a:xfrm>
            <a:off x="-14743" y="-30164"/>
            <a:ext cx="1650454" cy="1281817"/>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a:extLst>
              <a:ext uri="{FF2B5EF4-FFF2-40B4-BE49-F238E27FC236}">
                <a16:creationId xmlns:a16="http://schemas.microsoft.com/office/drawing/2014/main" id="{D7416999-C1DA-4AC3-BCEC-2E0CCDD76DE1}"/>
              </a:ext>
            </a:extLst>
          </p:cNvPr>
          <p:cNvSpPr/>
          <p:nvPr/>
        </p:nvSpPr>
        <p:spPr>
          <a:xfrm>
            <a:off x="-14514" y="2064543"/>
            <a:ext cx="1650454" cy="778669"/>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2"/>
                </a:solidFill>
                <a:latin typeface="等线" panose="02010600030101010101" pitchFamily="2" charset="-122"/>
                <a:ea typeface="等线" panose="02010600030101010101" pitchFamily="2" charset="-122"/>
              </a:rPr>
              <a:t>PAC</a:t>
            </a:r>
            <a:r>
              <a:rPr lang="zh-CN" altLang="en-US" sz="1600" b="1" dirty="0">
                <a:solidFill>
                  <a:schemeClr val="tx2"/>
                </a:solidFill>
                <a:latin typeface="等线" panose="02010600030101010101" pitchFamily="2" charset="-122"/>
                <a:ea typeface="等线" panose="02010600030101010101" pitchFamily="2" charset="-122"/>
              </a:rPr>
              <a:t>的结构</a:t>
            </a:r>
          </a:p>
        </p:txBody>
      </p:sp>
      <p:sp>
        <p:nvSpPr>
          <p:cNvPr id="55" name="矩形 54">
            <a:extLst>
              <a:ext uri="{FF2B5EF4-FFF2-40B4-BE49-F238E27FC236}">
                <a16:creationId xmlns:a16="http://schemas.microsoft.com/office/drawing/2014/main" id="{3D00FC78-91D3-48F3-8087-B9D796B29B91}"/>
              </a:ext>
            </a:extLst>
          </p:cNvPr>
          <p:cNvSpPr/>
          <p:nvPr/>
        </p:nvSpPr>
        <p:spPr>
          <a:xfrm>
            <a:off x="-16121" y="4477567"/>
            <a:ext cx="1650454" cy="2540995"/>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177CA403-8D00-45FF-94FA-00299BC1F960}"/>
              </a:ext>
            </a:extLst>
          </p:cNvPr>
          <p:cNvSpPr/>
          <p:nvPr/>
        </p:nvSpPr>
        <p:spPr>
          <a:xfrm>
            <a:off x="-16121" y="128102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rgbClr val="FFFFFF"/>
                </a:solidFill>
                <a:latin typeface="等线" panose="02010600030101010101" pitchFamily="2" charset="-122"/>
                <a:ea typeface="等线" panose="02010600030101010101" pitchFamily="2" charset="-122"/>
              </a:rPr>
              <a:t>PAC</a:t>
            </a:r>
            <a:r>
              <a:rPr lang="zh-CN" altLang="en-US" sz="1600" b="1" dirty="0">
                <a:solidFill>
                  <a:srgbClr val="FFFFFF"/>
                </a:solidFill>
                <a:latin typeface="等线" panose="02010600030101010101" pitchFamily="2" charset="-122"/>
                <a:ea typeface="等线" panose="02010600030101010101" pitchFamily="2" charset="-122"/>
              </a:rPr>
              <a:t>模式定义</a:t>
            </a:r>
          </a:p>
        </p:txBody>
      </p:sp>
      <p:pic>
        <p:nvPicPr>
          <p:cNvPr id="57" name="图片 56">
            <a:extLst>
              <a:ext uri="{FF2B5EF4-FFF2-40B4-BE49-F238E27FC236}">
                <a16:creationId xmlns:a16="http://schemas.microsoft.com/office/drawing/2014/main" id="{3E36DFE7-CD35-4EA6-B229-5092E9837C2D}"/>
              </a:ext>
            </a:extLst>
          </p:cNvPr>
          <p:cNvPicPr>
            <a:picLocks noChangeAspect="1"/>
          </p:cNvPicPr>
          <p:nvPr/>
        </p:nvPicPr>
        <p:blipFill rotWithShape="1">
          <a:blip r:embed="rId3">
            <a:extLst>
              <a:ext uri="{28A0092B-C50C-407E-A947-70E740481C1C}">
                <a14:useLocalDpi xmlns:a14="http://schemas.microsoft.com/office/drawing/2010/main" val="0"/>
              </a:ext>
            </a:extLst>
          </a:blip>
          <a:srcRect l="5526" t="25521" r="74913" b="19194"/>
          <a:stretch/>
        </p:blipFill>
        <p:spPr>
          <a:xfrm>
            <a:off x="215900" y="34121"/>
            <a:ext cx="1181100" cy="1200730"/>
          </a:xfrm>
          <a:prstGeom prst="rect">
            <a:avLst/>
          </a:prstGeom>
        </p:spPr>
      </p:pic>
      <p:sp>
        <p:nvSpPr>
          <p:cNvPr id="58" name="矩形 57">
            <a:extLst>
              <a:ext uri="{FF2B5EF4-FFF2-40B4-BE49-F238E27FC236}">
                <a16:creationId xmlns:a16="http://schemas.microsoft.com/office/drawing/2014/main" id="{41B62576-FC49-4C2B-B30B-F52BE49909FF}"/>
              </a:ext>
            </a:extLst>
          </p:cNvPr>
          <p:cNvSpPr/>
          <p:nvPr/>
        </p:nvSpPr>
        <p:spPr>
          <a:xfrm>
            <a:off x="-14743" y="2858955"/>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等线" panose="02010600030101010101" pitchFamily="2" charset="-122"/>
                <a:ea typeface="等线" panose="02010600030101010101" pitchFamily="2" charset="-122"/>
              </a:rPr>
              <a:t>PAC</a:t>
            </a:r>
            <a:r>
              <a:rPr lang="zh-CN" altLang="en-US" sz="1600" b="1" dirty="0">
                <a:latin typeface="等线" panose="02010600030101010101" pitchFamily="2" charset="-122"/>
                <a:ea typeface="等线" panose="02010600030101010101" pitchFamily="2" charset="-122"/>
              </a:rPr>
              <a:t>的实现</a:t>
            </a:r>
          </a:p>
        </p:txBody>
      </p:sp>
      <p:sp>
        <p:nvSpPr>
          <p:cNvPr id="59" name="矩形 58">
            <a:extLst>
              <a:ext uri="{FF2B5EF4-FFF2-40B4-BE49-F238E27FC236}">
                <a16:creationId xmlns:a16="http://schemas.microsoft.com/office/drawing/2014/main" id="{A4F1D216-A9FA-4BD0-8FE1-58ADC9F08413}"/>
              </a:ext>
            </a:extLst>
          </p:cNvPr>
          <p:cNvSpPr/>
          <p:nvPr/>
        </p:nvSpPr>
        <p:spPr>
          <a:xfrm>
            <a:off x="-16121" y="366826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等线" panose="02010600030101010101" pitchFamily="2" charset="-122"/>
                <a:ea typeface="等线" panose="02010600030101010101" pitchFamily="2" charset="-122"/>
              </a:rPr>
              <a:t>PAC</a:t>
            </a:r>
            <a:r>
              <a:rPr lang="zh-CN" altLang="en-US" sz="1600" b="1" dirty="0">
                <a:latin typeface="等线" panose="02010600030101010101" pitchFamily="2" charset="-122"/>
                <a:ea typeface="等线" panose="02010600030101010101" pitchFamily="2" charset="-122"/>
              </a:rPr>
              <a:t>的优点</a:t>
            </a:r>
          </a:p>
        </p:txBody>
      </p:sp>
    </p:spTree>
    <p:extLst>
      <p:ext uri="{BB962C8B-B14F-4D97-AF65-F5344CB8AC3E}">
        <p14:creationId xmlns:p14="http://schemas.microsoft.com/office/powerpoint/2010/main" val="1761554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234919" y="1238956"/>
            <a:ext cx="10656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2AEB359A-E95A-4072-85B4-BE11EF590B17}"/>
              </a:ext>
            </a:extLst>
          </p:cNvPr>
          <p:cNvSpPr txBox="1"/>
          <p:nvPr/>
        </p:nvSpPr>
        <p:spPr>
          <a:xfrm>
            <a:off x="1962661" y="349134"/>
            <a:ext cx="5663435" cy="523220"/>
          </a:xfrm>
          <a:prstGeom prst="rect">
            <a:avLst/>
          </a:prstGeom>
          <a:noFill/>
        </p:spPr>
        <p:txBody>
          <a:bodyPr wrap="square" rtlCol="0">
            <a:spAutoFit/>
          </a:bodyPr>
          <a:lstStyle/>
          <a:p>
            <a:r>
              <a:rPr lang="zh-CN" altLang="en-US" sz="2800" b="1" dirty="0">
                <a:latin typeface="等线" panose="02010600030101010101" pitchFamily="2" charset="-122"/>
                <a:ea typeface="等线" panose="02010600030101010101" pitchFamily="2" charset="-122"/>
              </a:rPr>
              <a:t>选举数据输入后系统的行为</a:t>
            </a:r>
          </a:p>
        </p:txBody>
      </p:sp>
      <p:sp>
        <p:nvSpPr>
          <p:cNvPr id="3" name="灯片编号占位符 2"/>
          <p:cNvSpPr>
            <a:spLocks noGrp="1"/>
          </p:cNvSpPr>
          <p:nvPr>
            <p:ph type="sldNum" sz="quarter" idx="12"/>
          </p:nvPr>
        </p:nvSpPr>
        <p:spPr/>
        <p:txBody>
          <a:bodyPr/>
          <a:lstStyle/>
          <a:p>
            <a:fld id="{015CE2E0-6DDF-4FAE-9DBA-F1C48BF5C133}" type="slidenum">
              <a:rPr lang="zh-CN" altLang="en-US" smtClean="0"/>
              <a:t>13</a:t>
            </a:fld>
            <a:endParaRPr lang="zh-CN" altLang="en-US"/>
          </a:p>
        </p:txBody>
      </p:sp>
      <p:sp>
        <p:nvSpPr>
          <p:cNvPr id="26" name="矩形 25">
            <a:extLst>
              <a:ext uri="{FF2B5EF4-FFF2-40B4-BE49-F238E27FC236}">
                <a16:creationId xmlns:a16="http://schemas.microsoft.com/office/drawing/2014/main" id="{92F83837-6681-4BC3-9DFF-CE8CC9915E94}"/>
              </a:ext>
            </a:extLst>
          </p:cNvPr>
          <p:cNvSpPr/>
          <p:nvPr/>
        </p:nvSpPr>
        <p:spPr>
          <a:xfrm>
            <a:off x="3156477" y="1987556"/>
            <a:ext cx="3373507" cy="1938992"/>
          </a:xfrm>
          <a:prstGeom prst="rect">
            <a:avLst/>
          </a:prstGeom>
        </p:spPr>
        <p:txBody>
          <a:bodyPr wrap="square">
            <a:spAutoFit/>
          </a:bodyPr>
          <a:lstStyle/>
          <a:p>
            <a:pPr lvl="1"/>
            <a:r>
              <a:rPr lang="zh-CN" altLang="en-US" sz="2400" dirty="0"/>
              <a:t>用户向电子数据表录入新数据。电子数据表</a:t>
            </a:r>
            <a:r>
              <a:rPr lang="en-US" altLang="zh-CN" sz="2400" dirty="0"/>
              <a:t>agent</a:t>
            </a:r>
            <a:r>
              <a:rPr lang="zh-CN" altLang="en-US" sz="2400" dirty="0"/>
              <a:t>的控制组件将数据输送到顶层</a:t>
            </a:r>
            <a:r>
              <a:rPr lang="en-US" altLang="zh-CN" sz="2400" dirty="0"/>
              <a:t>agent。</a:t>
            </a:r>
          </a:p>
        </p:txBody>
      </p:sp>
      <p:sp>
        <p:nvSpPr>
          <p:cNvPr id="27" name="Line 34">
            <a:extLst>
              <a:ext uri="{FF2B5EF4-FFF2-40B4-BE49-F238E27FC236}">
                <a16:creationId xmlns:a16="http://schemas.microsoft.com/office/drawing/2014/main" id="{6F27C863-A4E6-48DF-9C46-F27704B9EFF1}"/>
              </a:ext>
            </a:extLst>
          </p:cNvPr>
          <p:cNvSpPr>
            <a:spLocks noChangeShapeType="1"/>
          </p:cNvSpPr>
          <p:nvPr/>
        </p:nvSpPr>
        <p:spPr bwMode="auto">
          <a:xfrm>
            <a:off x="2662093" y="2843212"/>
            <a:ext cx="4173" cy="3337124"/>
          </a:xfrm>
          <a:prstGeom prst="line">
            <a:avLst/>
          </a:prstGeom>
          <a:solidFill>
            <a:schemeClr val="accent1">
              <a:lumMod val="75000"/>
            </a:schemeClr>
          </a:solidFill>
          <a:ln w="34925">
            <a:solidFill>
              <a:schemeClr val="accent1"/>
            </a:solidFill>
            <a:round/>
          </a:ln>
        </p:spPr>
        <p:txBody>
          <a:bodyPr wrap="none" lIns="87043" tIns="43521" rIns="87043" bIns="43521" anchor="ctr"/>
          <a:lstStyle/>
          <a:p>
            <a:endParaRPr lang="zh-CN" altLang="en-US" sz="1700" dirty="0">
              <a:latin typeface="微软雅黑" panose="020B0503020204020204" pitchFamily="34" charset="-122"/>
              <a:ea typeface="微软雅黑" panose="020B0503020204020204" pitchFamily="34" charset="-122"/>
            </a:endParaRPr>
          </a:p>
        </p:txBody>
      </p:sp>
      <p:sp>
        <p:nvSpPr>
          <p:cNvPr id="28" name="椭圆 27">
            <a:extLst>
              <a:ext uri="{FF2B5EF4-FFF2-40B4-BE49-F238E27FC236}">
                <a16:creationId xmlns:a16="http://schemas.microsoft.com/office/drawing/2014/main" id="{4D7E904F-F1AD-45FE-BAD9-7CD385F343D3}"/>
              </a:ext>
            </a:extLst>
          </p:cNvPr>
          <p:cNvSpPr/>
          <p:nvPr/>
        </p:nvSpPr>
        <p:spPr>
          <a:xfrm>
            <a:off x="2160905" y="2505588"/>
            <a:ext cx="988769" cy="989075"/>
          </a:xfrm>
          <a:prstGeom prst="ellipse">
            <a:avLst/>
          </a:prstGeom>
          <a:solidFill>
            <a:srgbClr val="00B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5316" tIns="32658" rIns="65316" bIns="32658" rtlCol="0" anchor="ctr"/>
          <a:lstStyle/>
          <a:p>
            <a:pPr algn="ctr"/>
            <a:r>
              <a:rPr lang="en-US" altLang="zh-CN" sz="4400" b="1" dirty="0">
                <a:solidFill>
                  <a:schemeClr val="bg1"/>
                </a:solidFill>
                <a:latin typeface="微软雅黑" panose="020B0503020204020204" pitchFamily="34" charset="-122"/>
                <a:ea typeface="微软雅黑" panose="020B0503020204020204" pitchFamily="34" charset="-122"/>
              </a:rPr>
              <a:t>1</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31" name="矩形 30">
            <a:extLst>
              <a:ext uri="{FF2B5EF4-FFF2-40B4-BE49-F238E27FC236}">
                <a16:creationId xmlns:a16="http://schemas.microsoft.com/office/drawing/2014/main" id="{D0D8E0D4-FC3B-4F46-A649-D30789A353A4}"/>
              </a:ext>
            </a:extLst>
          </p:cNvPr>
          <p:cNvSpPr/>
          <p:nvPr/>
        </p:nvSpPr>
        <p:spPr>
          <a:xfrm>
            <a:off x="3226720" y="4350598"/>
            <a:ext cx="3474732" cy="1938992"/>
          </a:xfrm>
          <a:prstGeom prst="rect">
            <a:avLst/>
          </a:prstGeom>
        </p:spPr>
        <p:txBody>
          <a:bodyPr wrap="square">
            <a:spAutoFit/>
          </a:bodyPr>
          <a:lstStyle/>
          <a:p>
            <a:pPr lvl="1"/>
            <a:r>
              <a:rPr lang="zh-CN" altLang="en-US" sz="2400" dirty="0"/>
              <a:t>顶层</a:t>
            </a:r>
            <a:r>
              <a:rPr lang="en-US" altLang="zh-CN" sz="2400" dirty="0"/>
              <a:t>agent</a:t>
            </a:r>
            <a:r>
              <a:rPr lang="zh-CN" altLang="en-US" sz="2400" dirty="0"/>
              <a:t>的抽象组件更新数据后通知控制组件更新所有依赖于这些新数据的</a:t>
            </a:r>
            <a:r>
              <a:rPr lang="en-US" altLang="zh-CN" sz="2400" dirty="0"/>
              <a:t>agent。</a:t>
            </a:r>
          </a:p>
        </p:txBody>
      </p:sp>
      <p:sp>
        <p:nvSpPr>
          <p:cNvPr id="32" name="椭圆 31">
            <a:extLst>
              <a:ext uri="{FF2B5EF4-FFF2-40B4-BE49-F238E27FC236}">
                <a16:creationId xmlns:a16="http://schemas.microsoft.com/office/drawing/2014/main" id="{18C2FB6A-9212-4444-9348-C04EDF37CD39}"/>
              </a:ext>
            </a:extLst>
          </p:cNvPr>
          <p:cNvSpPr/>
          <p:nvPr/>
        </p:nvSpPr>
        <p:spPr>
          <a:xfrm>
            <a:off x="2167708" y="5466770"/>
            <a:ext cx="988769" cy="989075"/>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5316" tIns="32658" rIns="65316" bIns="32658" rtlCol="0" anchor="ctr"/>
          <a:lstStyle/>
          <a:p>
            <a:pPr algn="ctr"/>
            <a:r>
              <a:rPr lang="en-US" altLang="zh-CN" sz="4400" b="1" dirty="0">
                <a:solidFill>
                  <a:schemeClr val="bg1"/>
                </a:solidFill>
                <a:latin typeface="微软雅黑" panose="020B0503020204020204" pitchFamily="34" charset="-122"/>
                <a:ea typeface="微软雅黑" panose="020B0503020204020204" pitchFamily="34" charset="-122"/>
              </a:rPr>
              <a:t>2</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33" name="矩形 32">
            <a:extLst>
              <a:ext uri="{FF2B5EF4-FFF2-40B4-BE49-F238E27FC236}">
                <a16:creationId xmlns:a16="http://schemas.microsoft.com/office/drawing/2014/main" id="{3889CDEA-EED7-4A20-A9D2-183FA9D44B52}"/>
              </a:ext>
            </a:extLst>
          </p:cNvPr>
          <p:cNvSpPr/>
          <p:nvPr/>
        </p:nvSpPr>
        <p:spPr>
          <a:xfrm>
            <a:off x="7787100" y="1496747"/>
            <a:ext cx="3884043" cy="1569660"/>
          </a:xfrm>
          <a:prstGeom prst="rect">
            <a:avLst/>
          </a:prstGeom>
        </p:spPr>
        <p:txBody>
          <a:bodyPr wrap="square">
            <a:spAutoFit/>
          </a:bodyPr>
          <a:lstStyle/>
          <a:p>
            <a:pPr lvl="1"/>
            <a:r>
              <a:rPr lang="zh-CN" altLang="en-US" sz="2400" dirty="0"/>
              <a:t>视图协调程序</a:t>
            </a:r>
            <a:r>
              <a:rPr lang="en-US" altLang="zh-CN" sz="2400" dirty="0"/>
              <a:t>agent</a:t>
            </a:r>
            <a:r>
              <a:rPr lang="zh-CN" altLang="en-US" sz="2400" dirty="0"/>
              <a:t>的控制组件把更新通知提交给他所负责协调的所有视图</a:t>
            </a:r>
            <a:r>
              <a:rPr lang="en-US" altLang="zh-CN" sz="2400" dirty="0"/>
              <a:t>PAC agent。</a:t>
            </a:r>
          </a:p>
        </p:txBody>
      </p:sp>
      <p:sp>
        <p:nvSpPr>
          <p:cNvPr id="34" name="Line 34">
            <a:extLst>
              <a:ext uri="{FF2B5EF4-FFF2-40B4-BE49-F238E27FC236}">
                <a16:creationId xmlns:a16="http://schemas.microsoft.com/office/drawing/2014/main" id="{C8B37CB0-E3BE-4507-8047-C2443646E63B}"/>
              </a:ext>
            </a:extLst>
          </p:cNvPr>
          <p:cNvSpPr>
            <a:spLocks noChangeShapeType="1"/>
          </p:cNvSpPr>
          <p:nvPr/>
        </p:nvSpPr>
        <p:spPr bwMode="auto">
          <a:xfrm flipH="1">
            <a:off x="7257732" y="2377723"/>
            <a:ext cx="4173" cy="2877430"/>
          </a:xfrm>
          <a:prstGeom prst="line">
            <a:avLst/>
          </a:prstGeom>
          <a:solidFill>
            <a:schemeClr val="accent1">
              <a:lumMod val="75000"/>
            </a:schemeClr>
          </a:solidFill>
          <a:ln w="34925">
            <a:solidFill>
              <a:schemeClr val="accent1"/>
            </a:solidFill>
            <a:round/>
          </a:ln>
        </p:spPr>
        <p:txBody>
          <a:bodyPr wrap="none" lIns="87043" tIns="43521" rIns="87043" bIns="43521" anchor="ctr"/>
          <a:lstStyle/>
          <a:p>
            <a:endParaRPr lang="zh-CN" altLang="en-US" sz="1700" dirty="0">
              <a:latin typeface="微软雅黑" panose="020B0503020204020204" pitchFamily="34" charset="-122"/>
              <a:ea typeface="微软雅黑" panose="020B0503020204020204" pitchFamily="34" charset="-122"/>
            </a:endParaRPr>
          </a:p>
        </p:txBody>
      </p:sp>
      <p:sp>
        <p:nvSpPr>
          <p:cNvPr id="36" name="椭圆 35">
            <a:extLst>
              <a:ext uri="{FF2B5EF4-FFF2-40B4-BE49-F238E27FC236}">
                <a16:creationId xmlns:a16="http://schemas.microsoft.com/office/drawing/2014/main" id="{0A4C4282-DB36-4AF7-B729-BC0FDE34C135}"/>
              </a:ext>
            </a:extLst>
          </p:cNvPr>
          <p:cNvSpPr/>
          <p:nvPr/>
        </p:nvSpPr>
        <p:spPr>
          <a:xfrm>
            <a:off x="6767521" y="1388646"/>
            <a:ext cx="988769" cy="989075"/>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5316" tIns="32658" rIns="65316" bIns="32658" rtlCol="0" anchor="ctr"/>
          <a:lstStyle/>
          <a:p>
            <a:pPr algn="ctr"/>
            <a:r>
              <a:rPr lang="en-US" altLang="zh-CN" sz="4400" b="1" dirty="0">
                <a:solidFill>
                  <a:schemeClr val="bg1"/>
                </a:solidFill>
                <a:latin typeface="微软雅黑" panose="020B0503020204020204" pitchFamily="34" charset="-122"/>
                <a:ea typeface="微软雅黑" panose="020B0503020204020204" pitchFamily="34" charset="-122"/>
              </a:rPr>
              <a:t>3</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37" name="椭圆 36">
            <a:extLst>
              <a:ext uri="{FF2B5EF4-FFF2-40B4-BE49-F238E27FC236}">
                <a16:creationId xmlns:a16="http://schemas.microsoft.com/office/drawing/2014/main" id="{2C580E6C-73D8-4454-B12E-C464EEA54FA6}"/>
              </a:ext>
            </a:extLst>
          </p:cNvPr>
          <p:cNvSpPr/>
          <p:nvPr/>
        </p:nvSpPr>
        <p:spPr>
          <a:xfrm>
            <a:off x="6767521" y="4335647"/>
            <a:ext cx="988769" cy="989075"/>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lIns="65316" tIns="32658" rIns="65316" bIns="32658" rtlCol="0" anchor="ctr"/>
          <a:lstStyle/>
          <a:p>
            <a:pPr algn="ctr"/>
            <a:r>
              <a:rPr lang="en-US" altLang="zh-CN" sz="4400" b="1">
                <a:solidFill>
                  <a:schemeClr val="bg1"/>
                </a:solidFill>
                <a:latin typeface="微软雅黑" panose="020B0503020204020204" pitchFamily="34" charset="-122"/>
                <a:ea typeface="微软雅黑" panose="020B0503020204020204" pitchFamily="34" charset="-122"/>
              </a:rPr>
              <a:t>4</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39" name="矩形 38">
            <a:extLst>
              <a:ext uri="{FF2B5EF4-FFF2-40B4-BE49-F238E27FC236}">
                <a16:creationId xmlns:a16="http://schemas.microsoft.com/office/drawing/2014/main" id="{E8D022EE-7339-4C02-B7D4-2D0FD50F7911}"/>
              </a:ext>
            </a:extLst>
          </p:cNvPr>
          <p:cNvSpPr/>
          <p:nvPr/>
        </p:nvSpPr>
        <p:spPr>
          <a:xfrm>
            <a:off x="7880971" y="3926548"/>
            <a:ext cx="3884043" cy="1569660"/>
          </a:xfrm>
          <a:prstGeom prst="rect">
            <a:avLst/>
          </a:prstGeom>
        </p:spPr>
        <p:txBody>
          <a:bodyPr wrap="square">
            <a:spAutoFit/>
          </a:bodyPr>
          <a:lstStyle/>
          <a:p>
            <a:pPr lvl="1"/>
            <a:r>
              <a:rPr lang="zh-CN" altLang="en-US" sz="2400" dirty="0"/>
              <a:t>与以前的场景一样，所有视图</a:t>
            </a:r>
            <a:r>
              <a:rPr lang="en-US" altLang="zh-CN" sz="2400" dirty="0"/>
              <a:t>PAC agent</a:t>
            </a:r>
            <a:r>
              <a:rPr lang="zh-CN" altLang="en-US" sz="2400" dirty="0"/>
              <a:t>都更新他们的数据并且刷新它们展示的图像。</a:t>
            </a:r>
          </a:p>
        </p:txBody>
      </p:sp>
      <p:sp>
        <p:nvSpPr>
          <p:cNvPr id="40" name="矩形 39">
            <a:extLst>
              <a:ext uri="{FF2B5EF4-FFF2-40B4-BE49-F238E27FC236}">
                <a16:creationId xmlns:a16="http://schemas.microsoft.com/office/drawing/2014/main" id="{2895EA33-E0E5-4E33-9FF4-638FD25C2AF4}"/>
              </a:ext>
            </a:extLst>
          </p:cNvPr>
          <p:cNvSpPr/>
          <p:nvPr/>
        </p:nvSpPr>
        <p:spPr bwMode="auto">
          <a:xfrm>
            <a:off x="493485" y="336367"/>
            <a:ext cx="432000" cy="432000"/>
          </a:xfrm>
          <a:prstGeom prst="rect">
            <a:avLst/>
          </a:prstGeom>
          <a:noFill/>
          <a:ln>
            <a:solidFill>
              <a:schemeClr val="accent1"/>
            </a:solidFill>
          </a:ln>
        </p:spPr>
        <p:txBody>
          <a:bodyPr vert="horz" wrap="square" lIns="91440" tIns="45720" rIns="91440" bIns="45720" numCol="1" rtlCol="0" anchor="t" anchorCtr="0" compatLnSpc="1"/>
          <a:lstStyle/>
          <a:p>
            <a:pPr algn="ctr"/>
            <a:endParaRPr lang="zh-CN" altLang="en-US"/>
          </a:p>
        </p:txBody>
      </p:sp>
      <p:sp>
        <p:nvSpPr>
          <p:cNvPr id="41" name="矩形 40">
            <a:extLst>
              <a:ext uri="{FF2B5EF4-FFF2-40B4-BE49-F238E27FC236}">
                <a16:creationId xmlns:a16="http://schemas.microsoft.com/office/drawing/2014/main" id="{C864A8F4-1D30-49BE-B41A-D0F2015916E4}"/>
              </a:ext>
            </a:extLst>
          </p:cNvPr>
          <p:cNvSpPr/>
          <p:nvPr/>
        </p:nvSpPr>
        <p:spPr bwMode="auto">
          <a:xfrm>
            <a:off x="744243" y="573932"/>
            <a:ext cx="288000" cy="288000"/>
          </a:xfrm>
          <a:prstGeom prst="rect">
            <a:avLst/>
          </a:prstGeom>
          <a:solidFill>
            <a:schemeClr val="accent1"/>
          </a:solidFill>
          <a:ln>
            <a:noFill/>
          </a:ln>
        </p:spPr>
        <p:txBody>
          <a:bodyPr vert="horz" wrap="square" lIns="91440" tIns="45720" rIns="91440" bIns="45720" numCol="1" rtlCol="0" anchor="t" anchorCtr="0" compatLnSpc="1"/>
          <a:lstStyle/>
          <a:p>
            <a:pPr algn="ctr"/>
            <a:endParaRPr lang="zh-CN" altLang="en-US"/>
          </a:p>
        </p:txBody>
      </p:sp>
      <p:sp>
        <p:nvSpPr>
          <p:cNvPr id="42" name="矩形 41">
            <a:extLst>
              <a:ext uri="{FF2B5EF4-FFF2-40B4-BE49-F238E27FC236}">
                <a16:creationId xmlns:a16="http://schemas.microsoft.com/office/drawing/2014/main" id="{408BC1AD-5433-47FD-9BE8-56B4C175B43D}"/>
              </a:ext>
            </a:extLst>
          </p:cNvPr>
          <p:cNvSpPr/>
          <p:nvPr/>
        </p:nvSpPr>
        <p:spPr>
          <a:xfrm>
            <a:off x="-14743" y="-30164"/>
            <a:ext cx="1650454" cy="1281817"/>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44B1D724-E650-419A-BF2F-7E06DA0E2FC3}"/>
              </a:ext>
            </a:extLst>
          </p:cNvPr>
          <p:cNvSpPr/>
          <p:nvPr/>
        </p:nvSpPr>
        <p:spPr>
          <a:xfrm>
            <a:off x="-14514" y="2064543"/>
            <a:ext cx="1650454" cy="778669"/>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2"/>
                </a:solidFill>
                <a:latin typeface="等线" panose="02010600030101010101" pitchFamily="2" charset="-122"/>
                <a:ea typeface="等线" panose="02010600030101010101" pitchFamily="2" charset="-122"/>
              </a:rPr>
              <a:t>PAC</a:t>
            </a:r>
            <a:r>
              <a:rPr lang="zh-CN" altLang="en-US" sz="1600" b="1" dirty="0">
                <a:solidFill>
                  <a:schemeClr val="tx2"/>
                </a:solidFill>
                <a:latin typeface="等线" panose="02010600030101010101" pitchFamily="2" charset="-122"/>
                <a:ea typeface="等线" panose="02010600030101010101" pitchFamily="2" charset="-122"/>
              </a:rPr>
              <a:t>的结构</a:t>
            </a:r>
          </a:p>
        </p:txBody>
      </p:sp>
      <p:sp>
        <p:nvSpPr>
          <p:cNvPr id="44" name="矩形 43">
            <a:extLst>
              <a:ext uri="{FF2B5EF4-FFF2-40B4-BE49-F238E27FC236}">
                <a16:creationId xmlns:a16="http://schemas.microsoft.com/office/drawing/2014/main" id="{856B60A7-6BF4-4392-94B9-708AEF8CA990}"/>
              </a:ext>
            </a:extLst>
          </p:cNvPr>
          <p:cNvSpPr/>
          <p:nvPr/>
        </p:nvSpPr>
        <p:spPr>
          <a:xfrm>
            <a:off x="-16121" y="4477567"/>
            <a:ext cx="1650454" cy="2540995"/>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8CA581A5-F41A-473F-9CA2-98AA9543B435}"/>
              </a:ext>
            </a:extLst>
          </p:cNvPr>
          <p:cNvSpPr/>
          <p:nvPr/>
        </p:nvSpPr>
        <p:spPr>
          <a:xfrm>
            <a:off x="-16121" y="128102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rgbClr val="FFFFFF"/>
                </a:solidFill>
                <a:latin typeface="等线" panose="02010600030101010101" pitchFamily="2" charset="-122"/>
                <a:ea typeface="等线" panose="02010600030101010101" pitchFamily="2" charset="-122"/>
              </a:rPr>
              <a:t>PAC</a:t>
            </a:r>
            <a:r>
              <a:rPr lang="zh-CN" altLang="en-US" sz="1600" b="1" dirty="0">
                <a:solidFill>
                  <a:srgbClr val="FFFFFF"/>
                </a:solidFill>
                <a:latin typeface="等线" panose="02010600030101010101" pitchFamily="2" charset="-122"/>
                <a:ea typeface="等线" panose="02010600030101010101" pitchFamily="2" charset="-122"/>
              </a:rPr>
              <a:t>模式定义</a:t>
            </a:r>
          </a:p>
        </p:txBody>
      </p:sp>
      <p:pic>
        <p:nvPicPr>
          <p:cNvPr id="46" name="图片 45">
            <a:extLst>
              <a:ext uri="{FF2B5EF4-FFF2-40B4-BE49-F238E27FC236}">
                <a16:creationId xmlns:a16="http://schemas.microsoft.com/office/drawing/2014/main" id="{82D3E92E-02F4-434D-BB4A-87AFC84FC48B}"/>
              </a:ext>
            </a:extLst>
          </p:cNvPr>
          <p:cNvPicPr>
            <a:picLocks noChangeAspect="1"/>
          </p:cNvPicPr>
          <p:nvPr/>
        </p:nvPicPr>
        <p:blipFill rotWithShape="1">
          <a:blip r:embed="rId3">
            <a:extLst>
              <a:ext uri="{28A0092B-C50C-407E-A947-70E740481C1C}">
                <a14:useLocalDpi xmlns:a14="http://schemas.microsoft.com/office/drawing/2010/main" val="0"/>
              </a:ext>
            </a:extLst>
          </a:blip>
          <a:srcRect l="5526" t="25521" r="74913" b="19194"/>
          <a:stretch/>
        </p:blipFill>
        <p:spPr>
          <a:xfrm>
            <a:off x="215900" y="34121"/>
            <a:ext cx="1181100" cy="1200730"/>
          </a:xfrm>
          <a:prstGeom prst="rect">
            <a:avLst/>
          </a:prstGeom>
        </p:spPr>
      </p:pic>
      <p:sp>
        <p:nvSpPr>
          <p:cNvPr id="47" name="矩形 46">
            <a:extLst>
              <a:ext uri="{FF2B5EF4-FFF2-40B4-BE49-F238E27FC236}">
                <a16:creationId xmlns:a16="http://schemas.microsoft.com/office/drawing/2014/main" id="{3E99FF92-8FA1-4CD3-9B58-8AB37D664163}"/>
              </a:ext>
            </a:extLst>
          </p:cNvPr>
          <p:cNvSpPr/>
          <p:nvPr/>
        </p:nvSpPr>
        <p:spPr>
          <a:xfrm>
            <a:off x="-14743" y="2858955"/>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等线" panose="02010600030101010101" pitchFamily="2" charset="-122"/>
                <a:ea typeface="等线" panose="02010600030101010101" pitchFamily="2" charset="-122"/>
              </a:rPr>
              <a:t>PAC</a:t>
            </a:r>
            <a:r>
              <a:rPr lang="zh-CN" altLang="en-US" sz="1600" b="1" dirty="0">
                <a:latin typeface="等线" panose="02010600030101010101" pitchFamily="2" charset="-122"/>
                <a:ea typeface="等线" panose="02010600030101010101" pitchFamily="2" charset="-122"/>
              </a:rPr>
              <a:t>的实现</a:t>
            </a:r>
          </a:p>
        </p:txBody>
      </p:sp>
      <p:sp>
        <p:nvSpPr>
          <p:cNvPr id="48" name="矩形 47">
            <a:extLst>
              <a:ext uri="{FF2B5EF4-FFF2-40B4-BE49-F238E27FC236}">
                <a16:creationId xmlns:a16="http://schemas.microsoft.com/office/drawing/2014/main" id="{308A597B-A4C0-4458-AE92-75D91A6621F2}"/>
              </a:ext>
            </a:extLst>
          </p:cNvPr>
          <p:cNvSpPr/>
          <p:nvPr/>
        </p:nvSpPr>
        <p:spPr>
          <a:xfrm>
            <a:off x="-16121" y="366826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等线" panose="02010600030101010101" pitchFamily="2" charset="-122"/>
                <a:ea typeface="等线" panose="02010600030101010101" pitchFamily="2" charset="-122"/>
              </a:rPr>
              <a:t>PAC</a:t>
            </a:r>
            <a:r>
              <a:rPr lang="zh-CN" altLang="en-US" sz="1600" b="1" dirty="0">
                <a:latin typeface="等线" panose="02010600030101010101" pitchFamily="2" charset="-122"/>
                <a:ea typeface="等线" panose="02010600030101010101" pitchFamily="2" charset="-122"/>
              </a:rPr>
              <a:t>的优点</a:t>
            </a:r>
          </a:p>
        </p:txBody>
      </p:sp>
    </p:spTree>
    <p:extLst>
      <p:ext uri="{BB962C8B-B14F-4D97-AF65-F5344CB8AC3E}">
        <p14:creationId xmlns:p14="http://schemas.microsoft.com/office/powerpoint/2010/main" val="1326913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形状 30">
            <a:extLst>
              <a:ext uri="{FF2B5EF4-FFF2-40B4-BE49-F238E27FC236}">
                <a16:creationId xmlns:a16="http://schemas.microsoft.com/office/drawing/2014/main" id="{71A9EB39-0B80-430B-A381-7F80611D045F}"/>
              </a:ext>
            </a:extLst>
          </p:cNvPr>
          <p:cNvSpPr/>
          <p:nvPr/>
        </p:nvSpPr>
        <p:spPr>
          <a:xfrm>
            <a:off x="-444500" y="4822744"/>
            <a:ext cx="13081000" cy="2806700"/>
          </a:xfrm>
          <a:custGeom>
            <a:avLst/>
            <a:gdLst>
              <a:gd name="connsiteX0" fmla="*/ 537642 w 13081000"/>
              <a:gd name="connsiteY0" fmla="*/ 0 h 2540000"/>
              <a:gd name="connsiteX1" fmla="*/ 6002858 w 13081000"/>
              <a:gd name="connsiteY1" fmla="*/ 0 h 2540000"/>
              <a:gd name="connsiteX2" fmla="*/ 6540500 w 13081000"/>
              <a:gd name="connsiteY2" fmla="*/ 537642 h 2540000"/>
              <a:gd name="connsiteX3" fmla="*/ 7078142 w 13081000"/>
              <a:gd name="connsiteY3" fmla="*/ 0 h 2540000"/>
              <a:gd name="connsiteX4" fmla="*/ 12543358 w 13081000"/>
              <a:gd name="connsiteY4" fmla="*/ 0 h 2540000"/>
              <a:gd name="connsiteX5" fmla="*/ 13081000 w 13081000"/>
              <a:gd name="connsiteY5" fmla="*/ 537642 h 2540000"/>
              <a:gd name="connsiteX6" fmla="*/ 13081000 w 13081000"/>
              <a:gd name="connsiteY6" fmla="*/ 2002358 h 2540000"/>
              <a:gd name="connsiteX7" fmla="*/ 12543358 w 13081000"/>
              <a:gd name="connsiteY7" fmla="*/ 2540000 h 2540000"/>
              <a:gd name="connsiteX8" fmla="*/ 7078142 w 13081000"/>
              <a:gd name="connsiteY8" fmla="*/ 2540000 h 2540000"/>
              <a:gd name="connsiteX9" fmla="*/ 6540500 w 13081000"/>
              <a:gd name="connsiteY9" fmla="*/ 2002358 h 2540000"/>
              <a:gd name="connsiteX10" fmla="*/ 6002858 w 13081000"/>
              <a:gd name="connsiteY10" fmla="*/ 2540000 h 2540000"/>
              <a:gd name="connsiteX11" fmla="*/ 537642 w 13081000"/>
              <a:gd name="connsiteY11" fmla="*/ 2540000 h 2540000"/>
              <a:gd name="connsiteX12" fmla="*/ 0 w 13081000"/>
              <a:gd name="connsiteY12" fmla="*/ 2002358 h 2540000"/>
              <a:gd name="connsiteX13" fmla="*/ 0 w 13081000"/>
              <a:gd name="connsiteY13" fmla="*/ 537642 h 2540000"/>
              <a:gd name="connsiteX14" fmla="*/ 537642 w 13081000"/>
              <a:gd name="connsiteY14" fmla="*/ 0 h 25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081000" h="2540000">
                <a:moveTo>
                  <a:pt x="537642" y="0"/>
                </a:moveTo>
                <a:lnTo>
                  <a:pt x="6002858" y="0"/>
                </a:lnTo>
                <a:cubicBezTo>
                  <a:pt x="6299789" y="0"/>
                  <a:pt x="6540500" y="240711"/>
                  <a:pt x="6540500" y="537642"/>
                </a:cubicBezTo>
                <a:cubicBezTo>
                  <a:pt x="6540500" y="240711"/>
                  <a:pt x="6781211" y="0"/>
                  <a:pt x="7078142" y="0"/>
                </a:cubicBezTo>
                <a:lnTo>
                  <a:pt x="12543358" y="0"/>
                </a:lnTo>
                <a:cubicBezTo>
                  <a:pt x="12840289" y="0"/>
                  <a:pt x="13081000" y="240711"/>
                  <a:pt x="13081000" y="537642"/>
                </a:cubicBezTo>
                <a:lnTo>
                  <a:pt x="13081000" y="2002358"/>
                </a:lnTo>
                <a:cubicBezTo>
                  <a:pt x="13081000" y="2299289"/>
                  <a:pt x="12840289" y="2540000"/>
                  <a:pt x="12543358" y="2540000"/>
                </a:cubicBezTo>
                <a:lnTo>
                  <a:pt x="7078142" y="2540000"/>
                </a:lnTo>
                <a:cubicBezTo>
                  <a:pt x="6781211" y="2540000"/>
                  <a:pt x="6540500" y="2299289"/>
                  <a:pt x="6540500" y="2002358"/>
                </a:cubicBezTo>
                <a:cubicBezTo>
                  <a:pt x="6540500" y="2299289"/>
                  <a:pt x="6299789" y="2540000"/>
                  <a:pt x="6002858" y="2540000"/>
                </a:cubicBezTo>
                <a:lnTo>
                  <a:pt x="537642" y="2540000"/>
                </a:lnTo>
                <a:cubicBezTo>
                  <a:pt x="240711" y="2540000"/>
                  <a:pt x="0" y="2299289"/>
                  <a:pt x="0" y="2002358"/>
                </a:cubicBezTo>
                <a:lnTo>
                  <a:pt x="0" y="537642"/>
                </a:lnTo>
                <a:cubicBezTo>
                  <a:pt x="0" y="240711"/>
                  <a:pt x="240711" y="0"/>
                  <a:pt x="537642" y="0"/>
                </a:cubicBezTo>
                <a:close/>
              </a:path>
            </a:pathLst>
          </a:cu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a:extLst>
              <a:ext uri="{FF2B5EF4-FFF2-40B4-BE49-F238E27FC236}">
                <a16:creationId xmlns:a16="http://schemas.microsoft.com/office/drawing/2014/main" id="{EA8E0DAB-CB01-411E-9E37-3B384B76F208}"/>
              </a:ext>
            </a:extLst>
          </p:cNvPr>
          <p:cNvSpPr/>
          <p:nvPr/>
        </p:nvSpPr>
        <p:spPr>
          <a:xfrm>
            <a:off x="-444500" y="4533900"/>
            <a:ext cx="13081000" cy="1993900"/>
          </a:xfrm>
          <a:custGeom>
            <a:avLst/>
            <a:gdLst>
              <a:gd name="connsiteX0" fmla="*/ 537642 w 13081000"/>
              <a:gd name="connsiteY0" fmla="*/ 0 h 2540000"/>
              <a:gd name="connsiteX1" fmla="*/ 6002858 w 13081000"/>
              <a:gd name="connsiteY1" fmla="*/ 0 h 2540000"/>
              <a:gd name="connsiteX2" fmla="*/ 6540500 w 13081000"/>
              <a:gd name="connsiteY2" fmla="*/ 537642 h 2540000"/>
              <a:gd name="connsiteX3" fmla="*/ 7078142 w 13081000"/>
              <a:gd name="connsiteY3" fmla="*/ 0 h 2540000"/>
              <a:gd name="connsiteX4" fmla="*/ 12543358 w 13081000"/>
              <a:gd name="connsiteY4" fmla="*/ 0 h 2540000"/>
              <a:gd name="connsiteX5" fmla="*/ 13081000 w 13081000"/>
              <a:gd name="connsiteY5" fmla="*/ 537642 h 2540000"/>
              <a:gd name="connsiteX6" fmla="*/ 13081000 w 13081000"/>
              <a:gd name="connsiteY6" fmla="*/ 2002358 h 2540000"/>
              <a:gd name="connsiteX7" fmla="*/ 12543358 w 13081000"/>
              <a:gd name="connsiteY7" fmla="*/ 2540000 h 2540000"/>
              <a:gd name="connsiteX8" fmla="*/ 7078142 w 13081000"/>
              <a:gd name="connsiteY8" fmla="*/ 2540000 h 2540000"/>
              <a:gd name="connsiteX9" fmla="*/ 6540500 w 13081000"/>
              <a:gd name="connsiteY9" fmla="*/ 2002358 h 2540000"/>
              <a:gd name="connsiteX10" fmla="*/ 6002858 w 13081000"/>
              <a:gd name="connsiteY10" fmla="*/ 2540000 h 2540000"/>
              <a:gd name="connsiteX11" fmla="*/ 537642 w 13081000"/>
              <a:gd name="connsiteY11" fmla="*/ 2540000 h 2540000"/>
              <a:gd name="connsiteX12" fmla="*/ 0 w 13081000"/>
              <a:gd name="connsiteY12" fmla="*/ 2002358 h 2540000"/>
              <a:gd name="connsiteX13" fmla="*/ 0 w 13081000"/>
              <a:gd name="connsiteY13" fmla="*/ 537642 h 2540000"/>
              <a:gd name="connsiteX14" fmla="*/ 537642 w 13081000"/>
              <a:gd name="connsiteY14" fmla="*/ 0 h 25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081000" h="2540000">
                <a:moveTo>
                  <a:pt x="537642" y="0"/>
                </a:moveTo>
                <a:lnTo>
                  <a:pt x="6002858" y="0"/>
                </a:lnTo>
                <a:cubicBezTo>
                  <a:pt x="6299789" y="0"/>
                  <a:pt x="6540500" y="240711"/>
                  <a:pt x="6540500" y="537642"/>
                </a:cubicBezTo>
                <a:cubicBezTo>
                  <a:pt x="6540500" y="240711"/>
                  <a:pt x="6781211" y="0"/>
                  <a:pt x="7078142" y="0"/>
                </a:cubicBezTo>
                <a:lnTo>
                  <a:pt x="12543358" y="0"/>
                </a:lnTo>
                <a:cubicBezTo>
                  <a:pt x="12840289" y="0"/>
                  <a:pt x="13081000" y="240711"/>
                  <a:pt x="13081000" y="537642"/>
                </a:cubicBezTo>
                <a:lnTo>
                  <a:pt x="13081000" y="2002358"/>
                </a:lnTo>
                <a:cubicBezTo>
                  <a:pt x="13081000" y="2299289"/>
                  <a:pt x="12840289" y="2540000"/>
                  <a:pt x="12543358" y="2540000"/>
                </a:cubicBezTo>
                <a:lnTo>
                  <a:pt x="7078142" y="2540000"/>
                </a:lnTo>
                <a:cubicBezTo>
                  <a:pt x="6781211" y="2540000"/>
                  <a:pt x="6540500" y="2299289"/>
                  <a:pt x="6540500" y="2002358"/>
                </a:cubicBezTo>
                <a:cubicBezTo>
                  <a:pt x="6540500" y="2299289"/>
                  <a:pt x="6299789" y="2540000"/>
                  <a:pt x="6002858" y="2540000"/>
                </a:cubicBezTo>
                <a:lnTo>
                  <a:pt x="537642" y="2540000"/>
                </a:lnTo>
                <a:cubicBezTo>
                  <a:pt x="240711" y="2540000"/>
                  <a:pt x="0" y="2299289"/>
                  <a:pt x="0" y="2002358"/>
                </a:cubicBezTo>
                <a:lnTo>
                  <a:pt x="0" y="537642"/>
                </a:lnTo>
                <a:cubicBezTo>
                  <a:pt x="0" y="240711"/>
                  <a:pt x="240711" y="0"/>
                  <a:pt x="537642" y="0"/>
                </a:cubicBezTo>
                <a:close/>
              </a:path>
            </a:pathLst>
          </a:custGeom>
          <a:noFill/>
          <a:ln w="19050">
            <a:solidFill>
              <a:srgbClr val="447A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Oval 5">
            <a:extLst>
              <a:ext uri="{FF2B5EF4-FFF2-40B4-BE49-F238E27FC236}">
                <a16:creationId xmlns:a16="http://schemas.microsoft.com/office/drawing/2014/main" id="{81381F41-5FA9-4033-B28B-57E2B7B99822}"/>
              </a:ext>
            </a:extLst>
          </p:cNvPr>
          <p:cNvSpPr>
            <a:spLocks noChangeArrowheads="1"/>
          </p:cNvSpPr>
          <p:nvPr/>
        </p:nvSpPr>
        <p:spPr bwMode="auto">
          <a:xfrm>
            <a:off x="4025915" y="330200"/>
            <a:ext cx="4140170" cy="4143344"/>
          </a:xfrm>
          <a:prstGeom prst="ellipse">
            <a:avLst/>
          </a:prstGeom>
          <a:solidFill>
            <a:schemeClr val="bg1"/>
          </a:solidFill>
          <a:ln>
            <a:noFill/>
          </a:ln>
          <a:effectLst>
            <a:innerShdw blurRad="444500">
              <a:srgbClr val="447A8D"/>
            </a:innerShdw>
          </a:effec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799">
              <a:solidFill>
                <a:schemeClr val="tx1"/>
              </a:solidFill>
              <a:ea typeface="宋体" panose="02010600030101010101" pitchFamily="2" charset="-122"/>
            </a:endParaRPr>
          </a:p>
        </p:txBody>
      </p:sp>
      <p:sp>
        <p:nvSpPr>
          <p:cNvPr id="34" name="Freeform 11">
            <a:extLst>
              <a:ext uri="{FF2B5EF4-FFF2-40B4-BE49-F238E27FC236}">
                <a16:creationId xmlns:a16="http://schemas.microsoft.com/office/drawing/2014/main" id="{1A3A3F1B-44F8-419E-B44B-9509AEB60ABF}"/>
              </a:ext>
            </a:extLst>
          </p:cNvPr>
          <p:cNvSpPr>
            <a:spLocks noEditPoints="1"/>
          </p:cNvSpPr>
          <p:nvPr/>
        </p:nvSpPr>
        <p:spPr bwMode="auto">
          <a:xfrm>
            <a:off x="5593754" y="937598"/>
            <a:ext cx="1152075" cy="1217138"/>
          </a:xfrm>
          <a:custGeom>
            <a:avLst/>
            <a:gdLst>
              <a:gd name="T0" fmla="*/ 2147483646 w 1404"/>
              <a:gd name="T1" fmla="*/ 0 h 1483"/>
              <a:gd name="T2" fmla="*/ 2147483646 w 1404"/>
              <a:gd name="T3" fmla="*/ 2147483646 h 1483"/>
              <a:gd name="T4" fmla="*/ 2147483646 w 1404"/>
              <a:gd name="T5" fmla="*/ 2147483646 h 1483"/>
              <a:gd name="T6" fmla="*/ 2147483646 w 1404"/>
              <a:gd name="T7" fmla="*/ 2147483646 h 1483"/>
              <a:gd name="T8" fmla="*/ 2147483646 w 1404"/>
              <a:gd name="T9" fmla="*/ 2147483646 h 1483"/>
              <a:gd name="T10" fmla="*/ 2147483646 w 1404"/>
              <a:gd name="T11" fmla="*/ 2147483646 h 1483"/>
              <a:gd name="T12" fmla="*/ 2147483646 w 1404"/>
              <a:gd name="T13" fmla="*/ 2147483646 h 1483"/>
              <a:gd name="T14" fmla="*/ 2147483646 w 1404"/>
              <a:gd name="T15" fmla="*/ 2147483646 h 1483"/>
              <a:gd name="T16" fmla="*/ 0 w 1404"/>
              <a:gd name="T17" fmla="*/ 2147483646 h 1483"/>
              <a:gd name="T18" fmla="*/ 2147483646 w 1404"/>
              <a:gd name="T19" fmla="*/ 2147483646 h 1483"/>
              <a:gd name="T20" fmla="*/ 2147483646 w 1404"/>
              <a:gd name="T21" fmla="*/ 2147483646 h 1483"/>
              <a:gd name="T22" fmla="*/ 2147483646 w 1404"/>
              <a:gd name="T23" fmla="*/ 2147483646 h 1483"/>
              <a:gd name="T24" fmla="*/ 2147483646 w 1404"/>
              <a:gd name="T25" fmla="*/ 2147483646 h 1483"/>
              <a:gd name="T26" fmla="*/ 2147483646 w 1404"/>
              <a:gd name="T27" fmla="*/ 2147483646 h 1483"/>
              <a:gd name="T28" fmla="*/ 2147483646 w 1404"/>
              <a:gd name="T29" fmla="*/ 2147483646 h 1483"/>
              <a:gd name="T30" fmla="*/ 2147483646 w 1404"/>
              <a:gd name="T31" fmla="*/ 2147483646 h 1483"/>
              <a:gd name="T32" fmla="*/ 2147483646 w 1404"/>
              <a:gd name="T33" fmla="*/ 2147483646 h 1483"/>
              <a:gd name="T34" fmla="*/ 2147483646 w 1404"/>
              <a:gd name="T35" fmla="*/ 2147483646 h 1483"/>
              <a:gd name="T36" fmla="*/ 2147483646 w 1404"/>
              <a:gd name="T37" fmla="*/ 2147483646 h 1483"/>
              <a:gd name="T38" fmla="*/ 2147483646 w 1404"/>
              <a:gd name="T39" fmla="*/ 2147483646 h 1483"/>
              <a:gd name="T40" fmla="*/ 2147483646 w 1404"/>
              <a:gd name="T41" fmla="*/ 2147483646 h 1483"/>
              <a:gd name="T42" fmla="*/ 2147483646 w 1404"/>
              <a:gd name="T43" fmla="*/ 2147483646 h 1483"/>
              <a:gd name="T44" fmla="*/ 2147483646 w 1404"/>
              <a:gd name="T45" fmla="*/ 2147483646 h 1483"/>
              <a:gd name="T46" fmla="*/ 2147483646 w 1404"/>
              <a:gd name="T47" fmla="*/ 2147483646 h 1483"/>
              <a:gd name="T48" fmla="*/ 2147483646 w 1404"/>
              <a:gd name="T49" fmla="*/ 2147483646 h 1483"/>
              <a:gd name="T50" fmla="*/ 2147483646 w 1404"/>
              <a:gd name="T51" fmla="*/ 2147483646 h 1483"/>
              <a:gd name="T52" fmla="*/ 2147483646 w 1404"/>
              <a:gd name="T53" fmla="*/ 2147483646 h 1483"/>
              <a:gd name="T54" fmla="*/ 2147483646 w 1404"/>
              <a:gd name="T55" fmla="*/ 2147483646 h 1483"/>
              <a:gd name="T56" fmla="*/ 2147483646 w 1404"/>
              <a:gd name="T57" fmla="*/ 2147483646 h 1483"/>
              <a:gd name="T58" fmla="*/ 2147483646 w 1404"/>
              <a:gd name="T59" fmla="*/ 2147483646 h 1483"/>
              <a:gd name="T60" fmla="*/ 2147483646 w 1404"/>
              <a:gd name="T61" fmla="*/ 2147483646 h 1483"/>
              <a:gd name="T62" fmla="*/ 2147483646 w 1404"/>
              <a:gd name="T63" fmla="*/ 2147483646 h 1483"/>
              <a:gd name="T64" fmla="*/ 2147483646 w 1404"/>
              <a:gd name="T65" fmla="*/ 2147483646 h 1483"/>
              <a:gd name="T66" fmla="*/ 2147483646 w 1404"/>
              <a:gd name="T67" fmla="*/ 2147483646 h 1483"/>
              <a:gd name="T68" fmla="*/ 2147483646 w 1404"/>
              <a:gd name="T69" fmla="*/ 2147483646 h 14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04" h="1483">
                <a:moveTo>
                  <a:pt x="308" y="0"/>
                </a:moveTo>
                <a:lnTo>
                  <a:pt x="877" y="0"/>
                </a:lnTo>
                <a:cubicBezTo>
                  <a:pt x="984" y="0"/>
                  <a:pt x="1072" y="88"/>
                  <a:pt x="1072" y="195"/>
                </a:cubicBezTo>
                <a:lnTo>
                  <a:pt x="1072" y="456"/>
                </a:lnTo>
                <a:cubicBezTo>
                  <a:pt x="1010" y="504"/>
                  <a:pt x="973" y="550"/>
                  <a:pt x="924" y="616"/>
                </a:cubicBezTo>
                <a:lnTo>
                  <a:pt x="924" y="195"/>
                </a:lnTo>
                <a:cubicBezTo>
                  <a:pt x="924" y="169"/>
                  <a:pt x="903" y="147"/>
                  <a:pt x="877" y="147"/>
                </a:cubicBezTo>
                <a:lnTo>
                  <a:pt x="426" y="147"/>
                </a:lnTo>
                <a:lnTo>
                  <a:pt x="426" y="354"/>
                </a:lnTo>
                <a:cubicBezTo>
                  <a:pt x="426" y="374"/>
                  <a:pt x="409" y="391"/>
                  <a:pt x="389" y="391"/>
                </a:cubicBezTo>
                <a:lnTo>
                  <a:pt x="148" y="391"/>
                </a:lnTo>
                <a:lnTo>
                  <a:pt x="148" y="1111"/>
                </a:lnTo>
                <a:cubicBezTo>
                  <a:pt x="148" y="1138"/>
                  <a:pt x="169" y="1159"/>
                  <a:pt x="196" y="1159"/>
                </a:cubicBezTo>
                <a:lnTo>
                  <a:pt x="647" y="1159"/>
                </a:lnTo>
                <a:cubicBezTo>
                  <a:pt x="632" y="1208"/>
                  <a:pt x="619" y="1257"/>
                  <a:pt x="610" y="1307"/>
                </a:cubicBezTo>
                <a:lnTo>
                  <a:pt x="196" y="1307"/>
                </a:lnTo>
                <a:cubicBezTo>
                  <a:pt x="88" y="1307"/>
                  <a:pt x="0" y="1219"/>
                  <a:pt x="0" y="1111"/>
                </a:cubicBezTo>
                <a:lnTo>
                  <a:pt x="0" y="308"/>
                </a:lnTo>
                <a:lnTo>
                  <a:pt x="308" y="0"/>
                </a:lnTo>
                <a:close/>
                <a:moveTo>
                  <a:pt x="1246" y="478"/>
                </a:moveTo>
                <a:cubicBezTo>
                  <a:pt x="1266" y="490"/>
                  <a:pt x="1279" y="509"/>
                  <a:pt x="1284" y="536"/>
                </a:cubicBezTo>
                <a:cubicBezTo>
                  <a:pt x="1322" y="546"/>
                  <a:pt x="1359" y="571"/>
                  <a:pt x="1386" y="619"/>
                </a:cubicBezTo>
                <a:cubicBezTo>
                  <a:pt x="1404" y="661"/>
                  <a:pt x="1397" y="720"/>
                  <a:pt x="1372" y="765"/>
                </a:cubicBezTo>
                <a:cubicBezTo>
                  <a:pt x="1330" y="843"/>
                  <a:pt x="1273" y="938"/>
                  <a:pt x="1222" y="1016"/>
                </a:cubicBezTo>
                <a:cubicBezTo>
                  <a:pt x="1190" y="1029"/>
                  <a:pt x="1196" y="961"/>
                  <a:pt x="1208" y="944"/>
                </a:cubicBezTo>
                <a:cubicBezTo>
                  <a:pt x="1249" y="882"/>
                  <a:pt x="1284" y="824"/>
                  <a:pt x="1317" y="713"/>
                </a:cubicBezTo>
                <a:cubicBezTo>
                  <a:pt x="1324" y="661"/>
                  <a:pt x="1300" y="637"/>
                  <a:pt x="1284" y="614"/>
                </a:cubicBezTo>
                <a:cubicBezTo>
                  <a:pt x="1283" y="618"/>
                  <a:pt x="1282" y="623"/>
                  <a:pt x="1281" y="628"/>
                </a:cubicBezTo>
                <a:cubicBezTo>
                  <a:pt x="1250" y="614"/>
                  <a:pt x="1220" y="599"/>
                  <a:pt x="1189" y="582"/>
                </a:cubicBezTo>
                <a:cubicBezTo>
                  <a:pt x="1158" y="565"/>
                  <a:pt x="1129" y="543"/>
                  <a:pt x="1099" y="523"/>
                </a:cubicBezTo>
                <a:cubicBezTo>
                  <a:pt x="1157" y="473"/>
                  <a:pt x="1207" y="456"/>
                  <a:pt x="1246" y="478"/>
                </a:cubicBezTo>
                <a:close/>
                <a:moveTo>
                  <a:pt x="1268" y="683"/>
                </a:moveTo>
                <a:cubicBezTo>
                  <a:pt x="1242" y="770"/>
                  <a:pt x="1192" y="879"/>
                  <a:pt x="1121" y="1002"/>
                </a:cubicBezTo>
                <a:cubicBezTo>
                  <a:pt x="1086" y="1064"/>
                  <a:pt x="1045" y="1123"/>
                  <a:pt x="1003" y="1178"/>
                </a:cubicBezTo>
                <a:cubicBezTo>
                  <a:pt x="964" y="1159"/>
                  <a:pt x="925" y="1138"/>
                  <a:pt x="885" y="1116"/>
                </a:cubicBezTo>
                <a:cubicBezTo>
                  <a:pt x="843" y="1094"/>
                  <a:pt x="804" y="1066"/>
                  <a:pt x="764" y="1039"/>
                </a:cubicBezTo>
                <a:cubicBezTo>
                  <a:pt x="790" y="976"/>
                  <a:pt x="821" y="911"/>
                  <a:pt x="857" y="849"/>
                </a:cubicBezTo>
                <a:cubicBezTo>
                  <a:pt x="927" y="727"/>
                  <a:pt x="996" y="628"/>
                  <a:pt x="1058" y="562"/>
                </a:cubicBezTo>
                <a:cubicBezTo>
                  <a:pt x="1091" y="584"/>
                  <a:pt x="1124" y="608"/>
                  <a:pt x="1159" y="628"/>
                </a:cubicBezTo>
                <a:cubicBezTo>
                  <a:pt x="1195" y="649"/>
                  <a:pt x="1232" y="664"/>
                  <a:pt x="1268" y="683"/>
                </a:cubicBezTo>
                <a:close/>
                <a:moveTo>
                  <a:pt x="968" y="1222"/>
                </a:moveTo>
                <a:cubicBezTo>
                  <a:pt x="839" y="1379"/>
                  <a:pt x="708" y="1483"/>
                  <a:pt x="678" y="1466"/>
                </a:cubicBezTo>
                <a:cubicBezTo>
                  <a:pt x="648" y="1448"/>
                  <a:pt x="672" y="1283"/>
                  <a:pt x="743" y="1092"/>
                </a:cubicBezTo>
                <a:cubicBezTo>
                  <a:pt x="779" y="1116"/>
                  <a:pt x="816" y="1140"/>
                  <a:pt x="854" y="1162"/>
                </a:cubicBezTo>
                <a:cubicBezTo>
                  <a:pt x="892" y="1184"/>
                  <a:pt x="930" y="1202"/>
                  <a:pt x="968" y="1222"/>
                </a:cubicBezTo>
                <a:close/>
                <a:moveTo>
                  <a:pt x="508" y="258"/>
                </a:moveTo>
                <a:lnTo>
                  <a:pt x="833" y="258"/>
                </a:lnTo>
                <a:lnTo>
                  <a:pt x="833" y="333"/>
                </a:lnTo>
                <a:lnTo>
                  <a:pt x="508" y="333"/>
                </a:lnTo>
                <a:lnTo>
                  <a:pt x="508" y="258"/>
                </a:lnTo>
                <a:close/>
                <a:moveTo>
                  <a:pt x="256" y="756"/>
                </a:moveTo>
                <a:lnTo>
                  <a:pt x="446" y="756"/>
                </a:lnTo>
                <a:lnTo>
                  <a:pt x="446" y="831"/>
                </a:lnTo>
                <a:lnTo>
                  <a:pt x="256" y="831"/>
                </a:lnTo>
                <a:lnTo>
                  <a:pt x="256" y="756"/>
                </a:lnTo>
                <a:close/>
                <a:moveTo>
                  <a:pt x="256" y="583"/>
                </a:moveTo>
                <a:lnTo>
                  <a:pt x="833" y="583"/>
                </a:lnTo>
                <a:lnTo>
                  <a:pt x="833" y="658"/>
                </a:lnTo>
                <a:lnTo>
                  <a:pt x="256" y="658"/>
                </a:lnTo>
                <a:lnTo>
                  <a:pt x="256" y="583"/>
                </a:lnTo>
                <a:close/>
                <a:moveTo>
                  <a:pt x="256" y="423"/>
                </a:moveTo>
                <a:lnTo>
                  <a:pt x="833" y="423"/>
                </a:lnTo>
                <a:lnTo>
                  <a:pt x="833" y="498"/>
                </a:lnTo>
                <a:lnTo>
                  <a:pt x="256" y="498"/>
                </a:lnTo>
                <a:lnTo>
                  <a:pt x="256" y="423"/>
                </a:lnTo>
                <a:close/>
                <a:moveTo>
                  <a:pt x="192" y="323"/>
                </a:moveTo>
                <a:lnTo>
                  <a:pt x="334" y="323"/>
                </a:lnTo>
                <a:cubicBezTo>
                  <a:pt x="347" y="323"/>
                  <a:pt x="359" y="312"/>
                  <a:pt x="359" y="299"/>
                </a:cubicBezTo>
                <a:lnTo>
                  <a:pt x="359" y="157"/>
                </a:lnTo>
                <a:lnTo>
                  <a:pt x="192" y="323"/>
                </a:lnTo>
                <a:close/>
              </a:path>
            </a:pathLst>
          </a:custGeom>
          <a:solidFill>
            <a:srgbClr val="00586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799"/>
          </a:p>
        </p:txBody>
      </p:sp>
      <p:sp>
        <p:nvSpPr>
          <p:cNvPr id="35" name="Line 12">
            <a:extLst>
              <a:ext uri="{FF2B5EF4-FFF2-40B4-BE49-F238E27FC236}">
                <a16:creationId xmlns:a16="http://schemas.microsoft.com/office/drawing/2014/main" id="{58836181-577B-4601-9622-0627588AED68}"/>
              </a:ext>
            </a:extLst>
          </p:cNvPr>
          <p:cNvSpPr>
            <a:spLocks noChangeShapeType="1"/>
          </p:cNvSpPr>
          <p:nvPr/>
        </p:nvSpPr>
        <p:spPr bwMode="auto">
          <a:xfrm>
            <a:off x="4194125" y="2740294"/>
            <a:ext cx="3806925" cy="0"/>
          </a:xfrm>
          <a:prstGeom prst="line">
            <a:avLst/>
          </a:prstGeom>
          <a:noFill/>
          <a:ln w="12700">
            <a:solidFill>
              <a:srgbClr val="447A8D"/>
            </a:solidFill>
            <a:round/>
            <a:headEnd/>
            <a:tailEnd/>
          </a:ln>
          <a:extLst>
            <a:ext uri="{909E8E84-426E-40DD-AFC4-6F175D3DCCD1}">
              <a14:hiddenFill xmlns:a14="http://schemas.microsoft.com/office/drawing/2010/main">
                <a:noFill/>
              </a14:hiddenFill>
            </a:ext>
          </a:extLst>
        </p:spPr>
        <p:txBody>
          <a:bodyPr/>
          <a:lstStyle/>
          <a:p>
            <a:endParaRPr lang="zh-CN" altLang="en-US" sz="1799"/>
          </a:p>
        </p:txBody>
      </p:sp>
      <p:sp>
        <p:nvSpPr>
          <p:cNvPr id="36" name="TextBox 77">
            <a:extLst>
              <a:ext uri="{FF2B5EF4-FFF2-40B4-BE49-F238E27FC236}">
                <a16:creationId xmlns:a16="http://schemas.microsoft.com/office/drawing/2014/main" id="{A3B961D5-626E-4A2D-88B5-E37BB26A82EB}"/>
              </a:ext>
            </a:extLst>
          </p:cNvPr>
          <p:cNvSpPr txBox="1">
            <a:spLocks noChangeArrowheads="1"/>
          </p:cNvSpPr>
          <p:nvPr/>
        </p:nvSpPr>
        <p:spPr bwMode="auto">
          <a:xfrm>
            <a:off x="4512293" y="3089495"/>
            <a:ext cx="31674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3200" b="1" dirty="0">
                <a:solidFill>
                  <a:srgbClr val="447A8D"/>
                </a:solidFill>
                <a:latin typeface="微软雅黑" panose="020B0503020204020204" pitchFamily="34" charset="-122"/>
              </a:rPr>
              <a:t>PAC</a:t>
            </a:r>
            <a:r>
              <a:rPr lang="zh-CN" altLang="en-US" sz="3200" b="1" dirty="0">
                <a:solidFill>
                  <a:srgbClr val="447A8D"/>
                </a:solidFill>
                <a:latin typeface="微软雅黑" panose="020B0503020204020204" pitchFamily="34" charset="-122"/>
              </a:rPr>
              <a:t>的实现</a:t>
            </a:r>
          </a:p>
        </p:txBody>
      </p:sp>
      <p:sp>
        <p:nvSpPr>
          <p:cNvPr id="38" name="Rectangle 14">
            <a:extLst>
              <a:ext uri="{FF2B5EF4-FFF2-40B4-BE49-F238E27FC236}">
                <a16:creationId xmlns:a16="http://schemas.microsoft.com/office/drawing/2014/main" id="{18653BC6-7DA6-43E6-A576-49C366BC7CC8}"/>
              </a:ext>
            </a:extLst>
          </p:cNvPr>
          <p:cNvSpPr>
            <a:spLocks noChangeArrowheads="1"/>
          </p:cNvSpPr>
          <p:nvPr/>
        </p:nvSpPr>
        <p:spPr bwMode="auto">
          <a:xfrm>
            <a:off x="5631839" y="2256296"/>
            <a:ext cx="996427" cy="399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599" b="1" dirty="0">
                <a:solidFill>
                  <a:schemeClr val="tx1">
                    <a:lumMod val="50000"/>
                    <a:lumOff val="50000"/>
                  </a:schemeClr>
                </a:solidFill>
                <a:latin typeface="微软雅黑" panose="020B0503020204020204" pitchFamily="34" charset="-122"/>
              </a:rPr>
              <a:t>Part </a:t>
            </a:r>
            <a:r>
              <a:rPr lang="en-US" altLang="zh-CN" sz="2599" b="1" dirty="0">
                <a:solidFill>
                  <a:schemeClr val="tx1">
                    <a:lumMod val="50000"/>
                    <a:lumOff val="50000"/>
                  </a:schemeClr>
                </a:solidFill>
                <a:latin typeface="微软雅黑" panose="020B0503020204020204" pitchFamily="34" charset="-122"/>
              </a:rPr>
              <a:t>3</a:t>
            </a:r>
            <a:endParaRPr lang="zh-CN" altLang="en-US" sz="2599" b="1" dirty="0">
              <a:solidFill>
                <a:schemeClr val="tx1">
                  <a:lumMod val="50000"/>
                  <a:lumOff val="50000"/>
                </a:schemeClr>
              </a:solidFill>
              <a:latin typeface="微软雅黑" panose="020B0503020204020204" pitchFamily="34" charset="-122"/>
            </a:endParaRPr>
          </a:p>
        </p:txBody>
      </p:sp>
      <p:sp>
        <p:nvSpPr>
          <p:cNvPr id="2" name="灯片编号占位符 1"/>
          <p:cNvSpPr>
            <a:spLocks noGrp="1"/>
          </p:cNvSpPr>
          <p:nvPr>
            <p:ph type="sldNum" sz="quarter" idx="12"/>
          </p:nvPr>
        </p:nvSpPr>
        <p:spPr/>
        <p:txBody>
          <a:bodyPr/>
          <a:lstStyle/>
          <a:p>
            <a:fld id="{015CE2E0-6DDF-4FAE-9DBA-F1C48BF5C133}" type="slidenum">
              <a:rPr lang="zh-CN" altLang="en-US" smtClean="0"/>
              <a:t>14</a:t>
            </a:fld>
            <a:endParaRPr lang="zh-CN" altLang="en-US"/>
          </a:p>
        </p:txBody>
      </p:sp>
    </p:spTree>
    <p:extLst>
      <p:ext uri="{BB962C8B-B14F-4D97-AF65-F5344CB8AC3E}">
        <p14:creationId xmlns:p14="http://schemas.microsoft.com/office/powerpoint/2010/main" val="1832457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234919" y="1238956"/>
            <a:ext cx="10656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2AEB359A-E95A-4072-85B4-BE11EF590B17}"/>
              </a:ext>
            </a:extLst>
          </p:cNvPr>
          <p:cNvSpPr txBox="1"/>
          <p:nvPr/>
        </p:nvSpPr>
        <p:spPr>
          <a:xfrm>
            <a:off x="1962661" y="349134"/>
            <a:ext cx="8598659" cy="523220"/>
          </a:xfrm>
          <a:prstGeom prst="rect">
            <a:avLst/>
          </a:prstGeom>
          <a:noFill/>
        </p:spPr>
        <p:txBody>
          <a:bodyPr wrap="square" rtlCol="0">
            <a:spAutoFit/>
          </a:bodyPr>
          <a:lstStyle/>
          <a:p>
            <a:r>
              <a:rPr lang="en-US" altLang="zh-CN" sz="2800" b="1" dirty="0">
                <a:latin typeface="等线" panose="02010600030101010101" pitchFamily="2" charset="-122"/>
                <a:ea typeface="等线" panose="02010600030101010101" pitchFamily="2" charset="-122"/>
              </a:rPr>
              <a:t>PAC</a:t>
            </a:r>
            <a:r>
              <a:rPr lang="zh-CN" altLang="en-US" sz="2800" b="1" dirty="0">
                <a:latin typeface="等线" panose="02010600030101010101" pitchFamily="2" charset="-122"/>
                <a:ea typeface="等线" panose="02010600030101010101" pitchFamily="2" charset="-122"/>
              </a:rPr>
              <a:t>的实现</a:t>
            </a:r>
          </a:p>
        </p:txBody>
      </p:sp>
      <p:sp>
        <p:nvSpPr>
          <p:cNvPr id="71" name="矩形 70">
            <a:extLst>
              <a:ext uri="{FF2B5EF4-FFF2-40B4-BE49-F238E27FC236}">
                <a16:creationId xmlns:a16="http://schemas.microsoft.com/office/drawing/2014/main" id="{9D217D15-96A2-439B-8153-39FBA86BFC06}"/>
              </a:ext>
            </a:extLst>
          </p:cNvPr>
          <p:cNvSpPr/>
          <p:nvPr/>
        </p:nvSpPr>
        <p:spPr bwMode="auto">
          <a:xfrm>
            <a:off x="493485" y="336367"/>
            <a:ext cx="432000" cy="432000"/>
          </a:xfrm>
          <a:prstGeom prst="rect">
            <a:avLst/>
          </a:prstGeom>
          <a:noFill/>
          <a:ln>
            <a:solidFill>
              <a:schemeClr val="accent1"/>
            </a:solidFill>
          </a:ln>
        </p:spPr>
        <p:txBody>
          <a:bodyPr vert="horz" wrap="square" lIns="91440" tIns="45720" rIns="91440" bIns="45720" numCol="1" rtlCol="0" anchor="t" anchorCtr="0" compatLnSpc="1"/>
          <a:lstStyle/>
          <a:p>
            <a:pPr algn="ctr"/>
            <a:endParaRPr lang="zh-CN" altLang="en-US"/>
          </a:p>
        </p:txBody>
      </p:sp>
      <p:sp>
        <p:nvSpPr>
          <p:cNvPr id="82" name="矩形 81">
            <a:extLst>
              <a:ext uri="{FF2B5EF4-FFF2-40B4-BE49-F238E27FC236}">
                <a16:creationId xmlns:a16="http://schemas.microsoft.com/office/drawing/2014/main" id="{8380B36B-A954-493E-B777-523C82C8F489}"/>
              </a:ext>
            </a:extLst>
          </p:cNvPr>
          <p:cNvSpPr/>
          <p:nvPr/>
        </p:nvSpPr>
        <p:spPr bwMode="auto">
          <a:xfrm>
            <a:off x="744243" y="573932"/>
            <a:ext cx="288000" cy="288000"/>
          </a:xfrm>
          <a:prstGeom prst="rect">
            <a:avLst/>
          </a:prstGeom>
          <a:solidFill>
            <a:schemeClr val="accent1"/>
          </a:solidFill>
          <a:ln>
            <a:noFill/>
          </a:ln>
        </p:spPr>
        <p:txBody>
          <a:bodyPr vert="horz" wrap="square" lIns="91440" tIns="45720" rIns="91440" bIns="45720" numCol="1" rtlCol="0" anchor="t" anchorCtr="0" compatLnSpc="1"/>
          <a:lstStyle/>
          <a:p>
            <a:pPr algn="ctr"/>
            <a:endParaRPr lang="zh-CN" altLang="en-US"/>
          </a:p>
        </p:txBody>
      </p:sp>
      <p:sp>
        <p:nvSpPr>
          <p:cNvPr id="83" name="矩形 82">
            <a:extLst>
              <a:ext uri="{FF2B5EF4-FFF2-40B4-BE49-F238E27FC236}">
                <a16:creationId xmlns:a16="http://schemas.microsoft.com/office/drawing/2014/main" id="{17277C89-9DB1-4CC5-BF07-06309D4185E1}"/>
              </a:ext>
            </a:extLst>
          </p:cNvPr>
          <p:cNvSpPr/>
          <p:nvPr/>
        </p:nvSpPr>
        <p:spPr>
          <a:xfrm>
            <a:off x="-14743" y="-30164"/>
            <a:ext cx="1650454" cy="1281817"/>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a:extLst>
              <a:ext uri="{FF2B5EF4-FFF2-40B4-BE49-F238E27FC236}">
                <a16:creationId xmlns:a16="http://schemas.microsoft.com/office/drawing/2014/main" id="{C883838F-CFF2-48E3-9749-6EA2398F302F}"/>
              </a:ext>
            </a:extLst>
          </p:cNvPr>
          <p:cNvSpPr/>
          <p:nvPr/>
        </p:nvSpPr>
        <p:spPr>
          <a:xfrm>
            <a:off x="-14514" y="2064543"/>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rgbClr val="FFFFFF"/>
                </a:solidFill>
                <a:latin typeface="等线" panose="02010600030101010101" pitchFamily="2" charset="-122"/>
                <a:ea typeface="等线" panose="02010600030101010101" pitchFamily="2" charset="-122"/>
              </a:rPr>
              <a:t>PAC</a:t>
            </a:r>
            <a:r>
              <a:rPr lang="zh-CN" altLang="en-US" sz="1600" b="1" dirty="0">
                <a:solidFill>
                  <a:srgbClr val="FFFFFF"/>
                </a:solidFill>
                <a:latin typeface="等线" panose="02010600030101010101" pitchFamily="2" charset="-122"/>
                <a:ea typeface="等线" panose="02010600030101010101" pitchFamily="2" charset="-122"/>
              </a:rPr>
              <a:t>的结构</a:t>
            </a:r>
          </a:p>
        </p:txBody>
      </p:sp>
      <p:sp>
        <p:nvSpPr>
          <p:cNvPr id="85" name="矩形 84">
            <a:extLst>
              <a:ext uri="{FF2B5EF4-FFF2-40B4-BE49-F238E27FC236}">
                <a16:creationId xmlns:a16="http://schemas.microsoft.com/office/drawing/2014/main" id="{C869A9B7-A525-43BF-8DA6-82E63FB7A0E4}"/>
              </a:ext>
            </a:extLst>
          </p:cNvPr>
          <p:cNvSpPr/>
          <p:nvPr/>
        </p:nvSpPr>
        <p:spPr>
          <a:xfrm>
            <a:off x="-14743" y="2859702"/>
            <a:ext cx="1650454" cy="778669"/>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rgbClr val="447A8D"/>
                </a:solidFill>
                <a:latin typeface="等线" panose="02010600030101010101" pitchFamily="2" charset="-122"/>
                <a:ea typeface="等线" panose="02010600030101010101" pitchFamily="2" charset="-122"/>
              </a:rPr>
              <a:t>PAC</a:t>
            </a:r>
            <a:r>
              <a:rPr lang="zh-CN" altLang="en-US" sz="1600" b="1" dirty="0">
                <a:solidFill>
                  <a:srgbClr val="447A8D"/>
                </a:solidFill>
                <a:latin typeface="等线" panose="02010600030101010101" pitchFamily="2" charset="-122"/>
                <a:ea typeface="等线" panose="02010600030101010101" pitchFamily="2" charset="-122"/>
              </a:rPr>
              <a:t>的实现</a:t>
            </a:r>
          </a:p>
        </p:txBody>
      </p:sp>
      <p:sp>
        <p:nvSpPr>
          <p:cNvPr id="89" name="矩形 88">
            <a:extLst>
              <a:ext uri="{FF2B5EF4-FFF2-40B4-BE49-F238E27FC236}">
                <a16:creationId xmlns:a16="http://schemas.microsoft.com/office/drawing/2014/main" id="{6F6C9D59-03C6-443F-8B42-8572E29EA9BB}"/>
              </a:ext>
            </a:extLst>
          </p:cNvPr>
          <p:cNvSpPr/>
          <p:nvPr/>
        </p:nvSpPr>
        <p:spPr>
          <a:xfrm>
            <a:off x="-16121" y="126832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rgbClr val="FFFFFF"/>
                </a:solidFill>
                <a:latin typeface="等线" panose="02010600030101010101" pitchFamily="2" charset="-122"/>
                <a:ea typeface="等线" panose="02010600030101010101" pitchFamily="2" charset="-122"/>
              </a:rPr>
              <a:t>PAC</a:t>
            </a:r>
            <a:r>
              <a:rPr lang="zh-CN" altLang="en-US" sz="1600" b="1" dirty="0">
                <a:solidFill>
                  <a:srgbClr val="FFFFFF"/>
                </a:solidFill>
                <a:latin typeface="等线" panose="02010600030101010101" pitchFamily="2" charset="-122"/>
                <a:ea typeface="等线" panose="02010600030101010101" pitchFamily="2" charset="-122"/>
              </a:rPr>
              <a:t>模式定义</a:t>
            </a:r>
          </a:p>
        </p:txBody>
      </p:sp>
      <p:pic>
        <p:nvPicPr>
          <p:cNvPr id="47" name="图片 46">
            <a:extLst>
              <a:ext uri="{FF2B5EF4-FFF2-40B4-BE49-F238E27FC236}">
                <a16:creationId xmlns:a16="http://schemas.microsoft.com/office/drawing/2014/main" id="{9C6AC68A-E871-43AE-8431-932EAC408EC5}"/>
              </a:ext>
            </a:extLst>
          </p:cNvPr>
          <p:cNvPicPr>
            <a:picLocks noChangeAspect="1"/>
          </p:cNvPicPr>
          <p:nvPr/>
        </p:nvPicPr>
        <p:blipFill rotWithShape="1">
          <a:blip r:embed="rId3">
            <a:extLst>
              <a:ext uri="{28A0092B-C50C-407E-A947-70E740481C1C}">
                <a14:useLocalDpi xmlns:a14="http://schemas.microsoft.com/office/drawing/2010/main" val="0"/>
              </a:ext>
            </a:extLst>
          </a:blip>
          <a:srcRect l="5526" t="25521" r="74913" b="19194"/>
          <a:stretch/>
        </p:blipFill>
        <p:spPr>
          <a:xfrm>
            <a:off x="215900" y="34121"/>
            <a:ext cx="1181100" cy="1200730"/>
          </a:xfrm>
          <a:prstGeom prst="rect">
            <a:avLst/>
          </a:prstGeom>
        </p:spPr>
      </p:pic>
      <p:sp>
        <p:nvSpPr>
          <p:cNvPr id="51" name="矩形 50">
            <a:extLst>
              <a:ext uri="{FF2B5EF4-FFF2-40B4-BE49-F238E27FC236}">
                <a16:creationId xmlns:a16="http://schemas.microsoft.com/office/drawing/2014/main" id="{F2C06937-F094-44AC-ABFF-49C70D6A8DFD}"/>
              </a:ext>
            </a:extLst>
          </p:cNvPr>
          <p:cNvSpPr/>
          <p:nvPr/>
        </p:nvSpPr>
        <p:spPr>
          <a:xfrm>
            <a:off x="-16121" y="4463421"/>
            <a:ext cx="1650454" cy="2555142"/>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17E85F12-B8D0-4F82-B33B-71FC6B1E3532}"/>
              </a:ext>
            </a:extLst>
          </p:cNvPr>
          <p:cNvSpPr/>
          <p:nvPr/>
        </p:nvSpPr>
        <p:spPr>
          <a:xfrm>
            <a:off x="-16121" y="366826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等线" panose="02010600030101010101" pitchFamily="2" charset="-122"/>
                <a:ea typeface="等线" panose="02010600030101010101" pitchFamily="2" charset="-122"/>
              </a:rPr>
              <a:t>PAC</a:t>
            </a:r>
            <a:r>
              <a:rPr lang="zh-CN" altLang="en-US" sz="1600" b="1" dirty="0">
                <a:latin typeface="等线" panose="02010600030101010101" pitchFamily="2" charset="-122"/>
                <a:ea typeface="等线" panose="02010600030101010101" pitchFamily="2" charset="-122"/>
              </a:rPr>
              <a:t>的优点</a:t>
            </a:r>
          </a:p>
        </p:txBody>
      </p:sp>
      <p:sp>
        <p:nvSpPr>
          <p:cNvPr id="4" name="灯片编号占位符 3"/>
          <p:cNvSpPr>
            <a:spLocks noGrp="1"/>
          </p:cNvSpPr>
          <p:nvPr>
            <p:ph type="sldNum" sz="quarter" idx="12"/>
          </p:nvPr>
        </p:nvSpPr>
        <p:spPr/>
        <p:txBody>
          <a:bodyPr/>
          <a:lstStyle/>
          <a:p>
            <a:fld id="{015CE2E0-6DDF-4FAE-9DBA-F1C48BF5C133}" type="slidenum">
              <a:rPr lang="zh-CN" altLang="en-US" smtClean="0"/>
              <a:t>15</a:t>
            </a:fld>
            <a:endParaRPr lang="zh-CN" altLang="en-US"/>
          </a:p>
        </p:txBody>
      </p:sp>
      <p:grpSp>
        <p:nvGrpSpPr>
          <p:cNvPr id="17" name="组合 37">
            <a:extLst>
              <a:ext uri="{FF2B5EF4-FFF2-40B4-BE49-F238E27FC236}">
                <a16:creationId xmlns:a16="http://schemas.microsoft.com/office/drawing/2014/main" id="{80743B09-FB52-4681-B03B-1BBB81FA72BB}"/>
              </a:ext>
            </a:extLst>
          </p:cNvPr>
          <p:cNvGrpSpPr/>
          <p:nvPr/>
        </p:nvGrpSpPr>
        <p:grpSpPr>
          <a:xfrm>
            <a:off x="3330767" y="1672674"/>
            <a:ext cx="5797192" cy="399981"/>
            <a:chOff x="8258783" y="2250997"/>
            <a:chExt cx="5797974" cy="399980"/>
          </a:xfrm>
        </p:grpSpPr>
        <p:sp>
          <p:nvSpPr>
            <p:cNvPr id="18" name="矩形 17">
              <a:extLst>
                <a:ext uri="{FF2B5EF4-FFF2-40B4-BE49-F238E27FC236}">
                  <a16:creationId xmlns:a16="http://schemas.microsoft.com/office/drawing/2014/main" id="{DE891AC4-E310-422A-A6B5-F2BB27AADC2F}"/>
                </a:ext>
              </a:extLst>
            </p:cNvPr>
            <p:cNvSpPr/>
            <p:nvPr/>
          </p:nvSpPr>
          <p:spPr>
            <a:xfrm>
              <a:off x="8258783" y="2358640"/>
              <a:ext cx="651753" cy="184826"/>
            </a:xfrm>
            <a:prstGeom prst="rect">
              <a:avLst/>
            </a:prstGeom>
            <a:solidFill>
              <a:srgbClr val="2C99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85">
                <a:defRPr/>
              </a:pPr>
              <a:endParaRPr lang="zh-CN" altLang="en-US" sz="1866" dirty="0">
                <a:solidFill>
                  <a:prstClr val="white">
                    <a:lumMod val="50000"/>
                  </a:prstClr>
                </a:solidFill>
                <a:latin typeface="Arial"/>
                <a:ea typeface="微软雅黑"/>
              </a:endParaRPr>
            </a:p>
          </p:txBody>
        </p:sp>
        <p:sp>
          <p:nvSpPr>
            <p:cNvPr id="19" name="文本框 18">
              <a:extLst>
                <a:ext uri="{FF2B5EF4-FFF2-40B4-BE49-F238E27FC236}">
                  <a16:creationId xmlns:a16="http://schemas.microsoft.com/office/drawing/2014/main" id="{AB4B101B-E0D2-4075-8FC4-52608641F70F}"/>
                </a:ext>
              </a:extLst>
            </p:cNvPr>
            <p:cNvSpPr txBox="1"/>
            <p:nvPr/>
          </p:nvSpPr>
          <p:spPr>
            <a:xfrm>
              <a:off x="9055765" y="2250997"/>
              <a:ext cx="5000992" cy="399980"/>
            </a:xfrm>
            <a:prstGeom prst="rect">
              <a:avLst/>
            </a:prstGeom>
            <a:noFill/>
          </p:spPr>
          <p:txBody>
            <a:bodyPr wrap="square" rtlCol="0">
              <a:spAutoFit/>
            </a:bodyPr>
            <a:lstStyle/>
            <a:p>
              <a:pPr defTabSz="914285">
                <a:defRPr/>
              </a:pPr>
              <a:r>
                <a:rPr lang="zh-CN" altLang="en-US" sz="1999" b="1" dirty="0">
                  <a:solidFill>
                    <a:prstClr val="white">
                      <a:lumMod val="50000"/>
                    </a:prstClr>
                  </a:solidFill>
                  <a:latin typeface="Arial"/>
                  <a:ea typeface="微软雅黑"/>
                </a:rPr>
                <a:t>定义一个应用模型</a:t>
              </a:r>
              <a:endParaRPr lang="zh-CN" altLang="en-US" sz="1999" dirty="0">
                <a:solidFill>
                  <a:prstClr val="white">
                    <a:lumMod val="50000"/>
                  </a:prstClr>
                </a:solidFill>
                <a:latin typeface="Arial"/>
                <a:ea typeface="微软雅黑"/>
              </a:endParaRPr>
            </a:p>
          </p:txBody>
        </p:sp>
      </p:grpSp>
      <p:grpSp>
        <p:nvGrpSpPr>
          <p:cNvPr id="20" name="组合 38">
            <a:extLst>
              <a:ext uri="{FF2B5EF4-FFF2-40B4-BE49-F238E27FC236}">
                <a16:creationId xmlns:a16="http://schemas.microsoft.com/office/drawing/2014/main" id="{45B18F8A-E6DF-4EA6-AB29-9CA295728BBF}"/>
              </a:ext>
            </a:extLst>
          </p:cNvPr>
          <p:cNvGrpSpPr/>
          <p:nvPr/>
        </p:nvGrpSpPr>
        <p:grpSpPr>
          <a:xfrm>
            <a:off x="3330767" y="2397748"/>
            <a:ext cx="6752869" cy="399981"/>
            <a:chOff x="8258783" y="2250995"/>
            <a:chExt cx="6753780" cy="399980"/>
          </a:xfrm>
        </p:grpSpPr>
        <p:sp>
          <p:nvSpPr>
            <p:cNvPr id="21" name="矩形 20">
              <a:extLst>
                <a:ext uri="{FF2B5EF4-FFF2-40B4-BE49-F238E27FC236}">
                  <a16:creationId xmlns:a16="http://schemas.microsoft.com/office/drawing/2014/main" id="{2606D587-14E8-4FF2-BFD4-C88402BC20DC}"/>
                </a:ext>
              </a:extLst>
            </p:cNvPr>
            <p:cNvSpPr/>
            <p:nvPr/>
          </p:nvSpPr>
          <p:spPr>
            <a:xfrm>
              <a:off x="8258783" y="2358640"/>
              <a:ext cx="651753" cy="184826"/>
            </a:xfrm>
            <a:prstGeom prst="rect">
              <a:avLst/>
            </a:prstGeom>
            <a:solidFill>
              <a:srgbClr val="D53E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85">
                <a:defRPr/>
              </a:pPr>
              <a:endParaRPr lang="zh-CN" altLang="en-US" sz="1866" dirty="0">
                <a:solidFill>
                  <a:prstClr val="white">
                    <a:lumMod val="50000"/>
                  </a:prstClr>
                </a:solidFill>
                <a:latin typeface="Arial"/>
                <a:ea typeface="微软雅黑"/>
              </a:endParaRPr>
            </a:p>
          </p:txBody>
        </p:sp>
        <p:sp>
          <p:nvSpPr>
            <p:cNvPr id="22" name="文本框 21">
              <a:extLst>
                <a:ext uri="{FF2B5EF4-FFF2-40B4-BE49-F238E27FC236}">
                  <a16:creationId xmlns:a16="http://schemas.microsoft.com/office/drawing/2014/main" id="{F4FCE5D6-29B2-4011-8A65-1AD1BEC2C8C8}"/>
                </a:ext>
              </a:extLst>
            </p:cNvPr>
            <p:cNvSpPr txBox="1"/>
            <p:nvPr/>
          </p:nvSpPr>
          <p:spPr>
            <a:xfrm>
              <a:off x="9055765" y="2250995"/>
              <a:ext cx="5956798" cy="399980"/>
            </a:xfrm>
            <a:prstGeom prst="rect">
              <a:avLst/>
            </a:prstGeom>
            <a:noFill/>
          </p:spPr>
          <p:txBody>
            <a:bodyPr wrap="square" rtlCol="0">
              <a:spAutoFit/>
            </a:bodyPr>
            <a:lstStyle/>
            <a:p>
              <a:pPr defTabSz="914285">
                <a:defRPr/>
              </a:pPr>
              <a:r>
                <a:rPr lang="zh-CN" altLang="en-US" sz="1999" b="1" dirty="0">
                  <a:solidFill>
                    <a:prstClr val="white">
                      <a:lumMod val="50000"/>
                    </a:prstClr>
                  </a:solidFill>
                  <a:latin typeface="Arial"/>
                  <a:ea typeface="微软雅黑"/>
                </a:rPr>
                <a:t>为组织</a:t>
              </a:r>
              <a:r>
                <a:rPr lang="en-US" altLang="zh-CN" sz="1999" b="1" dirty="0">
                  <a:solidFill>
                    <a:prstClr val="white">
                      <a:lumMod val="50000"/>
                    </a:prstClr>
                  </a:solidFill>
                  <a:latin typeface="Arial"/>
                  <a:ea typeface="微软雅黑"/>
                </a:rPr>
                <a:t>PAC</a:t>
              </a:r>
              <a:r>
                <a:rPr lang="zh-CN" altLang="en-US" sz="1999" b="1" dirty="0">
                  <a:solidFill>
                    <a:prstClr val="white">
                      <a:lumMod val="50000"/>
                    </a:prstClr>
                  </a:solidFill>
                  <a:latin typeface="Arial"/>
                  <a:ea typeface="微软雅黑"/>
                </a:rPr>
                <a:t>层次定义一般策略</a:t>
              </a:r>
              <a:endParaRPr lang="zh-CN" altLang="en-US" sz="1999" dirty="0">
                <a:solidFill>
                  <a:prstClr val="white">
                    <a:lumMod val="50000"/>
                  </a:prstClr>
                </a:solidFill>
                <a:latin typeface="Arial"/>
                <a:ea typeface="微软雅黑"/>
              </a:endParaRPr>
            </a:p>
          </p:txBody>
        </p:sp>
      </p:grpSp>
      <p:grpSp>
        <p:nvGrpSpPr>
          <p:cNvPr id="23" name="组合 41">
            <a:extLst>
              <a:ext uri="{FF2B5EF4-FFF2-40B4-BE49-F238E27FC236}">
                <a16:creationId xmlns:a16="http://schemas.microsoft.com/office/drawing/2014/main" id="{0C374CEA-CAD6-4AF4-A6A5-C96535FBF817}"/>
              </a:ext>
            </a:extLst>
          </p:cNvPr>
          <p:cNvGrpSpPr/>
          <p:nvPr/>
        </p:nvGrpSpPr>
        <p:grpSpPr>
          <a:xfrm>
            <a:off x="3330767" y="3122816"/>
            <a:ext cx="6599296" cy="399981"/>
            <a:chOff x="8258783" y="2250999"/>
            <a:chExt cx="6600187" cy="399982"/>
          </a:xfrm>
        </p:grpSpPr>
        <p:sp>
          <p:nvSpPr>
            <p:cNvPr id="24" name="矩形 23">
              <a:extLst>
                <a:ext uri="{FF2B5EF4-FFF2-40B4-BE49-F238E27FC236}">
                  <a16:creationId xmlns:a16="http://schemas.microsoft.com/office/drawing/2014/main" id="{6E1F1C61-6897-4101-BF85-6895AFDC7B6C}"/>
                </a:ext>
              </a:extLst>
            </p:cNvPr>
            <p:cNvSpPr/>
            <p:nvPr/>
          </p:nvSpPr>
          <p:spPr>
            <a:xfrm>
              <a:off x="8258783" y="2358640"/>
              <a:ext cx="651753" cy="184826"/>
            </a:xfrm>
            <a:prstGeom prst="rect">
              <a:avLst/>
            </a:prstGeom>
            <a:solidFill>
              <a:srgbClr val="ECA1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85">
                <a:defRPr/>
              </a:pPr>
              <a:endParaRPr lang="zh-CN" altLang="en-US" sz="1866" dirty="0">
                <a:solidFill>
                  <a:prstClr val="white">
                    <a:lumMod val="50000"/>
                  </a:prstClr>
                </a:solidFill>
                <a:latin typeface="Arial"/>
                <a:ea typeface="微软雅黑"/>
              </a:endParaRPr>
            </a:p>
          </p:txBody>
        </p:sp>
        <p:sp>
          <p:nvSpPr>
            <p:cNvPr id="25" name="文本框 24">
              <a:extLst>
                <a:ext uri="{FF2B5EF4-FFF2-40B4-BE49-F238E27FC236}">
                  <a16:creationId xmlns:a16="http://schemas.microsoft.com/office/drawing/2014/main" id="{C13BDDBC-089E-42B8-A35A-FC56BC776741}"/>
                </a:ext>
              </a:extLst>
            </p:cNvPr>
            <p:cNvSpPr txBox="1"/>
            <p:nvPr/>
          </p:nvSpPr>
          <p:spPr>
            <a:xfrm>
              <a:off x="9055766" y="2250999"/>
              <a:ext cx="5803204" cy="399982"/>
            </a:xfrm>
            <a:prstGeom prst="rect">
              <a:avLst/>
            </a:prstGeom>
            <a:noFill/>
          </p:spPr>
          <p:txBody>
            <a:bodyPr wrap="square" rtlCol="0">
              <a:spAutoFit/>
            </a:bodyPr>
            <a:lstStyle/>
            <a:p>
              <a:pPr defTabSz="914285">
                <a:defRPr/>
              </a:pPr>
              <a:r>
                <a:rPr lang="zh-CN" altLang="en-US" sz="1999" b="1" dirty="0">
                  <a:solidFill>
                    <a:prstClr val="white">
                      <a:lumMod val="50000"/>
                    </a:prstClr>
                  </a:solidFill>
                  <a:latin typeface="Arial"/>
                  <a:ea typeface="微软雅黑"/>
                </a:rPr>
                <a:t>明确说明顶层、底层（系统服务）</a:t>
              </a:r>
              <a:r>
                <a:rPr lang="en-US" altLang="zh-CN" sz="1999" b="1" dirty="0">
                  <a:solidFill>
                    <a:prstClr val="white">
                      <a:lumMod val="50000"/>
                    </a:prstClr>
                  </a:solidFill>
                  <a:latin typeface="Arial"/>
                  <a:ea typeface="微软雅黑"/>
                </a:rPr>
                <a:t>PAC agent</a:t>
              </a:r>
              <a:endParaRPr lang="zh-CN" altLang="en-US" sz="1999" dirty="0">
                <a:solidFill>
                  <a:prstClr val="white">
                    <a:lumMod val="50000"/>
                  </a:prstClr>
                </a:solidFill>
                <a:latin typeface="Arial"/>
                <a:ea typeface="微软雅黑"/>
              </a:endParaRPr>
            </a:p>
          </p:txBody>
        </p:sp>
      </p:grpSp>
      <p:grpSp>
        <p:nvGrpSpPr>
          <p:cNvPr id="26" name="组合 37">
            <a:extLst>
              <a:ext uri="{FF2B5EF4-FFF2-40B4-BE49-F238E27FC236}">
                <a16:creationId xmlns:a16="http://schemas.microsoft.com/office/drawing/2014/main" id="{6085DE94-FD65-4525-9B27-E5AAE6F08CCD}"/>
              </a:ext>
            </a:extLst>
          </p:cNvPr>
          <p:cNvGrpSpPr/>
          <p:nvPr/>
        </p:nvGrpSpPr>
        <p:grpSpPr>
          <a:xfrm>
            <a:off x="3330766" y="3841546"/>
            <a:ext cx="7120824" cy="399981"/>
            <a:chOff x="8258783" y="2250997"/>
            <a:chExt cx="7121785" cy="399980"/>
          </a:xfrm>
        </p:grpSpPr>
        <p:sp>
          <p:nvSpPr>
            <p:cNvPr id="27" name="矩形 26">
              <a:extLst>
                <a:ext uri="{FF2B5EF4-FFF2-40B4-BE49-F238E27FC236}">
                  <a16:creationId xmlns:a16="http://schemas.microsoft.com/office/drawing/2014/main" id="{23E41C03-E6E1-47D9-821C-D3DED766D316}"/>
                </a:ext>
              </a:extLst>
            </p:cNvPr>
            <p:cNvSpPr/>
            <p:nvPr/>
          </p:nvSpPr>
          <p:spPr>
            <a:xfrm>
              <a:off x="8258783" y="2358640"/>
              <a:ext cx="651753" cy="18482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85">
                <a:defRPr/>
              </a:pPr>
              <a:endParaRPr lang="zh-CN" altLang="en-US" sz="1866" dirty="0">
                <a:solidFill>
                  <a:prstClr val="white">
                    <a:lumMod val="50000"/>
                  </a:prstClr>
                </a:solidFill>
                <a:latin typeface="Arial"/>
                <a:ea typeface="微软雅黑"/>
              </a:endParaRPr>
            </a:p>
          </p:txBody>
        </p:sp>
        <p:sp>
          <p:nvSpPr>
            <p:cNvPr id="28" name="文本框 27">
              <a:extLst>
                <a:ext uri="{FF2B5EF4-FFF2-40B4-BE49-F238E27FC236}">
                  <a16:creationId xmlns:a16="http://schemas.microsoft.com/office/drawing/2014/main" id="{1DD6F31E-437F-4D6F-A72B-C652A7CE4859}"/>
                </a:ext>
              </a:extLst>
            </p:cNvPr>
            <p:cNvSpPr txBox="1"/>
            <p:nvPr/>
          </p:nvSpPr>
          <p:spPr>
            <a:xfrm>
              <a:off x="9055765" y="2250997"/>
              <a:ext cx="6324803" cy="399980"/>
            </a:xfrm>
            <a:prstGeom prst="rect">
              <a:avLst/>
            </a:prstGeom>
            <a:noFill/>
          </p:spPr>
          <p:txBody>
            <a:bodyPr wrap="square" rtlCol="0">
              <a:spAutoFit/>
            </a:bodyPr>
            <a:lstStyle/>
            <a:p>
              <a:pPr defTabSz="914285">
                <a:defRPr/>
              </a:pPr>
              <a:r>
                <a:rPr lang="zh-CN" altLang="en-US" sz="1999" b="1" dirty="0">
                  <a:solidFill>
                    <a:prstClr val="white">
                      <a:lumMod val="50000"/>
                    </a:prstClr>
                  </a:solidFill>
                  <a:latin typeface="Arial"/>
                  <a:ea typeface="微软雅黑"/>
                </a:rPr>
                <a:t>明确说明组成低层</a:t>
              </a:r>
              <a:r>
                <a:rPr lang="en-US" altLang="zh-CN" sz="1999" b="1" dirty="0">
                  <a:solidFill>
                    <a:prstClr val="white">
                      <a:lumMod val="50000"/>
                    </a:prstClr>
                  </a:solidFill>
                  <a:latin typeface="Arial"/>
                  <a:ea typeface="微软雅黑"/>
                </a:rPr>
                <a:t>PAC agent</a:t>
              </a:r>
              <a:r>
                <a:rPr lang="zh-CN" altLang="en-US" sz="1999" b="1" dirty="0">
                  <a:solidFill>
                    <a:prstClr val="white">
                      <a:lumMod val="50000"/>
                    </a:prstClr>
                  </a:solidFill>
                  <a:latin typeface="Arial"/>
                  <a:ea typeface="微软雅黑"/>
                </a:rPr>
                <a:t>的中间层</a:t>
              </a:r>
              <a:r>
                <a:rPr lang="en-US" altLang="zh-CN" sz="1999" b="1" dirty="0">
                  <a:solidFill>
                    <a:prstClr val="white">
                      <a:lumMod val="50000"/>
                    </a:prstClr>
                  </a:solidFill>
                  <a:latin typeface="Arial"/>
                  <a:ea typeface="微软雅黑"/>
                </a:rPr>
                <a:t>PAC agent</a:t>
              </a:r>
              <a:endParaRPr lang="zh-CN" altLang="en-US" sz="1999" b="1" dirty="0">
                <a:solidFill>
                  <a:prstClr val="white">
                    <a:lumMod val="50000"/>
                  </a:prstClr>
                </a:solidFill>
                <a:latin typeface="Arial"/>
                <a:ea typeface="微软雅黑"/>
              </a:endParaRPr>
            </a:p>
          </p:txBody>
        </p:sp>
      </p:grpSp>
      <p:grpSp>
        <p:nvGrpSpPr>
          <p:cNvPr id="29" name="组合 38">
            <a:extLst>
              <a:ext uri="{FF2B5EF4-FFF2-40B4-BE49-F238E27FC236}">
                <a16:creationId xmlns:a16="http://schemas.microsoft.com/office/drawing/2014/main" id="{8A422D11-BAAF-43FF-8440-A8C72B5B3D6A}"/>
              </a:ext>
            </a:extLst>
          </p:cNvPr>
          <p:cNvGrpSpPr/>
          <p:nvPr/>
        </p:nvGrpSpPr>
        <p:grpSpPr>
          <a:xfrm>
            <a:off x="3330767" y="4566622"/>
            <a:ext cx="7230553" cy="399981"/>
            <a:chOff x="8258783" y="2250997"/>
            <a:chExt cx="7231529" cy="399980"/>
          </a:xfrm>
        </p:grpSpPr>
        <p:sp>
          <p:nvSpPr>
            <p:cNvPr id="30" name="矩形 29">
              <a:extLst>
                <a:ext uri="{FF2B5EF4-FFF2-40B4-BE49-F238E27FC236}">
                  <a16:creationId xmlns:a16="http://schemas.microsoft.com/office/drawing/2014/main" id="{65056D67-1314-4EA0-BCC9-706F4B086B46}"/>
                </a:ext>
              </a:extLst>
            </p:cNvPr>
            <p:cNvSpPr/>
            <p:nvPr/>
          </p:nvSpPr>
          <p:spPr>
            <a:xfrm>
              <a:off x="8258783" y="2358640"/>
              <a:ext cx="651753" cy="18482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85">
                <a:defRPr/>
              </a:pPr>
              <a:endParaRPr lang="zh-CN" altLang="en-US" sz="1866" dirty="0">
                <a:solidFill>
                  <a:prstClr val="white">
                    <a:lumMod val="50000"/>
                  </a:prstClr>
                </a:solidFill>
                <a:latin typeface="Arial"/>
                <a:ea typeface="微软雅黑"/>
              </a:endParaRPr>
            </a:p>
          </p:txBody>
        </p:sp>
        <p:sp>
          <p:nvSpPr>
            <p:cNvPr id="31" name="文本框 30">
              <a:extLst>
                <a:ext uri="{FF2B5EF4-FFF2-40B4-BE49-F238E27FC236}">
                  <a16:creationId xmlns:a16="http://schemas.microsoft.com/office/drawing/2014/main" id="{06A67BDF-D68B-45E4-8E22-35B6EC50B89A}"/>
                </a:ext>
              </a:extLst>
            </p:cNvPr>
            <p:cNvSpPr txBox="1"/>
            <p:nvPr/>
          </p:nvSpPr>
          <p:spPr>
            <a:xfrm>
              <a:off x="9055765" y="2250997"/>
              <a:ext cx="6434547" cy="399980"/>
            </a:xfrm>
            <a:prstGeom prst="rect">
              <a:avLst/>
            </a:prstGeom>
            <a:noFill/>
          </p:spPr>
          <p:txBody>
            <a:bodyPr wrap="square" rtlCol="0">
              <a:spAutoFit/>
            </a:bodyPr>
            <a:lstStyle/>
            <a:p>
              <a:pPr defTabSz="914285">
                <a:defRPr/>
              </a:pPr>
              <a:r>
                <a:rPr lang="zh-CN" altLang="en-US" sz="1999" b="1" dirty="0">
                  <a:solidFill>
                    <a:prstClr val="white">
                      <a:lumMod val="50000"/>
                    </a:prstClr>
                  </a:solidFill>
                  <a:latin typeface="Arial"/>
                  <a:ea typeface="微软雅黑"/>
                </a:rPr>
                <a:t>明确说明与较低层</a:t>
              </a:r>
              <a:r>
                <a:rPr lang="en-US" altLang="zh-CN" sz="1999" b="1" dirty="0">
                  <a:solidFill>
                    <a:prstClr val="white">
                      <a:lumMod val="50000"/>
                    </a:prstClr>
                  </a:solidFill>
                  <a:latin typeface="Arial"/>
                  <a:ea typeface="微软雅黑"/>
                </a:rPr>
                <a:t>PAC agent</a:t>
              </a:r>
              <a:r>
                <a:rPr lang="zh-CN" altLang="en-US" sz="1999" b="1" dirty="0">
                  <a:solidFill>
                    <a:prstClr val="white">
                      <a:lumMod val="50000"/>
                    </a:prstClr>
                  </a:solidFill>
                  <a:latin typeface="Arial"/>
                  <a:ea typeface="微软雅黑"/>
                </a:rPr>
                <a:t>协作的中间层</a:t>
              </a:r>
              <a:r>
                <a:rPr lang="en-US" altLang="zh-CN" sz="1999" b="1" dirty="0">
                  <a:solidFill>
                    <a:prstClr val="white">
                      <a:lumMod val="50000"/>
                    </a:prstClr>
                  </a:solidFill>
                  <a:latin typeface="Arial"/>
                  <a:ea typeface="微软雅黑"/>
                </a:rPr>
                <a:t>agent</a:t>
              </a:r>
              <a:endParaRPr lang="zh-CN" altLang="en-US" sz="1999" b="1" dirty="0">
                <a:solidFill>
                  <a:prstClr val="white">
                    <a:lumMod val="50000"/>
                  </a:prstClr>
                </a:solidFill>
                <a:latin typeface="Arial"/>
                <a:ea typeface="微软雅黑"/>
              </a:endParaRPr>
            </a:p>
          </p:txBody>
        </p:sp>
      </p:grpSp>
      <p:grpSp>
        <p:nvGrpSpPr>
          <p:cNvPr id="32" name="组合 41">
            <a:extLst>
              <a:ext uri="{FF2B5EF4-FFF2-40B4-BE49-F238E27FC236}">
                <a16:creationId xmlns:a16="http://schemas.microsoft.com/office/drawing/2014/main" id="{634B6C5A-E10B-4042-BFF7-369420C0F2DF}"/>
              </a:ext>
            </a:extLst>
          </p:cNvPr>
          <p:cNvGrpSpPr/>
          <p:nvPr/>
        </p:nvGrpSpPr>
        <p:grpSpPr>
          <a:xfrm>
            <a:off x="3330767" y="5291689"/>
            <a:ext cx="5312708" cy="399981"/>
            <a:chOff x="8258783" y="2250999"/>
            <a:chExt cx="5313425" cy="399982"/>
          </a:xfrm>
        </p:grpSpPr>
        <p:sp>
          <p:nvSpPr>
            <p:cNvPr id="33" name="矩形 32">
              <a:extLst>
                <a:ext uri="{FF2B5EF4-FFF2-40B4-BE49-F238E27FC236}">
                  <a16:creationId xmlns:a16="http://schemas.microsoft.com/office/drawing/2014/main" id="{03386916-714D-4067-9BE5-506E3F83780A}"/>
                </a:ext>
              </a:extLst>
            </p:cNvPr>
            <p:cNvSpPr/>
            <p:nvPr/>
          </p:nvSpPr>
          <p:spPr>
            <a:xfrm>
              <a:off x="8258783" y="2358640"/>
              <a:ext cx="651753" cy="18482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85">
                <a:defRPr/>
              </a:pPr>
              <a:endParaRPr lang="zh-CN" altLang="en-US" sz="1866" dirty="0">
                <a:solidFill>
                  <a:prstClr val="white">
                    <a:lumMod val="50000"/>
                  </a:prstClr>
                </a:solidFill>
                <a:latin typeface="Arial"/>
                <a:ea typeface="微软雅黑"/>
              </a:endParaRPr>
            </a:p>
          </p:txBody>
        </p:sp>
        <p:sp>
          <p:nvSpPr>
            <p:cNvPr id="34" name="文本框 33">
              <a:extLst>
                <a:ext uri="{FF2B5EF4-FFF2-40B4-BE49-F238E27FC236}">
                  <a16:creationId xmlns:a16="http://schemas.microsoft.com/office/drawing/2014/main" id="{9126A21F-A75F-4E20-8D82-4AF6B4FB4744}"/>
                </a:ext>
              </a:extLst>
            </p:cNvPr>
            <p:cNvSpPr txBox="1"/>
            <p:nvPr/>
          </p:nvSpPr>
          <p:spPr>
            <a:xfrm>
              <a:off x="9055766" y="2250999"/>
              <a:ext cx="4516442" cy="399982"/>
            </a:xfrm>
            <a:prstGeom prst="rect">
              <a:avLst/>
            </a:prstGeom>
            <a:noFill/>
          </p:spPr>
          <p:txBody>
            <a:bodyPr wrap="square" rtlCol="0">
              <a:spAutoFit/>
            </a:bodyPr>
            <a:lstStyle/>
            <a:p>
              <a:pPr defTabSz="914285">
                <a:defRPr/>
              </a:pPr>
              <a:r>
                <a:rPr lang="zh-CN" altLang="en-US" sz="1999" b="1" dirty="0">
                  <a:solidFill>
                    <a:prstClr val="white">
                      <a:lumMod val="50000"/>
                    </a:prstClr>
                  </a:solidFill>
                  <a:latin typeface="Arial"/>
                  <a:ea typeface="微软雅黑"/>
                </a:rPr>
                <a:t>从人机交互分理处核心功能</a:t>
              </a:r>
            </a:p>
          </p:txBody>
        </p:sp>
      </p:grpSp>
      <p:grpSp>
        <p:nvGrpSpPr>
          <p:cNvPr id="36" name="组合 44">
            <a:extLst>
              <a:ext uri="{FF2B5EF4-FFF2-40B4-BE49-F238E27FC236}">
                <a16:creationId xmlns:a16="http://schemas.microsoft.com/office/drawing/2014/main" id="{F4958F94-F1BE-43F4-898D-7A1943599CDF}"/>
              </a:ext>
            </a:extLst>
          </p:cNvPr>
          <p:cNvGrpSpPr/>
          <p:nvPr/>
        </p:nvGrpSpPr>
        <p:grpSpPr>
          <a:xfrm>
            <a:off x="3330767" y="6016775"/>
            <a:ext cx="6752868" cy="399981"/>
            <a:chOff x="8258783" y="2250998"/>
            <a:chExt cx="6753779" cy="399980"/>
          </a:xfrm>
        </p:grpSpPr>
        <p:sp>
          <p:nvSpPr>
            <p:cNvPr id="37" name="矩形 36">
              <a:extLst>
                <a:ext uri="{FF2B5EF4-FFF2-40B4-BE49-F238E27FC236}">
                  <a16:creationId xmlns:a16="http://schemas.microsoft.com/office/drawing/2014/main" id="{7CA18470-B0B4-4888-AE6F-94797758F473}"/>
                </a:ext>
              </a:extLst>
            </p:cNvPr>
            <p:cNvSpPr/>
            <p:nvPr/>
          </p:nvSpPr>
          <p:spPr>
            <a:xfrm>
              <a:off x="8258783" y="2358640"/>
              <a:ext cx="651753" cy="18482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85">
                <a:defRPr/>
              </a:pPr>
              <a:endParaRPr lang="zh-CN" altLang="en-US" sz="1866" dirty="0">
                <a:solidFill>
                  <a:prstClr val="white">
                    <a:lumMod val="50000"/>
                  </a:prstClr>
                </a:solidFill>
                <a:latin typeface="Arial"/>
                <a:ea typeface="微软雅黑"/>
              </a:endParaRPr>
            </a:p>
          </p:txBody>
        </p:sp>
        <p:sp>
          <p:nvSpPr>
            <p:cNvPr id="38" name="文本框 37">
              <a:extLst>
                <a:ext uri="{FF2B5EF4-FFF2-40B4-BE49-F238E27FC236}">
                  <a16:creationId xmlns:a16="http://schemas.microsoft.com/office/drawing/2014/main" id="{D45445D2-4431-4A40-A2A3-D91C5F7E3E69}"/>
                </a:ext>
              </a:extLst>
            </p:cNvPr>
            <p:cNvSpPr txBox="1"/>
            <p:nvPr/>
          </p:nvSpPr>
          <p:spPr>
            <a:xfrm>
              <a:off x="9055765" y="2250998"/>
              <a:ext cx="5956797" cy="399980"/>
            </a:xfrm>
            <a:prstGeom prst="rect">
              <a:avLst/>
            </a:prstGeom>
            <a:noFill/>
          </p:spPr>
          <p:txBody>
            <a:bodyPr wrap="square" rtlCol="0">
              <a:spAutoFit/>
            </a:bodyPr>
            <a:lstStyle/>
            <a:p>
              <a:pPr defTabSz="914285">
                <a:defRPr/>
              </a:pPr>
              <a:r>
                <a:rPr lang="zh-CN" altLang="en-US" sz="1999" b="1" dirty="0">
                  <a:solidFill>
                    <a:prstClr val="white">
                      <a:lumMod val="50000"/>
                    </a:prstClr>
                  </a:solidFill>
                  <a:latin typeface="Arial"/>
                  <a:ea typeface="微软雅黑"/>
                </a:rPr>
                <a:t>提供外部接口，将各个层次连接起来。</a:t>
              </a:r>
              <a:endParaRPr lang="zh-CN" altLang="en-US" sz="1999" dirty="0">
                <a:solidFill>
                  <a:prstClr val="white">
                    <a:lumMod val="50000"/>
                  </a:prstClr>
                </a:solidFill>
                <a:latin typeface="Arial"/>
                <a:ea typeface="微软雅黑"/>
              </a:endParaRPr>
            </a:p>
          </p:txBody>
        </p:sp>
      </p:grpSp>
    </p:spTree>
    <p:extLst>
      <p:ext uri="{BB962C8B-B14F-4D97-AF65-F5344CB8AC3E}">
        <p14:creationId xmlns:p14="http://schemas.microsoft.com/office/powerpoint/2010/main" val="954613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234919" y="1238956"/>
            <a:ext cx="10656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2AEB359A-E95A-4072-85B4-BE11EF590B17}"/>
              </a:ext>
            </a:extLst>
          </p:cNvPr>
          <p:cNvSpPr txBox="1"/>
          <p:nvPr/>
        </p:nvSpPr>
        <p:spPr>
          <a:xfrm>
            <a:off x="1962661" y="349134"/>
            <a:ext cx="8598659" cy="523220"/>
          </a:xfrm>
          <a:prstGeom prst="rect">
            <a:avLst/>
          </a:prstGeom>
          <a:noFill/>
        </p:spPr>
        <p:txBody>
          <a:bodyPr wrap="square" rtlCol="0">
            <a:spAutoFit/>
          </a:bodyPr>
          <a:lstStyle/>
          <a:p>
            <a:r>
              <a:rPr lang="en-US" altLang="zh-CN" sz="2800" b="1" dirty="0">
                <a:latin typeface="等线" panose="02010600030101010101" pitchFamily="2" charset="-122"/>
                <a:ea typeface="等线" panose="02010600030101010101" pitchFamily="2" charset="-122"/>
              </a:rPr>
              <a:t>PAC</a:t>
            </a:r>
            <a:r>
              <a:rPr lang="zh-CN" altLang="en-US" sz="2800" b="1" dirty="0">
                <a:latin typeface="等线" panose="02010600030101010101" pitchFamily="2" charset="-122"/>
                <a:ea typeface="等线" panose="02010600030101010101" pitchFamily="2" charset="-122"/>
              </a:rPr>
              <a:t>的变体</a:t>
            </a:r>
          </a:p>
        </p:txBody>
      </p:sp>
      <p:sp>
        <p:nvSpPr>
          <p:cNvPr id="71" name="矩形 70">
            <a:extLst>
              <a:ext uri="{FF2B5EF4-FFF2-40B4-BE49-F238E27FC236}">
                <a16:creationId xmlns:a16="http://schemas.microsoft.com/office/drawing/2014/main" id="{9D217D15-96A2-439B-8153-39FBA86BFC06}"/>
              </a:ext>
            </a:extLst>
          </p:cNvPr>
          <p:cNvSpPr/>
          <p:nvPr/>
        </p:nvSpPr>
        <p:spPr bwMode="auto">
          <a:xfrm>
            <a:off x="493485" y="336367"/>
            <a:ext cx="432000" cy="432000"/>
          </a:xfrm>
          <a:prstGeom prst="rect">
            <a:avLst/>
          </a:prstGeom>
          <a:noFill/>
          <a:ln>
            <a:solidFill>
              <a:schemeClr val="accent1"/>
            </a:solidFill>
          </a:ln>
        </p:spPr>
        <p:txBody>
          <a:bodyPr vert="horz" wrap="square" lIns="91440" tIns="45720" rIns="91440" bIns="45720" numCol="1" rtlCol="0" anchor="t" anchorCtr="0" compatLnSpc="1"/>
          <a:lstStyle/>
          <a:p>
            <a:pPr algn="ctr"/>
            <a:endParaRPr lang="zh-CN" altLang="en-US"/>
          </a:p>
        </p:txBody>
      </p:sp>
      <p:sp>
        <p:nvSpPr>
          <p:cNvPr id="82" name="矩形 81">
            <a:extLst>
              <a:ext uri="{FF2B5EF4-FFF2-40B4-BE49-F238E27FC236}">
                <a16:creationId xmlns:a16="http://schemas.microsoft.com/office/drawing/2014/main" id="{8380B36B-A954-493E-B777-523C82C8F489}"/>
              </a:ext>
            </a:extLst>
          </p:cNvPr>
          <p:cNvSpPr/>
          <p:nvPr/>
        </p:nvSpPr>
        <p:spPr bwMode="auto">
          <a:xfrm>
            <a:off x="744243" y="573932"/>
            <a:ext cx="288000" cy="288000"/>
          </a:xfrm>
          <a:prstGeom prst="rect">
            <a:avLst/>
          </a:prstGeom>
          <a:solidFill>
            <a:schemeClr val="accent1"/>
          </a:solidFill>
          <a:ln>
            <a:noFill/>
          </a:ln>
        </p:spPr>
        <p:txBody>
          <a:bodyPr vert="horz" wrap="square" lIns="91440" tIns="45720" rIns="91440" bIns="45720" numCol="1" rtlCol="0" anchor="t" anchorCtr="0" compatLnSpc="1"/>
          <a:lstStyle/>
          <a:p>
            <a:pPr algn="ctr"/>
            <a:endParaRPr lang="zh-CN" altLang="en-US"/>
          </a:p>
        </p:txBody>
      </p:sp>
      <p:sp>
        <p:nvSpPr>
          <p:cNvPr id="83" name="矩形 82">
            <a:extLst>
              <a:ext uri="{FF2B5EF4-FFF2-40B4-BE49-F238E27FC236}">
                <a16:creationId xmlns:a16="http://schemas.microsoft.com/office/drawing/2014/main" id="{17277C89-9DB1-4CC5-BF07-06309D4185E1}"/>
              </a:ext>
            </a:extLst>
          </p:cNvPr>
          <p:cNvSpPr/>
          <p:nvPr/>
        </p:nvSpPr>
        <p:spPr>
          <a:xfrm>
            <a:off x="-14743" y="-30164"/>
            <a:ext cx="1650454" cy="1281817"/>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a:extLst>
              <a:ext uri="{FF2B5EF4-FFF2-40B4-BE49-F238E27FC236}">
                <a16:creationId xmlns:a16="http://schemas.microsoft.com/office/drawing/2014/main" id="{C883838F-CFF2-48E3-9749-6EA2398F302F}"/>
              </a:ext>
            </a:extLst>
          </p:cNvPr>
          <p:cNvSpPr/>
          <p:nvPr/>
        </p:nvSpPr>
        <p:spPr>
          <a:xfrm>
            <a:off x="-14514" y="2064543"/>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rgbClr val="FFFFFF"/>
                </a:solidFill>
                <a:latin typeface="等线" panose="02010600030101010101" pitchFamily="2" charset="-122"/>
                <a:ea typeface="等线" panose="02010600030101010101" pitchFamily="2" charset="-122"/>
              </a:rPr>
              <a:t>PAC</a:t>
            </a:r>
            <a:r>
              <a:rPr lang="zh-CN" altLang="en-US" sz="1600" b="1" dirty="0">
                <a:solidFill>
                  <a:srgbClr val="FFFFFF"/>
                </a:solidFill>
                <a:latin typeface="等线" panose="02010600030101010101" pitchFamily="2" charset="-122"/>
                <a:ea typeface="等线" panose="02010600030101010101" pitchFamily="2" charset="-122"/>
              </a:rPr>
              <a:t>的结构</a:t>
            </a:r>
          </a:p>
        </p:txBody>
      </p:sp>
      <p:sp>
        <p:nvSpPr>
          <p:cNvPr id="85" name="矩形 84">
            <a:extLst>
              <a:ext uri="{FF2B5EF4-FFF2-40B4-BE49-F238E27FC236}">
                <a16:creationId xmlns:a16="http://schemas.microsoft.com/office/drawing/2014/main" id="{C869A9B7-A525-43BF-8DA6-82E63FB7A0E4}"/>
              </a:ext>
            </a:extLst>
          </p:cNvPr>
          <p:cNvSpPr/>
          <p:nvPr/>
        </p:nvSpPr>
        <p:spPr>
          <a:xfrm>
            <a:off x="-14743" y="2859702"/>
            <a:ext cx="1650454" cy="778669"/>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rgbClr val="447A8D"/>
                </a:solidFill>
                <a:latin typeface="等线" panose="02010600030101010101" pitchFamily="2" charset="-122"/>
                <a:ea typeface="等线" panose="02010600030101010101" pitchFamily="2" charset="-122"/>
              </a:rPr>
              <a:t>PAC</a:t>
            </a:r>
            <a:r>
              <a:rPr lang="zh-CN" altLang="en-US" sz="1600" b="1" dirty="0">
                <a:solidFill>
                  <a:srgbClr val="447A8D"/>
                </a:solidFill>
                <a:latin typeface="等线" panose="02010600030101010101" pitchFamily="2" charset="-122"/>
                <a:ea typeface="等线" panose="02010600030101010101" pitchFamily="2" charset="-122"/>
              </a:rPr>
              <a:t>的实现</a:t>
            </a:r>
          </a:p>
        </p:txBody>
      </p:sp>
      <p:sp>
        <p:nvSpPr>
          <p:cNvPr id="89" name="矩形 88">
            <a:extLst>
              <a:ext uri="{FF2B5EF4-FFF2-40B4-BE49-F238E27FC236}">
                <a16:creationId xmlns:a16="http://schemas.microsoft.com/office/drawing/2014/main" id="{6F6C9D59-03C6-443F-8B42-8572E29EA9BB}"/>
              </a:ext>
            </a:extLst>
          </p:cNvPr>
          <p:cNvSpPr/>
          <p:nvPr/>
        </p:nvSpPr>
        <p:spPr>
          <a:xfrm>
            <a:off x="-16121" y="126832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rgbClr val="FFFFFF"/>
                </a:solidFill>
                <a:latin typeface="等线" panose="02010600030101010101" pitchFamily="2" charset="-122"/>
                <a:ea typeface="等线" panose="02010600030101010101" pitchFamily="2" charset="-122"/>
              </a:rPr>
              <a:t>PAC</a:t>
            </a:r>
            <a:r>
              <a:rPr lang="zh-CN" altLang="en-US" sz="1600" b="1" dirty="0">
                <a:solidFill>
                  <a:srgbClr val="FFFFFF"/>
                </a:solidFill>
                <a:latin typeface="等线" panose="02010600030101010101" pitchFamily="2" charset="-122"/>
                <a:ea typeface="等线" panose="02010600030101010101" pitchFamily="2" charset="-122"/>
              </a:rPr>
              <a:t>模式定义</a:t>
            </a:r>
          </a:p>
        </p:txBody>
      </p:sp>
      <p:pic>
        <p:nvPicPr>
          <p:cNvPr id="47" name="图片 46">
            <a:extLst>
              <a:ext uri="{FF2B5EF4-FFF2-40B4-BE49-F238E27FC236}">
                <a16:creationId xmlns:a16="http://schemas.microsoft.com/office/drawing/2014/main" id="{9C6AC68A-E871-43AE-8431-932EAC408EC5}"/>
              </a:ext>
            </a:extLst>
          </p:cNvPr>
          <p:cNvPicPr>
            <a:picLocks noChangeAspect="1"/>
          </p:cNvPicPr>
          <p:nvPr/>
        </p:nvPicPr>
        <p:blipFill rotWithShape="1">
          <a:blip r:embed="rId3">
            <a:extLst>
              <a:ext uri="{28A0092B-C50C-407E-A947-70E740481C1C}">
                <a14:useLocalDpi xmlns:a14="http://schemas.microsoft.com/office/drawing/2010/main" val="0"/>
              </a:ext>
            </a:extLst>
          </a:blip>
          <a:srcRect l="5526" t="25521" r="74913" b="19194"/>
          <a:stretch/>
        </p:blipFill>
        <p:spPr>
          <a:xfrm>
            <a:off x="215900" y="34121"/>
            <a:ext cx="1181100" cy="1200730"/>
          </a:xfrm>
          <a:prstGeom prst="rect">
            <a:avLst/>
          </a:prstGeom>
        </p:spPr>
      </p:pic>
      <p:sp>
        <p:nvSpPr>
          <p:cNvPr id="51" name="矩形 50">
            <a:extLst>
              <a:ext uri="{FF2B5EF4-FFF2-40B4-BE49-F238E27FC236}">
                <a16:creationId xmlns:a16="http://schemas.microsoft.com/office/drawing/2014/main" id="{F2C06937-F094-44AC-ABFF-49C70D6A8DFD}"/>
              </a:ext>
            </a:extLst>
          </p:cNvPr>
          <p:cNvSpPr/>
          <p:nvPr/>
        </p:nvSpPr>
        <p:spPr>
          <a:xfrm>
            <a:off x="-16121" y="4463421"/>
            <a:ext cx="1650454" cy="2555142"/>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17E85F12-B8D0-4F82-B33B-71FC6B1E3532}"/>
              </a:ext>
            </a:extLst>
          </p:cNvPr>
          <p:cNvSpPr/>
          <p:nvPr/>
        </p:nvSpPr>
        <p:spPr>
          <a:xfrm>
            <a:off x="-16121" y="366826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等线" panose="02010600030101010101" pitchFamily="2" charset="-122"/>
                <a:ea typeface="等线" panose="02010600030101010101" pitchFamily="2" charset="-122"/>
              </a:rPr>
              <a:t>PAC</a:t>
            </a:r>
            <a:r>
              <a:rPr lang="zh-CN" altLang="en-US" sz="1600" b="1" dirty="0">
                <a:latin typeface="等线" panose="02010600030101010101" pitchFamily="2" charset="-122"/>
                <a:ea typeface="等线" panose="02010600030101010101" pitchFamily="2" charset="-122"/>
              </a:rPr>
              <a:t>的优点</a:t>
            </a:r>
          </a:p>
        </p:txBody>
      </p:sp>
      <p:sp>
        <p:nvSpPr>
          <p:cNvPr id="4" name="灯片编号占位符 3"/>
          <p:cNvSpPr>
            <a:spLocks noGrp="1"/>
          </p:cNvSpPr>
          <p:nvPr>
            <p:ph type="sldNum" sz="quarter" idx="12"/>
          </p:nvPr>
        </p:nvSpPr>
        <p:spPr>
          <a:xfrm>
            <a:off x="8610600" y="6356350"/>
            <a:ext cx="2743200" cy="365125"/>
          </a:xfrm>
        </p:spPr>
        <p:txBody>
          <a:bodyPr/>
          <a:lstStyle/>
          <a:p>
            <a:fld id="{015CE2E0-6DDF-4FAE-9DBA-F1C48BF5C133}" type="slidenum">
              <a:rPr lang="zh-CN" altLang="en-US" smtClean="0"/>
              <a:t>16</a:t>
            </a:fld>
            <a:endParaRPr lang="zh-CN" altLang="en-US"/>
          </a:p>
        </p:txBody>
      </p:sp>
      <p:sp>
        <p:nvSpPr>
          <p:cNvPr id="39" name="Oval 5">
            <a:extLst>
              <a:ext uri="{FF2B5EF4-FFF2-40B4-BE49-F238E27FC236}">
                <a16:creationId xmlns:a16="http://schemas.microsoft.com/office/drawing/2014/main" id="{F53F00FA-5EBD-463C-9EB3-90EEB69FDD24}"/>
              </a:ext>
            </a:extLst>
          </p:cNvPr>
          <p:cNvSpPr>
            <a:spLocks noChangeArrowheads="1"/>
          </p:cNvSpPr>
          <p:nvPr/>
        </p:nvSpPr>
        <p:spPr bwMode="auto">
          <a:xfrm>
            <a:off x="3014985" y="1695742"/>
            <a:ext cx="1574513" cy="1564298"/>
          </a:xfrm>
          <a:prstGeom prst="ellipse">
            <a:avLst/>
          </a:prstGeom>
          <a:solidFill>
            <a:srgbClr val="2C99C0"/>
          </a:solidFill>
          <a:ln w="38100"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Oval 6">
            <a:extLst>
              <a:ext uri="{FF2B5EF4-FFF2-40B4-BE49-F238E27FC236}">
                <a16:creationId xmlns:a16="http://schemas.microsoft.com/office/drawing/2014/main" id="{33D17672-0FB2-4F21-A936-5331BC5B1CFE}"/>
              </a:ext>
            </a:extLst>
          </p:cNvPr>
          <p:cNvSpPr>
            <a:spLocks noChangeArrowheads="1"/>
          </p:cNvSpPr>
          <p:nvPr/>
        </p:nvSpPr>
        <p:spPr bwMode="auto">
          <a:xfrm>
            <a:off x="3011869" y="3964653"/>
            <a:ext cx="1574513" cy="1564298"/>
          </a:xfrm>
          <a:prstGeom prst="ellipse">
            <a:avLst/>
          </a:prstGeom>
          <a:solidFill>
            <a:srgbClr val="D53E25"/>
          </a:solidFill>
          <a:ln w="38100"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10">
            <a:extLst>
              <a:ext uri="{FF2B5EF4-FFF2-40B4-BE49-F238E27FC236}">
                <a16:creationId xmlns:a16="http://schemas.microsoft.com/office/drawing/2014/main" id="{233D1C8A-C2F2-48F7-A189-2141DC11BAAC}"/>
              </a:ext>
            </a:extLst>
          </p:cNvPr>
          <p:cNvSpPr>
            <a:spLocks noEditPoints="1"/>
          </p:cNvSpPr>
          <p:nvPr/>
        </p:nvSpPr>
        <p:spPr bwMode="auto">
          <a:xfrm>
            <a:off x="4681264" y="2304485"/>
            <a:ext cx="365446" cy="363104"/>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12">
            <a:extLst>
              <a:ext uri="{FF2B5EF4-FFF2-40B4-BE49-F238E27FC236}">
                <a16:creationId xmlns:a16="http://schemas.microsoft.com/office/drawing/2014/main" id="{BAE968F6-1DD4-4E58-938F-4439E0AE7466}"/>
              </a:ext>
            </a:extLst>
          </p:cNvPr>
          <p:cNvSpPr>
            <a:spLocks noEditPoints="1"/>
          </p:cNvSpPr>
          <p:nvPr/>
        </p:nvSpPr>
        <p:spPr bwMode="auto">
          <a:xfrm>
            <a:off x="4681264" y="4576090"/>
            <a:ext cx="365446" cy="363104"/>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3" name="TextBox 13">
            <a:extLst>
              <a:ext uri="{FF2B5EF4-FFF2-40B4-BE49-F238E27FC236}">
                <a16:creationId xmlns:a16="http://schemas.microsoft.com/office/drawing/2014/main" id="{56669083-C541-43A7-8379-79BE26FA2BCE}"/>
              </a:ext>
            </a:extLst>
          </p:cNvPr>
          <p:cNvSpPr txBox="1"/>
          <p:nvPr/>
        </p:nvSpPr>
        <p:spPr>
          <a:xfrm flipH="1">
            <a:off x="3251513" y="2016226"/>
            <a:ext cx="1116760" cy="923330"/>
          </a:xfrm>
          <a:prstGeom prst="rect">
            <a:avLst/>
          </a:prstGeom>
          <a:noFill/>
        </p:spPr>
        <p:txBody>
          <a:bodyPr wrap="square" rtlCol="0">
            <a:spAutoFit/>
          </a:bodyPr>
          <a:lstStyle/>
          <a:p>
            <a:pPr algn="ctr"/>
            <a:r>
              <a:rPr lang="en-US" altLang="zh-CN" sz="5400" dirty="0">
                <a:solidFill>
                  <a:schemeClr val="accent2"/>
                </a:solidFill>
                <a:latin typeface="+mn-ea"/>
                <a:ea typeface="+mn-ea"/>
              </a:rPr>
              <a:t>01</a:t>
            </a:r>
          </a:p>
        </p:txBody>
      </p:sp>
      <p:sp>
        <p:nvSpPr>
          <p:cNvPr id="44" name="TextBox 14">
            <a:extLst>
              <a:ext uri="{FF2B5EF4-FFF2-40B4-BE49-F238E27FC236}">
                <a16:creationId xmlns:a16="http://schemas.microsoft.com/office/drawing/2014/main" id="{7D011E76-840B-4229-8C49-C1DCD32D65A3}"/>
              </a:ext>
            </a:extLst>
          </p:cNvPr>
          <p:cNvSpPr txBox="1"/>
          <p:nvPr/>
        </p:nvSpPr>
        <p:spPr>
          <a:xfrm flipH="1">
            <a:off x="3256850" y="4285137"/>
            <a:ext cx="1116760" cy="923330"/>
          </a:xfrm>
          <a:prstGeom prst="rect">
            <a:avLst/>
          </a:prstGeom>
          <a:noFill/>
        </p:spPr>
        <p:txBody>
          <a:bodyPr wrap="square" rtlCol="0">
            <a:spAutoFit/>
          </a:bodyPr>
          <a:lstStyle/>
          <a:p>
            <a:pPr algn="ctr"/>
            <a:r>
              <a:rPr lang="en-US" altLang="zh-CN" sz="5400" dirty="0">
                <a:solidFill>
                  <a:schemeClr val="accent2"/>
                </a:solidFill>
                <a:latin typeface="+mn-ea"/>
                <a:ea typeface="+mn-ea"/>
              </a:rPr>
              <a:t>02</a:t>
            </a:r>
          </a:p>
        </p:txBody>
      </p:sp>
      <p:sp>
        <p:nvSpPr>
          <p:cNvPr id="45" name="TextBox 16">
            <a:extLst>
              <a:ext uri="{FF2B5EF4-FFF2-40B4-BE49-F238E27FC236}">
                <a16:creationId xmlns:a16="http://schemas.microsoft.com/office/drawing/2014/main" id="{919716A7-2023-4CCE-B02A-ECEB051C8228}"/>
              </a:ext>
            </a:extLst>
          </p:cNvPr>
          <p:cNvSpPr txBox="1"/>
          <p:nvPr/>
        </p:nvSpPr>
        <p:spPr>
          <a:xfrm>
            <a:off x="5138476" y="2210356"/>
            <a:ext cx="6017204" cy="646331"/>
          </a:xfrm>
          <a:prstGeom prst="rect">
            <a:avLst/>
          </a:prstGeom>
          <a:noFill/>
        </p:spPr>
        <p:txBody>
          <a:bodyPr wrap="square" rtlCol="0">
            <a:spAutoFit/>
          </a:bodyPr>
          <a:lstStyle/>
          <a:p>
            <a:pPr marL="0" lvl="1" algn="just"/>
            <a:r>
              <a:rPr lang="zh-CN" altLang="en-US" b="1" dirty="0">
                <a:latin typeface="Times New Roman" panose="02020603050405020304" pitchFamily="18" charset="0"/>
                <a:ea typeface="等线" panose="02010600030101010101" pitchFamily="2" charset="-122"/>
                <a:cs typeface="Times New Roman" panose="02020603050405020304" pitchFamily="18" charset="0"/>
              </a:rPr>
              <a:t>每个</a:t>
            </a:r>
            <a:r>
              <a:rPr lang="en-US" altLang="zh-CN" b="1" dirty="0">
                <a:latin typeface="Times New Roman" panose="02020603050405020304" pitchFamily="18" charset="0"/>
                <a:ea typeface="等线" panose="02010600030101010101" pitchFamily="2" charset="-122"/>
                <a:cs typeface="Times New Roman" panose="02020603050405020304" pitchFamily="18" charset="0"/>
              </a:rPr>
              <a:t>agent</a:t>
            </a:r>
            <a:r>
              <a:rPr lang="zh-CN" altLang="en-US" b="1" dirty="0">
                <a:latin typeface="Times New Roman" panose="02020603050405020304" pitchFamily="18" charset="0"/>
                <a:ea typeface="等线" panose="02010600030101010101" pitchFamily="2" charset="-122"/>
                <a:cs typeface="Times New Roman" panose="02020603050405020304" pitchFamily="18" charset="0"/>
              </a:rPr>
              <a:t>用一个主动对象来实现,该主动对象寄身于它自己的控制线程中。</a:t>
            </a:r>
          </a:p>
        </p:txBody>
      </p:sp>
      <p:sp>
        <p:nvSpPr>
          <p:cNvPr id="46" name="矩形 45">
            <a:extLst>
              <a:ext uri="{FF2B5EF4-FFF2-40B4-BE49-F238E27FC236}">
                <a16:creationId xmlns:a16="http://schemas.microsoft.com/office/drawing/2014/main" id="{4688A17A-7F9C-46C7-81E9-C511F709B45E}"/>
              </a:ext>
            </a:extLst>
          </p:cNvPr>
          <p:cNvSpPr/>
          <p:nvPr/>
        </p:nvSpPr>
        <p:spPr>
          <a:xfrm>
            <a:off x="5138476" y="1605559"/>
            <a:ext cx="5195225" cy="461665"/>
          </a:xfrm>
          <a:prstGeom prst="rect">
            <a:avLst/>
          </a:prstGeom>
        </p:spPr>
        <p:txBody>
          <a:bodyPr wrap="square">
            <a:spAutoFit/>
          </a:bodyPr>
          <a:lstStyle/>
          <a:p>
            <a:r>
              <a:rPr lang="zh-CN" altLang="en-US" sz="2400" b="1" dirty="0">
                <a:solidFill>
                  <a:schemeClr val="accent1"/>
                </a:solidFill>
                <a:latin typeface="等线" panose="02010600030101010101" pitchFamily="2" charset="-122"/>
                <a:ea typeface="等线" panose="02010600030101010101" pitchFamily="2" charset="-122"/>
              </a:rPr>
              <a:t>将</a:t>
            </a:r>
            <a:r>
              <a:rPr lang="en-US" altLang="zh-CN" sz="2400" b="1" dirty="0">
                <a:solidFill>
                  <a:schemeClr val="accent1"/>
                </a:solidFill>
                <a:latin typeface="等线" panose="02010600030101010101" pitchFamily="2" charset="-122"/>
                <a:ea typeface="等线" panose="02010600030101010101" pitchFamily="2" charset="-122"/>
              </a:rPr>
              <a:t>PAC agent</a:t>
            </a:r>
            <a:r>
              <a:rPr lang="zh-CN" altLang="en-US" sz="2400" b="1" dirty="0">
                <a:solidFill>
                  <a:schemeClr val="accent1"/>
                </a:solidFill>
                <a:latin typeface="等线" panose="02010600030101010101" pitchFamily="2" charset="-122"/>
                <a:ea typeface="等线" panose="02010600030101010101" pitchFamily="2" charset="-122"/>
              </a:rPr>
              <a:t>作为主动对象</a:t>
            </a:r>
          </a:p>
        </p:txBody>
      </p:sp>
      <p:sp>
        <p:nvSpPr>
          <p:cNvPr id="54" name="TextBox 16">
            <a:extLst>
              <a:ext uri="{FF2B5EF4-FFF2-40B4-BE49-F238E27FC236}">
                <a16:creationId xmlns:a16="http://schemas.microsoft.com/office/drawing/2014/main" id="{9FA337ED-386A-4F60-B87E-FEF4B530D33C}"/>
              </a:ext>
            </a:extLst>
          </p:cNvPr>
          <p:cNvSpPr txBox="1"/>
          <p:nvPr/>
        </p:nvSpPr>
        <p:spPr>
          <a:xfrm>
            <a:off x="5138476" y="4500313"/>
            <a:ext cx="6017204" cy="1200329"/>
          </a:xfrm>
          <a:prstGeom prst="rect">
            <a:avLst/>
          </a:prstGeom>
          <a:noFill/>
        </p:spPr>
        <p:txBody>
          <a:bodyPr wrap="square" rtlCol="0">
            <a:spAutoFit/>
          </a:bodyPr>
          <a:lstStyle/>
          <a:p>
            <a:pPr marL="285750" lvl="1" indent="-285750" algn="just">
              <a:buFont typeface="Wingdings" panose="05000000000000000000" pitchFamily="2" charset="2"/>
              <a:buChar char="l"/>
            </a:pPr>
            <a:r>
              <a:rPr lang="zh-CN" altLang="en-US" b="1" dirty="0">
                <a:latin typeface="Times New Roman" panose="02020603050405020304" pitchFamily="18" charset="0"/>
                <a:ea typeface="等线" panose="02010600030101010101" pitchFamily="2" charset="-122"/>
                <a:cs typeface="Times New Roman" panose="02020603050405020304" pitchFamily="18" charset="0"/>
              </a:rPr>
              <a:t>每个</a:t>
            </a:r>
            <a:r>
              <a:rPr lang="en-US" altLang="zh-CN" b="1" dirty="0">
                <a:latin typeface="Times New Roman" panose="02020603050405020304" pitchFamily="18" charset="0"/>
                <a:ea typeface="等线" panose="02010600030101010101" pitchFamily="2" charset="-122"/>
                <a:cs typeface="Times New Roman" panose="02020603050405020304" pitchFamily="18" charset="0"/>
              </a:rPr>
              <a:t>agent</a:t>
            </a:r>
            <a:r>
              <a:rPr lang="zh-CN" altLang="en-US" b="1" dirty="0">
                <a:latin typeface="Times New Roman" panose="02020603050405020304" pitchFamily="18" charset="0"/>
                <a:ea typeface="等线" panose="02010600030101010101" pitchFamily="2" charset="-122"/>
                <a:cs typeface="Times New Roman" panose="02020603050405020304" pitchFamily="18" charset="0"/>
              </a:rPr>
              <a:t>是一个进程。</a:t>
            </a:r>
          </a:p>
          <a:p>
            <a:pPr marL="285750" lvl="1" indent="-285750" algn="just">
              <a:buFont typeface="Wingdings" panose="05000000000000000000" pitchFamily="2" charset="2"/>
              <a:buChar char="l"/>
            </a:pPr>
            <a:r>
              <a:rPr lang="zh-CN" altLang="en-US" b="1" dirty="0">
                <a:latin typeface="Times New Roman" panose="02020603050405020304" pitchFamily="18" charset="0"/>
                <a:ea typeface="等线" panose="02010600030101010101" pitchFamily="2" charset="-122"/>
                <a:cs typeface="Times New Roman" panose="02020603050405020304" pitchFamily="18" charset="0"/>
              </a:rPr>
              <a:t>可以使用多种模式来完成进程之间,或者远程进程之间的通信。</a:t>
            </a:r>
            <a:endParaRPr lang="en-US" altLang="zh-CN" b="1" dirty="0">
              <a:latin typeface="Times New Roman" panose="02020603050405020304" pitchFamily="18" charset="0"/>
              <a:ea typeface="等线" panose="02010600030101010101" pitchFamily="2" charset="-122"/>
              <a:cs typeface="Times New Roman" panose="02020603050405020304" pitchFamily="18" charset="0"/>
            </a:endParaRPr>
          </a:p>
          <a:p>
            <a:pPr marL="742950" lvl="2" indent="-285750" algn="just">
              <a:buFont typeface="Wingdings" panose="05000000000000000000" pitchFamily="2" charset="2"/>
              <a:buChar char="u"/>
            </a:pPr>
            <a:r>
              <a:rPr lang="zh-CN" altLang="en-US" b="1" dirty="0">
                <a:latin typeface="Times New Roman" panose="02020603050405020304" pitchFamily="18" charset="0"/>
                <a:ea typeface="等线" panose="02010600030101010101" pitchFamily="2" charset="-122"/>
                <a:cs typeface="Times New Roman" panose="02020603050405020304" pitchFamily="18" charset="0"/>
              </a:rPr>
              <a:t>发送者-接受者模式; 客户-分配器-服务器模式。</a:t>
            </a:r>
          </a:p>
        </p:txBody>
      </p:sp>
      <p:sp>
        <p:nvSpPr>
          <p:cNvPr id="55" name="矩形 54">
            <a:extLst>
              <a:ext uri="{FF2B5EF4-FFF2-40B4-BE49-F238E27FC236}">
                <a16:creationId xmlns:a16="http://schemas.microsoft.com/office/drawing/2014/main" id="{F00CB1A6-203C-4C8B-B9D4-1DEF18609C72}"/>
              </a:ext>
            </a:extLst>
          </p:cNvPr>
          <p:cNvSpPr/>
          <p:nvPr/>
        </p:nvSpPr>
        <p:spPr>
          <a:xfrm>
            <a:off x="5138476" y="3895516"/>
            <a:ext cx="5195225" cy="461665"/>
          </a:xfrm>
          <a:prstGeom prst="rect">
            <a:avLst/>
          </a:prstGeom>
        </p:spPr>
        <p:txBody>
          <a:bodyPr wrap="square">
            <a:spAutoFit/>
          </a:bodyPr>
          <a:lstStyle/>
          <a:p>
            <a:r>
              <a:rPr lang="zh-CN" altLang="en-US" sz="2400" b="1" dirty="0">
                <a:solidFill>
                  <a:schemeClr val="accent1"/>
                </a:solidFill>
                <a:latin typeface="等线" panose="02010600030101010101" pitchFamily="2" charset="-122"/>
                <a:ea typeface="等线" panose="02010600030101010101" pitchFamily="2" charset="-122"/>
              </a:rPr>
              <a:t>将</a:t>
            </a:r>
            <a:r>
              <a:rPr lang="en-US" altLang="zh-CN" sz="2400" b="1" dirty="0">
                <a:solidFill>
                  <a:schemeClr val="accent1"/>
                </a:solidFill>
                <a:latin typeface="等线" panose="02010600030101010101" pitchFamily="2" charset="-122"/>
                <a:ea typeface="等线" panose="02010600030101010101" pitchFamily="2" charset="-122"/>
              </a:rPr>
              <a:t>PAC agent</a:t>
            </a:r>
            <a:r>
              <a:rPr lang="zh-CN" altLang="en-US" sz="2400" b="1" dirty="0">
                <a:solidFill>
                  <a:schemeClr val="accent1"/>
                </a:solidFill>
                <a:latin typeface="等线" panose="02010600030101010101" pitchFamily="2" charset="-122"/>
                <a:ea typeface="等线" panose="02010600030101010101" pitchFamily="2" charset="-122"/>
              </a:rPr>
              <a:t>作为进程处理</a:t>
            </a:r>
          </a:p>
        </p:txBody>
      </p:sp>
    </p:spTree>
    <p:extLst>
      <p:ext uri="{BB962C8B-B14F-4D97-AF65-F5344CB8AC3E}">
        <p14:creationId xmlns:p14="http://schemas.microsoft.com/office/powerpoint/2010/main" val="2224873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形状 30">
            <a:extLst>
              <a:ext uri="{FF2B5EF4-FFF2-40B4-BE49-F238E27FC236}">
                <a16:creationId xmlns:a16="http://schemas.microsoft.com/office/drawing/2014/main" id="{71A9EB39-0B80-430B-A381-7F80611D045F}"/>
              </a:ext>
            </a:extLst>
          </p:cNvPr>
          <p:cNvSpPr/>
          <p:nvPr/>
        </p:nvSpPr>
        <p:spPr>
          <a:xfrm>
            <a:off x="-444500" y="4731281"/>
            <a:ext cx="13081000" cy="2806700"/>
          </a:xfrm>
          <a:custGeom>
            <a:avLst/>
            <a:gdLst>
              <a:gd name="connsiteX0" fmla="*/ 537642 w 13081000"/>
              <a:gd name="connsiteY0" fmla="*/ 0 h 2540000"/>
              <a:gd name="connsiteX1" fmla="*/ 6002858 w 13081000"/>
              <a:gd name="connsiteY1" fmla="*/ 0 h 2540000"/>
              <a:gd name="connsiteX2" fmla="*/ 6540500 w 13081000"/>
              <a:gd name="connsiteY2" fmla="*/ 537642 h 2540000"/>
              <a:gd name="connsiteX3" fmla="*/ 7078142 w 13081000"/>
              <a:gd name="connsiteY3" fmla="*/ 0 h 2540000"/>
              <a:gd name="connsiteX4" fmla="*/ 12543358 w 13081000"/>
              <a:gd name="connsiteY4" fmla="*/ 0 h 2540000"/>
              <a:gd name="connsiteX5" fmla="*/ 13081000 w 13081000"/>
              <a:gd name="connsiteY5" fmla="*/ 537642 h 2540000"/>
              <a:gd name="connsiteX6" fmla="*/ 13081000 w 13081000"/>
              <a:gd name="connsiteY6" fmla="*/ 2002358 h 2540000"/>
              <a:gd name="connsiteX7" fmla="*/ 12543358 w 13081000"/>
              <a:gd name="connsiteY7" fmla="*/ 2540000 h 2540000"/>
              <a:gd name="connsiteX8" fmla="*/ 7078142 w 13081000"/>
              <a:gd name="connsiteY8" fmla="*/ 2540000 h 2540000"/>
              <a:gd name="connsiteX9" fmla="*/ 6540500 w 13081000"/>
              <a:gd name="connsiteY9" fmla="*/ 2002358 h 2540000"/>
              <a:gd name="connsiteX10" fmla="*/ 6002858 w 13081000"/>
              <a:gd name="connsiteY10" fmla="*/ 2540000 h 2540000"/>
              <a:gd name="connsiteX11" fmla="*/ 537642 w 13081000"/>
              <a:gd name="connsiteY11" fmla="*/ 2540000 h 2540000"/>
              <a:gd name="connsiteX12" fmla="*/ 0 w 13081000"/>
              <a:gd name="connsiteY12" fmla="*/ 2002358 h 2540000"/>
              <a:gd name="connsiteX13" fmla="*/ 0 w 13081000"/>
              <a:gd name="connsiteY13" fmla="*/ 537642 h 2540000"/>
              <a:gd name="connsiteX14" fmla="*/ 537642 w 13081000"/>
              <a:gd name="connsiteY14" fmla="*/ 0 h 25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081000" h="2540000">
                <a:moveTo>
                  <a:pt x="537642" y="0"/>
                </a:moveTo>
                <a:lnTo>
                  <a:pt x="6002858" y="0"/>
                </a:lnTo>
                <a:cubicBezTo>
                  <a:pt x="6299789" y="0"/>
                  <a:pt x="6540500" y="240711"/>
                  <a:pt x="6540500" y="537642"/>
                </a:cubicBezTo>
                <a:cubicBezTo>
                  <a:pt x="6540500" y="240711"/>
                  <a:pt x="6781211" y="0"/>
                  <a:pt x="7078142" y="0"/>
                </a:cubicBezTo>
                <a:lnTo>
                  <a:pt x="12543358" y="0"/>
                </a:lnTo>
                <a:cubicBezTo>
                  <a:pt x="12840289" y="0"/>
                  <a:pt x="13081000" y="240711"/>
                  <a:pt x="13081000" y="537642"/>
                </a:cubicBezTo>
                <a:lnTo>
                  <a:pt x="13081000" y="2002358"/>
                </a:lnTo>
                <a:cubicBezTo>
                  <a:pt x="13081000" y="2299289"/>
                  <a:pt x="12840289" y="2540000"/>
                  <a:pt x="12543358" y="2540000"/>
                </a:cubicBezTo>
                <a:lnTo>
                  <a:pt x="7078142" y="2540000"/>
                </a:lnTo>
                <a:cubicBezTo>
                  <a:pt x="6781211" y="2540000"/>
                  <a:pt x="6540500" y="2299289"/>
                  <a:pt x="6540500" y="2002358"/>
                </a:cubicBezTo>
                <a:cubicBezTo>
                  <a:pt x="6540500" y="2299289"/>
                  <a:pt x="6299789" y="2540000"/>
                  <a:pt x="6002858" y="2540000"/>
                </a:cubicBezTo>
                <a:lnTo>
                  <a:pt x="537642" y="2540000"/>
                </a:lnTo>
                <a:cubicBezTo>
                  <a:pt x="240711" y="2540000"/>
                  <a:pt x="0" y="2299289"/>
                  <a:pt x="0" y="2002358"/>
                </a:cubicBezTo>
                <a:lnTo>
                  <a:pt x="0" y="537642"/>
                </a:lnTo>
                <a:cubicBezTo>
                  <a:pt x="0" y="240711"/>
                  <a:pt x="240711" y="0"/>
                  <a:pt x="537642" y="0"/>
                </a:cubicBezTo>
                <a:close/>
              </a:path>
            </a:pathLst>
          </a:cu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a:extLst>
              <a:ext uri="{FF2B5EF4-FFF2-40B4-BE49-F238E27FC236}">
                <a16:creationId xmlns:a16="http://schemas.microsoft.com/office/drawing/2014/main" id="{EA8E0DAB-CB01-411E-9E37-3B384B76F208}"/>
              </a:ext>
            </a:extLst>
          </p:cNvPr>
          <p:cNvSpPr/>
          <p:nvPr/>
        </p:nvSpPr>
        <p:spPr>
          <a:xfrm>
            <a:off x="-444500" y="4533900"/>
            <a:ext cx="13081000" cy="1993900"/>
          </a:xfrm>
          <a:custGeom>
            <a:avLst/>
            <a:gdLst>
              <a:gd name="connsiteX0" fmla="*/ 537642 w 13081000"/>
              <a:gd name="connsiteY0" fmla="*/ 0 h 2540000"/>
              <a:gd name="connsiteX1" fmla="*/ 6002858 w 13081000"/>
              <a:gd name="connsiteY1" fmla="*/ 0 h 2540000"/>
              <a:gd name="connsiteX2" fmla="*/ 6540500 w 13081000"/>
              <a:gd name="connsiteY2" fmla="*/ 537642 h 2540000"/>
              <a:gd name="connsiteX3" fmla="*/ 7078142 w 13081000"/>
              <a:gd name="connsiteY3" fmla="*/ 0 h 2540000"/>
              <a:gd name="connsiteX4" fmla="*/ 12543358 w 13081000"/>
              <a:gd name="connsiteY4" fmla="*/ 0 h 2540000"/>
              <a:gd name="connsiteX5" fmla="*/ 13081000 w 13081000"/>
              <a:gd name="connsiteY5" fmla="*/ 537642 h 2540000"/>
              <a:gd name="connsiteX6" fmla="*/ 13081000 w 13081000"/>
              <a:gd name="connsiteY6" fmla="*/ 2002358 h 2540000"/>
              <a:gd name="connsiteX7" fmla="*/ 12543358 w 13081000"/>
              <a:gd name="connsiteY7" fmla="*/ 2540000 h 2540000"/>
              <a:gd name="connsiteX8" fmla="*/ 7078142 w 13081000"/>
              <a:gd name="connsiteY8" fmla="*/ 2540000 h 2540000"/>
              <a:gd name="connsiteX9" fmla="*/ 6540500 w 13081000"/>
              <a:gd name="connsiteY9" fmla="*/ 2002358 h 2540000"/>
              <a:gd name="connsiteX10" fmla="*/ 6002858 w 13081000"/>
              <a:gd name="connsiteY10" fmla="*/ 2540000 h 2540000"/>
              <a:gd name="connsiteX11" fmla="*/ 537642 w 13081000"/>
              <a:gd name="connsiteY11" fmla="*/ 2540000 h 2540000"/>
              <a:gd name="connsiteX12" fmla="*/ 0 w 13081000"/>
              <a:gd name="connsiteY12" fmla="*/ 2002358 h 2540000"/>
              <a:gd name="connsiteX13" fmla="*/ 0 w 13081000"/>
              <a:gd name="connsiteY13" fmla="*/ 537642 h 2540000"/>
              <a:gd name="connsiteX14" fmla="*/ 537642 w 13081000"/>
              <a:gd name="connsiteY14" fmla="*/ 0 h 25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081000" h="2540000">
                <a:moveTo>
                  <a:pt x="537642" y="0"/>
                </a:moveTo>
                <a:lnTo>
                  <a:pt x="6002858" y="0"/>
                </a:lnTo>
                <a:cubicBezTo>
                  <a:pt x="6299789" y="0"/>
                  <a:pt x="6540500" y="240711"/>
                  <a:pt x="6540500" y="537642"/>
                </a:cubicBezTo>
                <a:cubicBezTo>
                  <a:pt x="6540500" y="240711"/>
                  <a:pt x="6781211" y="0"/>
                  <a:pt x="7078142" y="0"/>
                </a:cubicBezTo>
                <a:lnTo>
                  <a:pt x="12543358" y="0"/>
                </a:lnTo>
                <a:cubicBezTo>
                  <a:pt x="12840289" y="0"/>
                  <a:pt x="13081000" y="240711"/>
                  <a:pt x="13081000" y="537642"/>
                </a:cubicBezTo>
                <a:lnTo>
                  <a:pt x="13081000" y="2002358"/>
                </a:lnTo>
                <a:cubicBezTo>
                  <a:pt x="13081000" y="2299289"/>
                  <a:pt x="12840289" y="2540000"/>
                  <a:pt x="12543358" y="2540000"/>
                </a:cubicBezTo>
                <a:lnTo>
                  <a:pt x="7078142" y="2540000"/>
                </a:lnTo>
                <a:cubicBezTo>
                  <a:pt x="6781211" y="2540000"/>
                  <a:pt x="6540500" y="2299289"/>
                  <a:pt x="6540500" y="2002358"/>
                </a:cubicBezTo>
                <a:cubicBezTo>
                  <a:pt x="6540500" y="2299289"/>
                  <a:pt x="6299789" y="2540000"/>
                  <a:pt x="6002858" y="2540000"/>
                </a:cubicBezTo>
                <a:lnTo>
                  <a:pt x="537642" y="2540000"/>
                </a:lnTo>
                <a:cubicBezTo>
                  <a:pt x="240711" y="2540000"/>
                  <a:pt x="0" y="2299289"/>
                  <a:pt x="0" y="2002358"/>
                </a:cubicBezTo>
                <a:lnTo>
                  <a:pt x="0" y="537642"/>
                </a:lnTo>
                <a:cubicBezTo>
                  <a:pt x="0" y="240711"/>
                  <a:pt x="240711" y="0"/>
                  <a:pt x="537642" y="0"/>
                </a:cubicBezTo>
                <a:close/>
              </a:path>
            </a:pathLst>
          </a:custGeom>
          <a:noFill/>
          <a:ln w="19050">
            <a:solidFill>
              <a:srgbClr val="447A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Oval 5">
            <a:extLst>
              <a:ext uri="{FF2B5EF4-FFF2-40B4-BE49-F238E27FC236}">
                <a16:creationId xmlns:a16="http://schemas.microsoft.com/office/drawing/2014/main" id="{81381F41-5FA9-4033-B28B-57E2B7B99822}"/>
              </a:ext>
            </a:extLst>
          </p:cNvPr>
          <p:cNvSpPr>
            <a:spLocks noChangeArrowheads="1"/>
          </p:cNvSpPr>
          <p:nvPr/>
        </p:nvSpPr>
        <p:spPr bwMode="auto">
          <a:xfrm>
            <a:off x="4025915" y="330200"/>
            <a:ext cx="4140170" cy="4143344"/>
          </a:xfrm>
          <a:prstGeom prst="ellipse">
            <a:avLst/>
          </a:prstGeom>
          <a:solidFill>
            <a:schemeClr val="bg1"/>
          </a:solidFill>
          <a:ln>
            <a:noFill/>
          </a:ln>
          <a:effectLst>
            <a:innerShdw blurRad="444500">
              <a:srgbClr val="447A8D"/>
            </a:innerShdw>
          </a:effec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799">
              <a:solidFill>
                <a:schemeClr val="tx1"/>
              </a:solidFill>
              <a:ea typeface="宋体" panose="02010600030101010101" pitchFamily="2" charset="-122"/>
            </a:endParaRPr>
          </a:p>
        </p:txBody>
      </p:sp>
      <p:sp>
        <p:nvSpPr>
          <p:cNvPr id="34" name="Freeform 11">
            <a:extLst>
              <a:ext uri="{FF2B5EF4-FFF2-40B4-BE49-F238E27FC236}">
                <a16:creationId xmlns:a16="http://schemas.microsoft.com/office/drawing/2014/main" id="{1A3A3F1B-44F8-419E-B44B-9509AEB60ABF}"/>
              </a:ext>
            </a:extLst>
          </p:cNvPr>
          <p:cNvSpPr>
            <a:spLocks noEditPoints="1"/>
          </p:cNvSpPr>
          <p:nvPr/>
        </p:nvSpPr>
        <p:spPr bwMode="auto">
          <a:xfrm>
            <a:off x="5593754" y="937598"/>
            <a:ext cx="1152075" cy="1217138"/>
          </a:xfrm>
          <a:custGeom>
            <a:avLst/>
            <a:gdLst>
              <a:gd name="T0" fmla="*/ 2147483646 w 1404"/>
              <a:gd name="T1" fmla="*/ 0 h 1483"/>
              <a:gd name="T2" fmla="*/ 2147483646 w 1404"/>
              <a:gd name="T3" fmla="*/ 2147483646 h 1483"/>
              <a:gd name="T4" fmla="*/ 2147483646 w 1404"/>
              <a:gd name="T5" fmla="*/ 2147483646 h 1483"/>
              <a:gd name="T6" fmla="*/ 2147483646 w 1404"/>
              <a:gd name="T7" fmla="*/ 2147483646 h 1483"/>
              <a:gd name="T8" fmla="*/ 2147483646 w 1404"/>
              <a:gd name="T9" fmla="*/ 2147483646 h 1483"/>
              <a:gd name="T10" fmla="*/ 2147483646 w 1404"/>
              <a:gd name="T11" fmla="*/ 2147483646 h 1483"/>
              <a:gd name="T12" fmla="*/ 2147483646 w 1404"/>
              <a:gd name="T13" fmla="*/ 2147483646 h 1483"/>
              <a:gd name="T14" fmla="*/ 2147483646 w 1404"/>
              <a:gd name="T15" fmla="*/ 2147483646 h 1483"/>
              <a:gd name="T16" fmla="*/ 0 w 1404"/>
              <a:gd name="T17" fmla="*/ 2147483646 h 1483"/>
              <a:gd name="T18" fmla="*/ 2147483646 w 1404"/>
              <a:gd name="T19" fmla="*/ 2147483646 h 1483"/>
              <a:gd name="T20" fmla="*/ 2147483646 w 1404"/>
              <a:gd name="T21" fmla="*/ 2147483646 h 1483"/>
              <a:gd name="T22" fmla="*/ 2147483646 w 1404"/>
              <a:gd name="T23" fmla="*/ 2147483646 h 1483"/>
              <a:gd name="T24" fmla="*/ 2147483646 w 1404"/>
              <a:gd name="T25" fmla="*/ 2147483646 h 1483"/>
              <a:gd name="T26" fmla="*/ 2147483646 w 1404"/>
              <a:gd name="T27" fmla="*/ 2147483646 h 1483"/>
              <a:gd name="T28" fmla="*/ 2147483646 w 1404"/>
              <a:gd name="T29" fmla="*/ 2147483646 h 1483"/>
              <a:gd name="T30" fmla="*/ 2147483646 w 1404"/>
              <a:gd name="T31" fmla="*/ 2147483646 h 1483"/>
              <a:gd name="T32" fmla="*/ 2147483646 w 1404"/>
              <a:gd name="T33" fmla="*/ 2147483646 h 1483"/>
              <a:gd name="T34" fmla="*/ 2147483646 w 1404"/>
              <a:gd name="T35" fmla="*/ 2147483646 h 1483"/>
              <a:gd name="T36" fmla="*/ 2147483646 w 1404"/>
              <a:gd name="T37" fmla="*/ 2147483646 h 1483"/>
              <a:gd name="T38" fmla="*/ 2147483646 w 1404"/>
              <a:gd name="T39" fmla="*/ 2147483646 h 1483"/>
              <a:gd name="T40" fmla="*/ 2147483646 w 1404"/>
              <a:gd name="T41" fmla="*/ 2147483646 h 1483"/>
              <a:gd name="T42" fmla="*/ 2147483646 w 1404"/>
              <a:gd name="T43" fmla="*/ 2147483646 h 1483"/>
              <a:gd name="T44" fmla="*/ 2147483646 w 1404"/>
              <a:gd name="T45" fmla="*/ 2147483646 h 1483"/>
              <a:gd name="T46" fmla="*/ 2147483646 w 1404"/>
              <a:gd name="T47" fmla="*/ 2147483646 h 1483"/>
              <a:gd name="T48" fmla="*/ 2147483646 w 1404"/>
              <a:gd name="T49" fmla="*/ 2147483646 h 1483"/>
              <a:gd name="T50" fmla="*/ 2147483646 w 1404"/>
              <a:gd name="T51" fmla="*/ 2147483646 h 1483"/>
              <a:gd name="T52" fmla="*/ 2147483646 w 1404"/>
              <a:gd name="T53" fmla="*/ 2147483646 h 1483"/>
              <a:gd name="T54" fmla="*/ 2147483646 w 1404"/>
              <a:gd name="T55" fmla="*/ 2147483646 h 1483"/>
              <a:gd name="T56" fmla="*/ 2147483646 w 1404"/>
              <a:gd name="T57" fmla="*/ 2147483646 h 1483"/>
              <a:gd name="T58" fmla="*/ 2147483646 w 1404"/>
              <a:gd name="T59" fmla="*/ 2147483646 h 1483"/>
              <a:gd name="T60" fmla="*/ 2147483646 w 1404"/>
              <a:gd name="T61" fmla="*/ 2147483646 h 1483"/>
              <a:gd name="T62" fmla="*/ 2147483646 w 1404"/>
              <a:gd name="T63" fmla="*/ 2147483646 h 1483"/>
              <a:gd name="T64" fmla="*/ 2147483646 w 1404"/>
              <a:gd name="T65" fmla="*/ 2147483646 h 1483"/>
              <a:gd name="T66" fmla="*/ 2147483646 w 1404"/>
              <a:gd name="T67" fmla="*/ 2147483646 h 1483"/>
              <a:gd name="T68" fmla="*/ 2147483646 w 1404"/>
              <a:gd name="T69" fmla="*/ 2147483646 h 14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04" h="1483">
                <a:moveTo>
                  <a:pt x="308" y="0"/>
                </a:moveTo>
                <a:lnTo>
                  <a:pt x="877" y="0"/>
                </a:lnTo>
                <a:cubicBezTo>
                  <a:pt x="984" y="0"/>
                  <a:pt x="1072" y="88"/>
                  <a:pt x="1072" y="195"/>
                </a:cubicBezTo>
                <a:lnTo>
                  <a:pt x="1072" y="456"/>
                </a:lnTo>
                <a:cubicBezTo>
                  <a:pt x="1010" y="504"/>
                  <a:pt x="973" y="550"/>
                  <a:pt x="924" y="616"/>
                </a:cubicBezTo>
                <a:lnTo>
                  <a:pt x="924" y="195"/>
                </a:lnTo>
                <a:cubicBezTo>
                  <a:pt x="924" y="169"/>
                  <a:pt x="903" y="147"/>
                  <a:pt x="877" y="147"/>
                </a:cubicBezTo>
                <a:lnTo>
                  <a:pt x="426" y="147"/>
                </a:lnTo>
                <a:lnTo>
                  <a:pt x="426" y="354"/>
                </a:lnTo>
                <a:cubicBezTo>
                  <a:pt x="426" y="374"/>
                  <a:pt x="409" y="391"/>
                  <a:pt x="389" y="391"/>
                </a:cubicBezTo>
                <a:lnTo>
                  <a:pt x="148" y="391"/>
                </a:lnTo>
                <a:lnTo>
                  <a:pt x="148" y="1111"/>
                </a:lnTo>
                <a:cubicBezTo>
                  <a:pt x="148" y="1138"/>
                  <a:pt x="169" y="1159"/>
                  <a:pt x="196" y="1159"/>
                </a:cubicBezTo>
                <a:lnTo>
                  <a:pt x="647" y="1159"/>
                </a:lnTo>
                <a:cubicBezTo>
                  <a:pt x="632" y="1208"/>
                  <a:pt x="619" y="1257"/>
                  <a:pt x="610" y="1307"/>
                </a:cubicBezTo>
                <a:lnTo>
                  <a:pt x="196" y="1307"/>
                </a:lnTo>
                <a:cubicBezTo>
                  <a:pt x="88" y="1307"/>
                  <a:pt x="0" y="1219"/>
                  <a:pt x="0" y="1111"/>
                </a:cubicBezTo>
                <a:lnTo>
                  <a:pt x="0" y="308"/>
                </a:lnTo>
                <a:lnTo>
                  <a:pt x="308" y="0"/>
                </a:lnTo>
                <a:close/>
                <a:moveTo>
                  <a:pt x="1246" y="478"/>
                </a:moveTo>
                <a:cubicBezTo>
                  <a:pt x="1266" y="490"/>
                  <a:pt x="1279" y="509"/>
                  <a:pt x="1284" y="536"/>
                </a:cubicBezTo>
                <a:cubicBezTo>
                  <a:pt x="1322" y="546"/>
                  <a:pt x="1359" y="571"/>
                  <a:pt x="1386" y="619"/>
                </a:cubicBezTo>
                <a:cubicBezTo>
                  <a:pt x="1404" y="661"/>
                  <a:pt x="1397" y="720"/>
                  <a:pt x="1372" y="765"/>
                </a:cubicBezTo>
                <a:cubicBezTo>
                  <a:pt x="1330" y="843"/>
                  <a:pt x="1273" y="938"/>
                  <a:pt x="1222" y="1016"/>
                </a:cubicBezTo>
                <a:cubicBezTo>
                  <a:pt x="1190" y="1029"/>
                  <a:pt x="1196" y="961"/>
                  <a:pt x="1208" y="944"/>
                </a:cubicBezTo>
                <a:cubicBezTo>
                  <a:pt x="1249" y="882"/>
                  <a:pt x="1284" y="824"/>
                  <a:pt x="1317" y="713"/>
                </a:cubicBezTo>
                <a:cubicBezTo>
                  <a:pt x="1324" y="661"/>
                  <a:pt x="1300" y="637"/>
                  <a:pt x="1284" y="614"/>
                </a:cubicBezTo>
                <a:cubicBezTo>
                  <a:pt x="1283" y="618"/>
                  <a:pt x="1282" y="623"/>
                  <a:pt x="1281" y="628"/>
                </a:cubicBezTo>
                <a:cubicBezTo>
                  <a:pt x="1250" y="614"/>
                  <a:pt x="1220" y="599"/>
                  <a:pt x="1189" y="582"/>
                </a:cubicBezTo>
                <a:cubicBezTo>
                  <a:pt x="1158" y="565"/>
                  <a:pt x="1129" y="543"/>
                  <a:pt x="1099" y="523"/>
                </a:cubicBezTo>
                <a:cubicBezTo>
                  <a:pt x="1157" y="473"/>
                  <a:pt x="1207" y="456"/>
                  <a:pt x="1246" y="478"/>
                </a:cubicBezTo>
                <a:close/>
                <a:moveTo>
                  <a:pt x="1268" y="683"/>
                </a:moveTo>
                <a:cubicBezTo>
                  <a:pt x="1242" y="770"/>
                  <a:pt x="1192" y="879"/>
                  <a:pt x="1121" y="1002"/>
                </a:cubicBezTo>
                <a:cubicBezTo>
                  <a:pt x="1086" y="1064"/>
                  <a:pt x="1045" y="1123"/>
                  <a:pt x="1003" y="1178"/>
                </a:cubicBezTo>
                <a:cubicBezTo>
                  <a:pt x="964" y="1159"/>
                  <a:pt x="925" y="1138"/>
                  <a:pt x="885" y="1116"/>
                </a:cubicBezTo>
                <a:cubicBezTo>
                  <a:pt x="843" y="1094"/>
                  <a:pt x="804" y="1066"/>
                  <a:pt x="764" y="1039"/>
                </a:cubicBezTo>
                <a:cubicBezTo>
                  <a:pt x="790" y="976"/>
                  <a:pt x="821" y="911"/>
                  <a:pt x="857" y="849"/>
                </a:cubicBezTo>
                <a:cubicBezTo>
                  <a:pt x="927" y="727"/>
                  <a:pt x="996" y="628"/>
                  <a:pt x="1058" y="562"/>
                </a:cubicBezTo>
                <a:cubicBezTo>
                  <a:pt x="1091" y="584"/>
                  <a:pt x="1124" y="608"/>
                  <a:pt x="1159" y="628"/>
                </a:cubicBezTo>
                <a:cubicBezTo>
                  <a:pt x="1195" y="649"/>
                  <a:pt x="1232" y="664"/>
                  <a:pt x="1268" y="683"/>
                </a:cubicBezTo>
                <a:close/>
                <a:moveTo>
                  <a:pt x="968" y="1222"/>
                </a:moveTo>
                <a:cubicBezTo>
                  <a:pt x="839" y="1379"/>
                  <a:pt x="708" y="1483"/>
                  <a:pt x="678" y="1466"/>
                </a:cubicBezTo>
                <a:cubicBezTo>
                  <a:pt x="648" y="1448"/>
                  <a:pt x="672" y="1283"/>
                  <a:pt x="743" y="1092"/>
                </a:cubicBezTo>
                <a:cubicBezTo>
                  <a:pt x="779" y="1116"/>
                  <a:pt x="816" y="1140"/>
                  <a:pt x="854" y="1162"/>
                </a:cubicBezTo>
                <a:cubicBezTo>
                  <a:pt x="892" y="1184"/>
                  <a:pt x="930" y="1202"/>
                  <a:pt x="968" y="1222"/>
                </a:cubicBezTo>
                <a:close/>
                <a:moveTo>
                  <a:pt x="508" y="258"/>
                </a:moveTo>
                <a:lnTo>
                  <a:pt x="833" y="258"/>
                </a:lnTo>
                <a:lnTo>
                  <a:pt x="833" y="333"/>
                </a:lnTo>
                <a:lnTo>
                  <a:pt x="508" y="333"/>
                </a:lnTo>
                <a:lnTo>
                  <a:pt x="508" y="258"/>
                </a:lnTo>
                <a:close/>
                <a:moveTo>
                  <a:pt x="256" y="756"/>
                </a:moveTo>
                <a:lnTo>
                  <a:pt x="446" y="756"/>
                </a:lnTo>
                <a:lnTo>
                  <a:pt x="446" y="831"/>
                </a:lnTo>
                <a:lnTo>
                  <a:pt x="256" y="831"/>
                </a:lnTo>
                <a:lnTo>
                  <a:pt x="256" y="756"/>
                </a:lnTo>
                <a:close/>
                <a:moveTo>
                  <a:pt x="256" y="583"/>
                </a:moveTo>
                <a:lnTo>
                  <a:pt x="833" y="583"/>
                </a:lnTo>
                <a:lnTo>
                  <a:pt x="833" y="658"/>
                </a:lnTo>
                <a:lnTo>
                  <a:pt x="256" y="658"/>
                </a:lnTo>
                <a:lnTo>
                  <a:pt x="256" y="583"/>
                </a:lnTo>
                <a:close/>
                <a:moveTo>
                  <a:pt x="256" y="423"/>
                </a:moveTo>
                <a:lnTo>
                  <a:pt x="833" y="423"/>
                </a:lnTo>
                <a:lnTo>
                  <a:pt x="833" y="498"/>
                </a:lnTo>
                <a:lnTo>
                  <a:pt x="256" y="498"/>
                </a:lnTo>
                <a:lnTo>
                  <a:pt x="256" y="423"/>
                </a:lnTo>
                <a:close/>
                <a:moveTo>
                  <a:pt x="192" y="323"/>
                </a:moveTo>
                <a:lnTo>
                  <a:pt x="334" y="323"/>
                </a:lnTo>
                <a:cubicBezTo>
                  <a:pt x="347" y="323"/>
                  <a:pt x="359" y="312"/>
                  <a:pt x="359" y="299"/>
                </a:cubicBezTo>
                <a:lnTo>
                  <a:pt x="359" y="157"/>
                </a:lnTo>
                <a:lnTo>
                  <a:pt x="192" y="323"/>
                </a:lnTo>
                <a:close/>
              </a:path>
            </a:pathLst>
          </a:custGeom>
          <a:solidFill>
            <a:srgbClr val="00586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799"/>
          </a:p>
        </p:txBody>
      </p:sp>
      <p:sp>
        <p:nvSpPr>
          <p:cNvPr id="35" name="Line 12">
            <a:extLst>
              <a:ext uri="{FF2B5EF4-FFF2-40B4-BE49-F238E27FC236}">
                <a16:creationId xmlns:a16="http://schemas.microsoft.com/office/drawing/2014/main" id="{58836181-577B-4601-9622-0627588AED68}"/>
              </a:ext>
            </a:extLst>
          </p:cNvPr>
          <p:cNvSpPr>
            <a:spLocks noChangeShapeType="1"/>
          </p:cNvSpPr>
          <p:nvPr/>
        </p:nvSpPr>
        <p:spPr bwMode="auto">
          <a:xfrm>
            <a:off x="4194125" y="2740294"/>
            <a:ext cx="3806925" cy="0"/>
          </a:xfrm>
          <a:prstGeom prst="line">
            <a:avLst/>
          </a:prstGeom>
          <a:noFill/>
          <a:ln w="12700">
            <a:solidFill>
              <a:srgbClr val="447A8D"/>
            </a:solidFill>
            <a:round/>
            <a:headEnd/>
            <a:tailEnd/>
          </a:ln>
          <a:extLst>
            <a:ext uri="{909E8E84-426E-40DD-AFC4-6F175D3DCCD1}">
              <a14:hiddenFill xmlns:a14="http://schemas.microsoft.com/office/drawing/2010/main">
                <a:noFill/>
              </a14:hiddenFill>
            </a:ext>
          </a:extLst>
        </p:spPr>
        <p:txBody>
          <a:bodyPr/>
          <a:lstStyle/>
          <a:p>
            <a:endParaRPr lang="zh-CN" altLang="en-US" sz="1799"/>
          </a:p>
        </p:txBody>
      </p:sp>
      <p:sp>
        <p:nvSpPr>
          <p:cNvPr id="36" name="TextBox 77">
            <a:extLst>
              <a:ext uri="{FF2B5EF4-FFF2-40B4-BE49-F238E27FC236}">
                <a16:creationId xmlns:a16="http://schemas.microsoft.com/office/drawing/2014/main" id="{A3B961D5-626E-4A2D-88B5-E37BB26A82EB}"/>
              </a:ext>
            </a:extLst>
          </p:cNvPr>
          <p:cNvSpPr txBox="1">
            <a:spLocks noChangeArrowheads="1"/>
          </p:cNvSpPr>
          <p:nvPr/>
        </p:nvSpPr>
        <p:spPr bwMode="auto">
          <a:xfrm>
            <a:off x="4512293" y="3092669"/>
            <a:ext cx="31674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3200" b="1" dirty="0">
                <a:solidFill>
                  <a:srgbClr val="447A8D"/>
                </a:solidFill>
                <a:latin typeface="微软雅黑" panose="020B0503020204020204" pitchFamily="34" charset="-122"/>
              </a:rPr>
              <a:t>PAC</a:t>
            </a:r>
            <a:r>
              <a:rPr lang="zh-CN" altLang="en-US" sz="3200" b="1" dirty="0">
                <a:solidFill>
                  <a:srgbClr val="447A8D"/>
                </a:solidFill>
                <a:latin typeface="微软雅黑" panose="020B0503020204020204" pitchFamily="34" charset="-122"/>
              </a:rPr>
              <a:t>的优点</a:t>
            </a:r>
          </a:p>
        </p:txBody>
      </p:sp>
      <p:sp>
        <p:nvSpPr>
          <p:cNvPr id="38" name="Rectangle 14">
            <a:extLst>
              <a:ext uri="{FF2B5EF4-FFF2-40B4-BE49-F238E27FC236}">
                <a16:creationId xmlns:a16="http://schemas.microsoft.com/office/drawing/2014/main" id="{18653BC6-7DA6-43E6-A576-49C366BC7CC8}"/>
              </a:ext>
            </a:extLst>
          </p:cNvPr>
          <p:cNvSpPr>
            <a:spLocks noChangeArrowheads="1"/>
          </p:cNvSpPr>
          <p:nvPr/>
        </p:nvSpPr>
        <p:spPr bwMode="auto">
          <a:xfrm>
            <a:off x="5631839" y="2256296"/>
            <a:ext cx="996427" cy="399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599" b="1" dirty="0">
                <a:solidFill>
                  <a:schemeClr val="tx1">
                    <a:lumMod val="50000"/>
                    <a:lumOff val="50000"/>
                  </a:schemeClr>
                </a:solidFill>
                <a:latin typeface="微软雅黑" panose="020B0503020204020204" pitchFamily="34" charset="-122"/>
              </a:rPr>
              <a:t>Part </a:t>
            </a:r>
            <a:r>
              <a:rPr lang="en-US" altLang="zh-CN" sz="2599" b="1" dirty="0">
                <a:solidFill>
                  <a:schemeClr val="tx1">
                    <a:lumMod val="50000"/>
                    <a:lumOff val="50000"/>
                  </a:schemeClr>
                </a:solidFill>
                <a:latin typeface="微软雅黑" panose="020B0503020204020204" pitchFamily="34" charset="-122"/>
              </a:rPr>
              <a:t>4</a:t>
            </a:r>
            <a:endParaRPr lang="zh-CN" altLang="en-US" sz="2599" b="1" dirty="0">
              <a:solidFill>
                <a:schemeClr val="tx1">
                  <a:lumMod val="50000"/>
                  <a:lumOff val="50000"/>
                </a:schemeClr>
              </a:solidFill>
              <a:latin typeface="微软雅黑" panose="020B0503020204020204" pitchFamily="34" charset="-122"/>
            </a:endParaRPr>
          </a:p>
        </p:txBody>
      </p:sp>
      <p:sp>
        <p:nvSpPr>
          <p:cNvPr id="2" name="灯片编号占位符 1"/>
          <p:cNvSpPr>
            <a:spLocks noGrp="1"/>
          </p:cNvSpPr>
          <p:nvPr>
            <p:ph type="sldNum" sz="quarter" idx="12"/>
          </p:nvPr>
        </p:nvSpPr>
        <p:spPr/>
        <p:txBody>
          <a:bodyPr/>
          <a:lstStyle/>
          <a:p>
            <a:fld id="{015CE2E0-6DDF-4FAE-9DBA-F1C48BF5C133}" type="slidenum">
              <a:rPr lang="zh-CN" altLang="en-US" smtClean="0"/>
              <a:t>17</a:t>
            </a:fld>
            <a:endParaRPr lang="zh-CN" altLang="en-US"/>
          </a:p>
        </p:txBody>
      </p:sp>
    </p:spTree>
    <p:extLst>
      <p:ext uri="{BB962C8B-B14F-4D97-AF65-F5344CB8AC3E}">
        <p14:creationId xmlns:p14="http://schemas.microsoft.com/office/powerpoint/2010/main" val="1732141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234919" y="1238956"/>
            <a:ext cx="10656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63774F48-BBA4-4591-8A95-8DBD0546A2B6}"/>
              </a:ext>
            </a:extLst>
          </p:cNvPr>
          <p:cNvSpPr/>
          <p:nvPr/>
        </p:nvSpPr>
        <p:spPr>
          <a:xfrm>
            <a:off x="-14743" y="2859702"/>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rgbClr val="F1F5F7"/>
                </a:solidFill>
                <a:latin typeface="等线" panose="02010600030101010101" pitchFamily="2" charset="-122"/>
                <a:ea typeface="等线" panose="02010600030101010101" pitchFamily="2" charset="-122"/>
              </a:rPr>
              <a:t>PAC</a:t>
            </a:r>
            <a:r>
              <a:rPr lang="zh-CN" altLang="en-US" sz="1600" b="1" dirty="0">
                <a:solidFill>
                  <a:srgbClr val="F1F5F7"/>
                </a:solidFill>
                <a:latin typeface="等线" panose="02010600030101010101" pitchFamily="2" charset="-122"/>
                <a:ea typeface="等线" panose="02010600030101010101" pitchFamily="2" charset="-122"/>
              </a:rPr>
              <a:t>的实现</a:t>
            </a:r>
          </a:p>
        </p:txBody>
      </p:sp>
      <p:sp>
        <p:nvSpPr>
          <p:cNvPr id="31" name="矩形 30">
            <a:extLst>
              <a:ext uri="{FF2B5EF4-FFF2-40B4-BE49-F238E27FC236}">
                <a16:creationId xmlns:a16="http://schemas.microsoft.com/office/drawing/2014/main" id="{80E2CC32-FA57-489B-941C-78F36376C3FF}"/>
              </a:ext>
            </a:extLst>
          </p:cNvPr>
          <p:cNvSpPr/>
          <p:nvPr/>
        </p:nvSpPr>
        <p:spPr>
          <a:xfrm>
            <a:off x="-16121" y="3655561"/>
            <a:ext cx="1650454" cy="778669"/>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2"/>
                </a:solidFill>
                <a:latin typeface="等线" panose="02010600030101010101" pitchFamily="2" charset="-122"/>
                <a:ea typeface="等线" panose="02010600030101010101" pitchFamily="2" charset="-122"/>
              </a:rPr>
              <a:t>PAC</a:t>
            </a:r>
            <a:r>
              <a:rPr lang="zh-CN" altLang="en-US" sz="1600" b="1" dirty="0">
                <a:solidFill>
                  <a:schemeClr val="tx2"/>
                </a:solidFill>
                <a:latin typeface="等线" panose="02010600030101010101" pitchFamily="2" charset="-122"/>
                <a:ea typeface="等线" panose="02010600030101010101" pitchFamily="2" charset="-122"/>
              </a:rPr>
              <a:t>的优点</a:t>
            </a:r>
          </a:p>
        </p:txBody>
      </p:sp>
      <p:sp>
        <p:nvSpPr>
          <p:cNvPr id="33" name="矩形 32">
            <a:extLst>
              <a:ext uri="{FF2B5EF4-FFF2-40B4-BE49-F238E27FC236}">
                <a16:creationId xmlns:a16="http://schemas.microsoft.com/office/drawing/2014/main" id="{0F3F22C8-A8CF-45FB-BC61-2D44B76CC200}"/>
              </a:ext>
            </a:extLst>
          </p:cNvPr>
          <p:cNvSpPr/>
          <p:nvPr/>
        </p:nvSpPr>
        <p:spPr>
          <a:xfrm>
            <a:off x="-16121" y="4434231"/>
            <a:ext cx="1650454" cy="2558932"/>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2AEB359A-E95A-4072-85B4-BE11EF590B17}"/>
              </a:ext>
            </a:extLst>
          </p:cNvPr>
          <p:cNvSpPr txBox="1"/>
          <p:nvPr/>
        </p:nvSpPr>
        <p:spPr>
          <a:xfrm>
            <a:off x="1962661" y="349134"/>
            <a:ext cx="3628417" cy="523220"/>
          </a:xfrm>
          <a:prstGeom prst="rect">
            <a:avLst/>
          </a:prstGeom>
          <a:noFill/>
        </p:spPr>
        <p:txBody>
          <a:bodyPr wrap="square" rtlCol="0">
            <a:spAutoFit/>
          </a:bodyPr>
          <a:lstStyle/>
          <a:p>
            <a:r>
              <a:rPr lang="zh-CN" altLang="en-US" sz="2800" b="1" dirty="0">
                <a:latin typeface="等线" panose="02010600030101010101" pitchFamily="2" charset="-122"/>
                <a:ea typeface="等线" panose="02010600030101010101" pitchFamily="2" charset="-122"/>
              </a:rPr>
              <a:t>实现（词法分析器）</a:t>
            </a:r>
          </a:p>
        </p:txBody>
      </p:sp>
      <p:sp>
        <p:nvSpPr>
          <p:cNvPr id="2" name="灯片编号占位符 1"/>
          <p:cNvSpPr>
            <a:spLocks noGrp="1"/>
          </p:cNvSpPr>
          <p:nvPr>
            <p:ph type="sldNum" sz="quarter" idx="12"/>
          </p:nvPr>
        </p:nvSpPr>
        <p:spPr/>
        <p:txBody>
          <a:bodyPr/>
          <a:lstStyle/>
          <a:p>
            <a:fld id="{015CE2E0-6DDF-4FAE-9DBA-F1C48BF5C133}" type="slidenum">
              <a:rPr lang="zh-CN" altLang="en-US" smtClean="0"/>
              <a:t>18</a:t>
            </a:fld>
            <a:endParaRPr lang="zh-CN" altLang="en-US"/>
          </a:p>
        </p:txBody>
      </p:sp>
      <p:sp>
        <p:nvSpPr>
          <p:cNvPr id="18" name="矩形 17">
            <a:extLst>
              <a:ext uri="{FF2B5EF4-FFF2-40B4-BE49-F238E27FC236}">
                <a16:creationId xmlns:a16="http://schemas.microsoft.com/office/drawing/2014/main" id="{0F01DA30-3C31-48D9-9AEE-92A4D012BD06}"/>
              </a:ext>
            </a:extLst>
          </p:cNvPr>
          <p:cNvSpPr/>
          <p:nvPr/>
        </p:nvSpPr>
        <p:spPr bwMode="auto">
          <a:xfrm>
            <a:off x="493485" y="336367"/>
            <a:ext cx="432000" cy="432000"/>
          </a:xfrm>
          <a:prstGeom prst="rect">
            <a:avLst/>
          </a:prstGeom>
          <a:noFill/>
          <a:ln>
            <a:solidFill>
              <a:schemeClr val="accent1"/>
            </a:solidFill>
          </a:ln>
        </p:spPr>
        <p:txBody>
          <a:bodyPr vert="horz" wrap="square" lIns="91440" tIns="45720" rIns="91440" bIns="45720" numCol="1" rtlCol="0" anchor="t" anchorCtr="0" compatLnSpc="1"/>
          <a:lstStyle/>
          <a:p>
            <a:pPr algn="ctr"/>
            <a:endParaRPr lang="zh-CN" altLang="en-US"/>
          </a:p>
        </p:txBody>
      </p:sp>
      <p:sp>
        <p:nvSpPr>
          <p:cNvPr id="19" name="矩形 18">
            <a:extLst>
              <a:ext uri="{FF2B5EF4-FFF2-40B4-BE49-F238E27FC236}">
                <a16:creationId xmlns:a16="http://schemas.microsoft.com/office/drawing/2014/main" id="{53FC6E62-0C3D-4476-9A9C-9E674B645AEA}"/>
              </a:ext>
            </a:extLst>
          </p:cNvPr>
          <p:cNvSpPr/>
          <p:nvPr/>
        </p:nvSpPr>
        <p:spPr bwMode="auto">
          <a:xfrm>
            <a:off x="744243" y="573932"/>
            <a:ext cx="288000" cy="288000"/>
          </a:xfrm>
          <a:prstGeom prst="rect">
            <a:avLst/>
          </a:prstGeom>
          <a:solidFill>
            <a:schemeClr val="accent1"/>
          </a:solidFill>
          <a:ln>
            <a:noFill/>
          </a:ln>
        </p:spPr>
        <p:txBody>
          <a:bodyPr vert="horz" wrap="square" lIns="91440" tIns="45720" rIns="91440" bIns="45720" numCol="1" rtlCol="0" anchor="t" anchorCtr="0" compatLnSpc="1"/>
          <a:lstStyle/>
          <a:p>
            <a:pPr algn="ctr"/>
            <a:endParaRPr lang="zh-CN" altLang="en-US"/>
          </a:p>
        </p:txBody>
      </p:sp>
      <p:sp>
        <p:nvSpPr>
          <p:cNvPr id="20" name="矩形 19">
            <a:extLst>
              <a:ext uri="{FF2B5EF4-FFF2-40B4-BE49-F238E27FC236}">
                <a16:creationId xmlns:a16="http://schemas.microsoft.com/office/drawing/2014/main" id="{82D8EC20-BC05-4874-BBB2-665FFA3B5D9B}"/>
              </a:ext>
            </a:extLst>
          </p:cNvPr>
          <p:cNvSpPr/>
          <p:nvPr/>
        </p:nvSpPr>
        <p:spPr>
          <a:xfrm>
            <a:off x="-14743" y="-30164"/>
            <a:ext cx="1650454" cy="1281817"/>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E7808C04-4A08-4BA8-876D-9F739F5B0A29}"/>
              </a:ext>
            </a:extLst>
          </p:cNvPr>
          <p:cNvSpPr/>
          <p:nvPr/>
        </p:nvSpPr>
        <p:spPr>
          <a:xfrm>
            <a:off x="-14514" y="2064543"/>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rgbClr val="FFFFFF"/>
                </a:solidFill>
                <a:latin typeface="等线" panose="02010600030101010101" pitchFamily="2" charset="-122"/>
                <a:ea typeface="等线" panose="02010600030101010101" pitchFamily="2" charset="-122"/>
              </a:rPr>
              <a:t>PAC</a:t>
            </a:r>
            <a:r>
              <a:rPr lang="zh-CN" altLang="en-US" sz="1600" b="1" dirty="0">
                <a:solidFill>
                  <a:srgbClr val="FFFFFF"/>
                </a:solidFill>
                <a:latin typeface="等线" panose="02010600030101010101" pitchFamily="2" charset="-122"/>
                <a:ea typeface="等线" panose="02010600030101010101" pitchFamily="2" charset="-122"/>
              </a:rPr>
              <a:t>的结构</a:t>
            </a:r>
          </a:p>
        </p:txBody>
      </p:sp>
      <p:sp>
        <p:nvSpPr>
          <p:cNvPr id="22" name="矩形 21">
            <a:extLst>
              <a:ext uri="{FF2B5EF4-FFF2-40B4-BE49-F238E27FC236}">
                <a16:creationId xmlns:a16="http://schemas.microsoft.com/office/drawing/2014/main" id="{1F38F80F-EA49-4959-8674-AEAFCA74F9E9}"/>
              </a:ext>
            </a:extLst>
          </p:cNvPr>
          <p:cNvSpPr/>
          <p:nvPr/>
        </p:nvSpPr>
        <p:spPr>
          <a:xfrm>
            <a:off x="-16121" y="126832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rgbClr val="FFFFFF"/>
                </a:solidFill>
                <a:latin typeface="等线" panose="02010600030101010101" pitchFamily="2" charset="-122"/>
                <a:ea typeface="等线" panose="02010600030101010101" pitchFamily="2" charset="-122"/>
              </a:rPr>
              <a:t>PAC</a:t>
            </a:r>
            <a:r>
              <a:rPr lang="zh-CN" altLang="en-US" sz="1600" b="1" dirty="0">
                <a:solidFill>
                  <a:srgbClr val="FFFFFF"/>
                </a:solidFill>
                <a:latin typeface="等线" panose="02010600030101010101" pitchFamily="2" charset="-122"/>
                <a:ea typeface="等线" panose="02010600030101010101" pitchFamily="2" charset="-122"/>
              </a:rPr>
              <a:t>模式定义</a:t>
            </a:r>
          </a:p>
        </p:txBody>
      </p:sp>
      <p:pic>
        <p:nvPicPr>
          <p:cNvPr id="23" name="图片 22">
            <a:extLst>
              <a:ext uri="{FF2B5EF4-FFF2-40B4-BE49-F238E27FC236}">
                <a16:creationId xmlns:a16="http://schemas.microsoft.com/office/drawing/2014/main" id="{01C96E20-4DC2-4CAC-B453-C01020E69AD7}"/>
              </a:ext>
            </a:extLst>
          </p:cNvPr>
          <p:cNvPicPr>
            <a:picLocks noChangeAspect="1"/>
          </p:cNvPicPr>
          <p:nvPr/>
        </p:nvPicPr>
        <p:blipFill rotWithShape="1">
          <a:blip r:embed="rId3">
            <a:extLst>
              <a:ext uri="{28A0092B-C50C-407E-A947-70E740481C1C}">
                <a14:useLocalDpi xmlns:a14="http://schemas.microsoft.com/office/drawing/2010/main" val="0"/>
              </a:ext>
            </a:extLst>
          </a:blip>
          <a:srcRect l="5526" t="25521" r="74913" b="19194"/>
          <a:stretch/>
        </p:blipFill>
        <p:spPr>
          <a:xfrm>
            <a:off x="215900" y="34121"/>
            <a:ext cx="1181100" cy="1200730"/>
          </a:xfrm>
          <a:prstGeom prst="rect">
            <a:avLst/>
          </a:prstGeom>
        </p:spPr>
      </p:pic>
      <p:sp>
        <p:nvSpPr>
          <p:cNvPr id="24" name="矩形 23">
            <a:extLst>
              <a:ext uri="{FF2B5EF4-FFF2-40B4-BE49-F238E27FC236}">
                <a16:creationId xmlns:a16="http://schemas.microsoft.com/office/drawing/2014/main" id="{EDE8D4CE-49D2-460B-BCC9-5A8857C0E809}"/>
              </a:ext>
            </a:extLst>
          </p:cNvPr>
          <p:cNvSpPr/>
          <p:nvPr/>
        </p:nvSpPr>
        <p:spPr>
          <a:xfrm>
            <a:off x="1637093" y="3372833"/>
            <a:ext cx="7859834" cy="364863"/>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rtlCol="0" anchor="ctr"/>
          <a:lstStyle/>
          <a:p>
            <a:pPr algn="ctr"/>
            <a:endParaRPr lang="zh-CN" altLang="en-US" sz="2489">
              <a:latin typeface="微软雅黑" panose="020B0503020204020204" pitchFamily="34" charset="-122"/>
              <a:ea typeface="微软雅黑" panose="020B0503020204020204" pitchFamily="34" charset="-122"/>
            </a:endParaRPr>
          </a:p>
        </p:txBody>
      </p:sp>
      <p:sp>
        <p:nvSpPr>
          <p:cNvPr id="25" name="文本框 3">
            <a:extLst>
              <a:ext uri="{FF2B5EF4-FFF2-40B4-BE49-F238E27FC236}">
                <a16:creationId xmlns:a16="http://schemas.microsoft.com/office/drawing/2014/main" id="{64EA948D-EA75-4F0D-B69E-F1D98A46E4A2}"/>
              </a:ext>
            </a:extLst>
          </p:cNvPr>
          <p:cNvSpPr txBox="1"/>
          <p:nvPr/>
        </p:nvSpPr>
        <p:spPr>
          <a:xfrm>
            <a:off x="8897300" y="1996939"/>
            <a:ext cx="1107977" cy="1421920"/>
          </a:xfrm>
          <a:prstGeom prst="rect">
            <a:avLst/>
          </a:prstGeom>
          <a:noFill/>
        </p:spPr>
        <p:txBody>
          <a:bodyPr wrap="none" lIns="91431" tIns="45716" rIns="91431" bIns="45716" rtlCol="0">
            <a:spAutoFit/>
          </a:bodyPr>
          <a:lstStyle/>
          <a:p>
            <a:pPr algn="ctr">
              <a:lnSpc>
                <a:spcPct val="90000"/>
              </a:lnSpc>
            </a:pPr>
            <a:r>
              <a:rPr lang="zh-CN" altLang="en-US" sz="3600" dirty="0">
                <a:solidFill>
                  <a:schemeClr val="accent3"/>
                </a:solidFill>
                <a:latin typeface="微软雅黑" panose="020B0503020204020204" pitchFamily="34" charset="-122"/>
                <a:ea typeface="微软雅黑" panose="020B0503020204020204" pitchFamily="34" charset="-122"/>
              </a:rPr>
              <a:t>优点</a:t>
            </a:r>
            <a:endParaRPr lang="en-US" altLang="zh-CN" sz="3600" dirty="0">
              <a:solidFill>
                <a:schemeClr val="accent3"/>
              </a:solidFill>
              <a:latin typeface="微软雅黑" panose="020B0503020204020204" pitchFamily="34" charset="-122"/>
              <a:ea typeface="微软雅黑" panose="020B0503020204020204" pitchFamily="34" charset="-122"/>
            </a:endParaRPr>
          </a:p>
          <a:p>
            <a:pPr algn="ctr">
              <a:lnSpc>
                <a:spcPct val="90000"/>
              </a:lnSpc>
            </a:pPr>
            <a:r>
              <a:rPr lang="en-US" altLang="zh-CN" sz="6000" dirty="0">
                <a:solidFill>
                  <a:schemeClr val="accent3"/>
                </a:solidFill>
                <a:latin typeface="微软雅黑" panose="020B0503020204020204" pitchFamily="34" charset="-122"/>
                <a:ea typeface="微软雅黑" panose="020B0503020204020204" pitchFamily="34" charset="-122"/>
              </a:rPr>
              <a:t>01</a:t>
            </a:r>
            <a:endParaRPr lang="zh-CN" altLang="en-US" sz="6000" dirty="0">
              <a:solidFill>
                <a:schemeClr val="accent3"/>
              </a:solidFill>
              <a:latin typeface="微软雅黑" panose="020B0503020204020204" pitchFamily="34" charset="-122"/>
              <a:ea typeface="微软雅黑" panose="020B0503020204020204" pitchFamily="34" charset="-122"/>
            </a:endParaRPr>
          </a:p>
        </p:txBody>
      </p:sp>
      <p:grpSp>
        <p:nvGrpSpPr>
          <p:cNvPr id="26" name="组合 25">
            <a:extLst>
              <a:ext uri="{FF2B5EF4-FFF2-40B4-BE49-F238E27FC236}">
                <a16:creationId xmlns:a16="http://schemas.microsoft.com/office/drawing/2014/main" id="{DD74F253-BD35-4DA0-B663-2A732CADBC2F}"/>
              </a:ext>
            </a:extLst>
          </p:cNvPr>
          <p:cNvGrpSpPr/>
          <p:nvPr/>
        </p:nvGrpSpPr>
        <p:grpSpPr>
          <a:xfrm>
            <a:off x="8266864" y="1429324"/>
            <a:ext cx="2312810" cy="2313111"/>
            <a:chOff x="6864437" y="1751529"/>
            <a:chExt cx="1970470" cy="1970470"/>
          </a:xfrm>
          <a:effectLst>
            <a:outerShdw blurRad="50800" dist="38100" dir="2700000" algn="tl" rotWithShape="0">
              <a:prstClr val="black">
                <a:alpha val="40000"/>
              </a:prstClr>
            </a:outerShdw>
          </a:effectLst>
        </p:grpSpPr>
        <p:sp>
          <p:nvSpPr>
            <p:cNvPr id="27" name="任意多边形 4">
              <a:extLst>
                <a:ext uri="{FF2B5EF4-FFF2-40B4-BE49-F238E27FC236}">
                  <a16:creationId xmlns:a16="http://schemas.microsoft.com/office/drawing/2014/main" id="{06380B1E-6711-4EEB-A5ED-8E5D5DF8ECB3}"/>
                </a:ext>
              </a:extLst>
            </p:cNvPr>
            <p:cNvSpPr/>
            <p:nvPr/>
          </p:nvSpPr>
          <p:spPr>
            <a:xfrm>
              <a:off x="6864437" y="1751529"/>
              <a:ext cx="1970470" cy="1523844"/>
            </a:xfrm>
            <a:custGeom>
              <a:avLst/>
              <a:gdLst>
                <a:gd name="connsiteX0" fmla="*/ 985235 w 1970470"/>
                <a:gd name="connsiteY0" fmla="*/ 0 h 1523844"/>
                <a:gd name="connsiteX1" fmla="*/ 1970470 w 1970470"/>
                <a:gd name="connsiteY1" fmla="*/ 985235 h 1523844"/>
                <a:gd name="connsiteX2" fmla="*/ 1851557 w 1970470"/>
                <a:gd name="connsiteY2" fmla="*/ 1454856 h 1523844"/>
                <a:gd name="connsiteX3" fmla="*/ 1809646 w 1970470"/>
                <a:gd name="connsiteY3" fmla="*/ 1523844 h 1523844"/>
                <a:gd name="connsiteX4" fmla="*/ 1380307 w 1970470"/>
                <a:gd name="connsiteY4" fmla="*/ 1523844 h 1523844"/>
                <a:gd name="connsiteX5" fmla="*/ 1458954 w 1970470"/>
                <a:gd name="connsiteY5" fmla="*/ 1458954 h 1523844"/>
                <a:gd name="connsiteX6" fmla="*/ 1655175 w 1970470"/>
                <a:gd name="connsiteY6" fmla="*/ 985235 h 1523844"/>
                <a:gd name="connsiteX7" fmla="*/ 985235 w 1970470"/>
                <a:gd name="connsiteY7" fmla="*/ 315295 h 1523844"/>
                <a:gd name="connsiteX8" fmla="*/ 315295 w 1970470"/>
                <a:gd name="connsiteY8" fmla="*/ 985235 h 1523844"/>
                <a:gd name="connsiteX9" fmla="*/ 511516 w 1970470"/>
                <a:gd name="connsiteY9" fmla="*/ 1458954 h 1523844"/>
                <a:gd name="connsiteX10" fmla="*/ 590163 w 1970470"/>
                <a:gd name="connsiteY10" fmla="*/ 1523844 h 1523844"/>
                <a:gd name="connsiteX11" fmla="*/ 160824 w 1970470"/>
                <a:gd name="connsiteY11" fmla="*/ 1523844 h 1523844"/>
                <a:gd name="connsiteX12" fmla="*/ 118913 w 1970470"/>
                <a:gd name="connsiteY12" fmla="*/ 1454856 h 1523844"/>
                <a:gd name="connsiteX13" fmla="*/ 0 w 1970470"/>
                <a:gd name="connsiteY13" fmla="*/ 985235 h 1523844"/>
                <a:gd name="connsiteX14" fmla="*/ 985235 w 1970470"/>
                <a:gd name="connsiteY14" fmla="*/ 0 h 152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0470" h="1523844">
                  <a:moveTo>
                    <a:pt x="985235" y="0"/>
                  </a:moveTo>
                  <a:cubicBezTo>
                    <a:pt x="1529365" y="0"/>
                    <a:pt x="1970470" y="441105"/>
                    <a:pt x="1970470" y="985235"/>
                  </a:cubicBezTo>
                  <a:cubicBezTo>
                    <a:pt x="1970470" y="1155276"/>
                    <a:pt x="1927393" y="1315255"/>
                    <a:pt x="1851557" y="1454856"/>
                  </a:cubicBezTo>
                  <a:lnTo>
                    <a:pt x="1809646" y="1523844"/>
                  </a:lnTo>
                  <a:lnTo>
                    <a:pt x="1380307" y="1523844"/>
                  </a:lnTo>
                  <a:lnTo>
                    <a:pt x="1458954" y="1458954"/>
                  </a:lnTo>
                  <a:cubicBezTo>
                    <a:pt x="1580189" y="1337719"/>
                    <a:pt x="1655175" y="1170234"/>
                    <a:pt x="1655175" y="985235"/>
                  </a:cubicBezTo>
                  <a:cubicBezTo>
                    <a:pt x="1655175" y="615237"/>
                    <a:pt x="1355233" y="315295"/>
                    <a:pt x="985235" y="315295"/>
                  </a:cubicBezTo>
                  <a:cubicBezTo>
                    <a:pt x="615237" y="315295"/>
                    <a:pt x="315295" y="615237"/>
                    <a:pt x="315295" y="985235"/>
                  </a:cubicBezTo>
                  <a:cubicBezTo>
                    <a:pt x="315295" y="1170234"/>
                    <a:pt x="390281" y="1337719"/>
                    <a:pt x="511516" y="1458954"/>
                  </a:cubicBezTo>
                  <a:lnTo>
                    <a:pt x="590163" y="1523844"/>
                  </a:lnTo>
                  <a:lnTo>
                    <a:pt x="160824" y="1523844"/>
                  </a:lnTo>
                  <a:lnTo>
                    <a:pt x="118913" y="1454856"/>
                  </a:lnTo>
                  <a:cubicBezTo>
                    <a:pt x="43077" y="1315255"/>
                    <a:pt x="0" y="1155276"/>
                    <a:pt x="0" y="985235"/>
                  </a:cubicBezTo>
                  <a:cubicBezTo>
                    <a:pt x="0" y="441105"/>
                    <a:pt x="441105" y="0"/>
                    <a:pt x="985235"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微软雅黑" panose="020B0503020204020204" pitchFamily="34" charset="-122"/>
                <a:ea typeface="微软雅黑" panose="020B0503020204020204" pitchFamily="34" charset="-122"/>
              </a:endParaRPr>
            </a:p>
          </p:txBody>
        </p:sp>
        <p:sp>
          <p:nvSpPr>
            <p:cNvPr id="29" name="任意多边形 5">
              <a:extLst>
                <a:ext uri="{FF2B5EF4-FFF2-40B4-BE49-F238E27FC236}">
                  <a16:creationId xmlns:a16="http://schemas.microsoft.com/office/drawing/2014/main" id="{4E570259-CFDA-456C-B4D9-D8A8DE71B17B}"/>
                </a:ext>
              </a:extLst>
            </p:cNvPr>
            <p:cNvSpPr/>
            <p:nvPr/>
          </p:nvSpPr>
          <p:spPr>
            <a:xfrm>
              <a:off x="7025261" y="3275373"/>
              <a:ext cx="1648822" cy="446626"/>
            </a:xfrm>
            <a:custGeom>
              <a:avLst/>
              <a:gdLst>
                <a:gd name="connsiteX0" fmla="*/ 0 w 1648822"/>
                <a:gd name="connsiteY0" fmla="*/ 0 h 446626"/>
                <a:gd name="connsiteX1" fmla="*/ 429339 w 1648822"/>
                <a:gd name="connsiteY1" fmla="*/ 0 h 446626"/>
                <a:gd name="connsiteX2" fmla="*/ 449841 w 1648822"/>
                <a:gd name="connsiteY2" fmla="*/ 16916 h 446626"/>
                <a:gd name="connsiteX3" fmla="*/ 824411 w 1648822"/>
                <a:gd name="connsiteY3" fmla="*/ 131331 h 446626"/>
                <a:gd name="connsiteX4" fmla="*/ 1198981 w 1648822"/>
                <a:gd name="connsiteY4" fmla="*/ 16916 h 446626"/>
                <a:gd name="connsiteX5" fmla="*/ 1219483 w 1648822"/>
                <a:gd name="connsiteY5" fmla="*/ 0 h 446626"/>
                <a:gd name="connsiteX6" fmla="*/ 1648822 w 1648822"/>
                <a:gd name="connsiteY6" fmla="*/ 0 h 446626"/>
                <a:gd name="connsiteX7" fmla="*/ 1641383 w 1648822"/>
                <a:gd name="connsiteY7" fmla="*/ 12245 h 446626"/>
                <a:gd name="connsiteX8" fmla="*/ 824411 w 1648822"/>
                <a:gd name="connsiteY8" fmla="*/ 446626 h 446626"/>
                <a:gd name="connsiteX9" fmla="*/ 7439 w 1648822"/>
                <a:gd name="connsiteY9" fmla="*/ 12245 h 446626"/>
                <a:gd name="connsiteX10" fmla="*/ 0 w 1648822"/>
                <a:gd name="connsiteY10" fmla="*/ 0 h 446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48822" h="446626">
                  <a:moveTo>
                    <a:pt x="0" y="0"/>
                  </a:moveTo>
                  <a:lnTo>
                    <a:pt x="429339" y="0"/>
                  </a:lnTo>
                  <a:lnTo>
                    <a:pt x="449841" y="16916"/>
                  </a:lnTo>
                  <a:cubicBezTo>
                    <a:pt x="556764" y="89152"/>
                    <a:pt x="685662" y="131331"/>
                    <a:pt x="824411" y="131331"/>
                  </a:cubicBezTo>
                  <a:cubicBezTo>
                    <a:pt x="963160" y="131331"/>
                    <a:pt x="1092058" y="89152"/>
                    <a:pt x="1198981" y="16916"/>
                  </a:cubicBezTo>
                  <a:lnTo>
                    <a:pt x="1219483" y="0"/>
                  </a:lnTo>
                  <a:lnTo>
                    <a:pt x="1648822" y="0"/>
                  </a:lnTo>
                  <a:lnTo>
                    <a:pt x="1641383" y="12245"/>
                  </a:lnTo>
                  <a:cubicBezTo>
                    <a:pt x="1464329" y="274319"/>
                    <a:pt x="1164492" y="446626"/>
                    <a:pt x="824411" y="446626"/>
                  </a:cubicBezTo>
                  <a:cubicBezTo>
                    <a:pt x="484330" y="446626"/>
                    <a:pt x="184493" y="274319"/>
                    <a:pt x="7439" y="12245"/>
                  </a:cubicBez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微软雅黑" panose="020B0503020204020204" pitchFamily="34" charset="-122"/>
                <a:ea typeface="微软雅黑" panose="020B0503020204020204" pitchFamily="34" charset="-122"/>
              </a:endParaRPr>
            </a:p>
          </p:txBody>
        </p:sp>
      </p:grpSp>
      <p:sp>
        <p:nvSpPr>
          <p:cNvPr id="34" name="矩形 33">
            <a:extLst>
              <a:ext uri="{FF2B5EF4-FFF2-40B4-BE49-F238E27FC236}">
                <a16:creationId xmlns:a16="http://schemas.microsoft.com/office/drawing/2014/main" id="{AE85C297-BA85-4B92-A970-50DE54F2D483}"/>
              </a:ext>
            </a:extLst>
          </p:cNvPr>
          <p:cNvSpPr/>
          <p:nvPr/>
        </p:nvSpPr>
        <p:spPr>
          <a:xfrm flipV="1">
            <a:off x="1637093" y="4078417"/>
            <a:ext cx="4595598" cy="369600"/>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rtlCol="0" anchor="ctr"/>
          <a:lstStyle/>
          <a:p>
            <a:pPr algn="ctr"/>
            <a:endParaRPr lang="zh-CN" altLang="en-US" sz="2489">
              <a:latin typeface="微软雅黑" panose="020B0503020204020204" pitchFamily="34" charset="-122"/>
              <a:ea typeface="微软雅黑" panose="020B0503020204020204" pitchFamily="34" charset="-122"/>
            </a:endParaRPr>
          </a:p>
        </p:txBody>
      </p:sp>
      <p:sp>
        <p:nvSpPr>
          <p:cNvPr id="36" name="文本框 16">
            <a:extLst>
              <a:ext uri="{FF2B5EF4-FFF2-40B4-BE49-F238E27FC236}">
                <a16:creationId xmlns:a16="http://schemas.microsoft.com/office/drawing/2014/main" id="{B3E426F6-7B0B-4351-9BFD-9B92F00E477A}"/>
              </a:ext>
            </a:extLst>
          </p:cNvPr>
          <p:cNvSpPr txBox="1"/>
          <p:nvPr/>
        </p:nvSpPr>
        <p:spPr>
          <a:xfrm>
            <a:off x="5689767" y="4628891"/>
            <a:ext cx="1107977" cy="1421920"/>
          </a:xfrm>
          <a:prstGeom prst="rect">
            <a:avLst/>
          </a:prstGeom>
          <a:noFill/>
        </p:spPr>
        <p:txBody>
          <a:bodyPr wrap="none" lIns="91431" tIns="45716" rIns="91431" bIns="45716" rtlCol="0">
            <a:spAutoFit/>
          </a:bodyPr>
          <a:lstStyle/>
          <a:p>
            <a:pPr algn="ctr">
              <a:lnSpc>
                <a:spcPct val="90000"/>
              </a:lnSpc>
            </a:pPr>
            <a:r>
              <a:rPr lang="zh-CN" altLang="en-US" sz="3600" dirty="0">
                <a:solidFill>
                  <a:schemeClr val="accent2"/>
                </a:solidFill>
                <a:latin typeface="微软雅黑" panose="020B0503020204020204" pitchFamily="34" charset="-122"/>
                <a:ea typeface="微软雅黑" panose="020B0503020204020204" pitchFamily="34" charset="-122"/>
              </a:rPr>
              <a:t>优点</a:t>
            </a:r>
            <a:endParaRPr lang="en-US" altLang="zh-CN" sz="3600" dirty="0">
              <a:solidFill>
                <a:schemeClr val="accent2"/>
              </a:solidFill>
              <a:latin typeface="微软雅黑" panose="020B0503020204020204" pitchFamily="34" charset="-122"/>
              <a:ea typeface="微软雅黑" panose="020B0503020204020204" pitchFamily="34" charset="-122"/>
            </a:endParaRPr>
          </a:p>
          <a:p>
            <a:pPr algn="ctr">
              <a:lnSpc>
                <a:spcPct val="90000"/>
              </a:lnSpc>
            </a:pPr>
            <a:r>
              <a:rPr lang="en-US" altLang="zh-CN" sz="6000" dirty="0">
                <a:solidFill>
                  <a:schemeClr val="accent2"/>
                </a:solidFill>
                <a:latin typeface="微软雅黑" panose="020B0503020204020204" pitchFamily="34" charset="-122"/>
                <a:ea typeface="微软雅黑" panose="020B0503020204020204" pitchFamily="34" charset="-122"/>
              </a:rPr>
              <a:t>02</a:t>
            </a:r>
            <a:endParaRPr lang="zh-CN" altLang="en-US" sz="6000" dirty="0">
              <a:solidFill>
                <a:schemeClr val="accent2"/>
              </a:solidFill>
              <a:latin typeface="微软雅黑" panose="020B0503020204020204" pitchFamily="34" charset="-122"/>
              <a:ea typeface="微软雅黑" panose="020B0503020204020204" pitchFamily="34" charset="-122"/>
            </a:endParaRPr>
          </a:p>
        </p:txBody>
      </p:sp>
      <p:grpSp>
        <p:nvGrpSpPr>
          <p:cNvPr id="37" name="组合 36">
            <a:extLst>
              <a:ext uri="{FF2B5EF4-FFF2-40B4-BE49-F238E27FC236}">
                <a16:creationId xmlns:a16="http://schemas.microsoft.com/office/drawing/2014/main" id="{C93A155F-E9C9-47F7-840F-A8E6F40AA33A}"/>
              </a:ext>
            </a:extLst>
          </p:cNvPr>
          <p:cNvGrpSpPr/>
          <p:nvPr/>
        </p:nvGrpSpPr>
        <p:grpSpPr>
          <a:xfrm flipV="1">
            <a:off x="5091409" y="4078421"/>
            <a:ext cx="2312810" cy="2313111"/>
            <a:chOff x="6864437" y="1751529"/>
            <a:chExt cx="1970470" cy="1970470"/>
          </a:xfrm>
          <a:effectLst>
            <a:outerShdw blurRad="50800" dist="38100" dir="2700000" algn="tl" rotWithShape="0">
              <a:prstClr val="black">
                <a:alpha val="40000"/>
              </a:prstClr>
            </a:outerShdw>
          </a:effectLst>
        </p:grpSpPr>
        <p:sp>
          <p:nvSpPr>
            <p:cNvPr id="38" name="任意多边形 9">
              <a:extLst>
                <a:ext uri="{FF2B5EF4-FFF2-40B4-BE49-F238E27FC236}">
                  <a16:creationId xmlns:a16="http://schemas.microsoft.com/office/drawing/2014/main" id="{AFC0FC8D-95D6-4317-8052-75DCFC5E2A76}"/>
                </a:ext>
              </a:extLst>
            </p:cNvPr>
            <p:cNvSpPr/>
            <p:nvPr/>
          </p:nvSpPr>
          <p:spPr>
            <a:xfrm>
              <a:off x="6864437" y="1751529"/>
              <a:ext cx="1970470" cy="1523844"/>
            </a:xfrm>
            <a:custGeom>
              <a:avLst/>
              <a:gdLst>
                <a:gd name="connsiteX0" fmla="*/ 985235 w 1970470"/>
                <a:gd name="connsiteY0" fmla="*/ 0 h 1523844"/>
                <a:gd name="connsiteX1" fmla="*/ 1970470 w 1970470"/>
                <a:gd name="connsiteY1" fmla="*/ 985235 h 1523844"/>
                <a:gd name="connsiteX2" fmla="*/ 1851557 w 1970470"/>
                <a:gd name="connsiteY2" fmla="*/ 1454856 h 1523844"/>
                <a:gd name="connsiteX3" fmla="*/ 1809646 w 1970470"/>
                <a:gd name="connsiteY3" fmla="*/ 1523844 h 1523844"/>
                <a:gd name="connsiteX4" fmla="*/ 1380307 w 1970470"/>
                <a:gd name="connsiteY4" fmla="*/ 1523844 h 1523844"/>
                <a:gd name="connsiteX5" fmla="*/ 1458954 w 1970470"/>
                <a:gd name="connsiteY5" fmla="*/ 1458954 h 1523844"/>
                <a:gd name="connsiteX6" fmla="*/ 1655175 w 1970470"/>
                <a:gd name="connsiteY6" fmla="*/ 985235 h 1523844"/>
                <a:gd name="connsiteX7" fmla="*/ 985235 w 1970470"/>
                <a:gd name="connsiteY7" fmla="*/ 315295 h 1523844"/>
                <a:gd name="connsiteX8" fmla="*/ 315295 w 1970470"/>
                <a:gd name="connsiteY8" fmla="*/ 985235 h 1523844"/>
                <a:gd name="connsiteX9" fmla="*/ 511516 w 1970470"/>
                <a:gd name="connsiteY9" fmla="*/ 1458954 h 1523844"/>
                <a:gd name="connsiteX10" fmla="*/ 590163 w 1970470"/>
                <a:gd name="connsiteY10" fmla="*/ 1523844 h 1523844"/>
                <a:gd name="connsiteX11" fmla="*/ 160824 w 1970470"/>
                <a:gd name="connsiteY11" fmla="*/ 1523844 h 1523844"/>
                <a:gd name="connsiteX12" fmla="*/ 118913 w 1970470"/>
                <a:gd name="connsiteY12" fmla="*/ 1454856 h 1523844"/>
                <a:gd name="connsiteX13" fmla="*/ 0 w 1970470"/>
                <a:gd name="connsiteY13" fmla="*/ 985235 h 1523844"/>
                <a:gd name="connsiteX14" fmla="*/ 985235 w 1970470"/>
                <a:gd name="connsiteY14" fmla="*/ 0 h 152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0470" h="1523844">
                  <a:moveTo>
                    <a:pt x="985235" y="0"/>
                  </a:moveTo>
                  <a:cubicBezTo>
                    <a:pt x="1529365" y="0"/>
                    <a:pt x="1970470" y="441105"/>
                    <a:pt x="1970470" y="985235"/>
                  </a:cubicBezTo>
                  <a:cubicBezTo>
                    <a:pt x="1970470" y="1155276"/>
                    <a:pt x="1927393" y="1315255"/>
                    <a:pt x="1851557" y="1454856"/>
                  </a:cubicBezTo>
                  <a:lnTo>
                    <a:pt x="1809646" y="1523844"/>
                  </a:lnTo>
                  <a:lnTo>
                    <a:pt x="1380307" y="1523844"/>
                  </a:lnTo>
                  <a:lnTo>
                    <a:pt x="1458954" y="1458954"/>
                  </a:lnTo>
                  <a:cubicBezTo>
                    <a:pt x="1580189" y="1337719"/>
                    <a:pt x="1655175" y="1170234"/>
                    <a:pt x="1655175" y="985235"/>
                  </a:cubicBezTo>
                  <a:cubicBezTo>
                    <a:pt x="1655175" y="615237"/>
                    <a:pt x="1355233" y="315295"/>
                    <a:pt x="985235" y="315295"/>
                  </a:cubicBezTo>
                  <a:cubicBezTo>
                    <a:pt x="615237" y="315295"/>
                    <a:pt x="315295" y="615237"/>
                    <a:pt x="315295" y="985235"/>
                  </a:cubicBezTo>
                  <a:cubicBezTo>
                    <a:pt x="315295" y="1170234"/>
                    <a:pt x="390281" y="1337719"/>
                    <a:pt x="511516" y="1458954"/>
                  </a:cubicBezTo>
                  <a:lnTo>
                    <a:pt x="590163" y="1523844"/>
                  </a:lnTo>
                  <a:lnTo>
                    <a:pt x="160824" y="1523844"/>
                  </a:lnTo>
                  <a:lnTo>
                    <a:pt x="118913" y="1454856"/>
                  </a:lnTo>
                  <a:cubicBezTo>
                    <a:pt x="43077" y="1315255"/>
                    <a:pt x="0" y="1155276"/>
                    <a:pt x="0" y="985235"/>
                  </a:cubicBezTo>
                  <a:cubicBezTo>
                    <a:pt x="0" y="441105"/>
                    <a:pt x="441105" y="0"/>
                    <a:pt x="98523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微软雅黑" panose="020B0503020204020204" pitchFamily="34" charset="-122"/>
                <a:ea typeface="微软雅黑" panose="020B0503020204020204" pitchFamily="34" charset="-122"/>
              </a:endParaRPr>
            </a:p>
          </p:txBody>
        </p:sp>
        <p:sp>
          <p:nvSpPr>
            <p:cNvPr id="39" name="任意多边形 10">
              <a:extLst>
                <a:ext uri="{FF2B5EF4-FFF2-40B4-BE49-F238E27FC236}">
                  <a16:creationId xmlns:a16="http://schemas.microsoft.com/office/drawing/2014/main" id="{B33E39C1-7641-4003-A1A1-39FC86F82E59}"/>
                </a:ext>
              </a:extLst>
            </p:cNvPr>
            <p:cNvSpPr/>
            <p:nvPr/>
          </p:nvSpPr>
          <p:spPr>
            <a:xfrm>
              <a:off x="7025261" y="3275373"/>
              <a:ext cx="1648822" cy="446626"/>
            </a:xfrm>
            <a:custGeom>
              <a:avLst/>
              <a:gdLst>
                <a:gd name="connsiteX0" fmla="*/ 0 w 1648822"/>
                <a:gd name="connsiteY0" fmla="*/ 0 h 446626"/>
                <a:gd name="connsiteX1" fmla="*/ 429339 w 1648822"/>
                <a:gd name="connsiteY1" fmla="*/ 0 h 446626"/>
                <a:gd name="connsiteX2" fmla="*/ 449841 w 1648822"/>
                <a:gd name="connsiteY2" fmla="*/ 16916 h 446626"/>
                <a:gd name="connsiteX3" fmla="*/ 824411 w 1648822"/>
                <a:gd name="connsiteY3" fmla="*/ 131331 h 446626"/>
                <a:gd name="connsiteX4" fmla="*/ 1198981 w 1648822"/>
                <a:gd name="connsiteY4" fmla="*/ 16916 h 446626"/>
                <a:gd name="connsiteX5" fmla="*/ 1219483 w 1648822"/>
                <a:gd name="connsiteY5" fmla="*/ 0 h 446626"/>
                <a:gd name="connsiteX6" fmla="*/ 1648822 w 1648822"/>
                <a:gd name="connsiteY6" fmla="*/ 0 h 446626"/>
                <a:gd name="connsiteX7" fmla="*/ 1641383 w 1648822"/>
                <a:gd name="connsiteY7" fmla="*/ 12245 h 446626"/>
                <a:gd name="connsiteX8" fmla="*/ 824411 w 1648822"/>
                <a:gd name="connsiteY8" fmla="*/ 446626 h 446626"/>
                <a:gd name="connsiteX9" fmla="*/ 7439 w 1648822"/>
                <a:gd name="connsiteY9" fmla="*/ 12245 h 446626"/>
                <a:gd name="connsiteX10" fmla="*/ 0 w 1648822"/>
                <a:gd name="connsiteY10" fmla="*/ 0 h 446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48822" h="446626">
                  <a:moveTo>
                    <a:pt x="0" y="0"/>
                  </a:moveTo>
                  <a:lnTo>
                    <a:pt x="429339" y="0"/>
                  </a:lnTo>
                  <a:lnTo>
                    <a:pt x="449841" y="16916"/>
                  </a:lnTo>
                  <a:cubicBezTo>
                    <a:pt x="556764" y="89152"/>
                    <a:pt x="685662" y="131331"/>
                    <a:pt x="824411" y="131331"/>
                  </a:cubicBezTo>
                  <a:cubicBezTo>
                    <a:pt x="963160" y="131331"/>
                    <a:pt x="1092058" y="89152"/>
                    <a:pt x="1198981" y="16916"/>
                  </a:cubicBezTo>
                  <a:lnTo>
                    <a:pt x="1219483" y="0"/>
                  </a:lnTo>
                  <a:lnTo>
                    <a:pt x="1648822" y="0"/>
                  </a:lnTo>
                  <a:lnTo>
                    <a:pt x="1641383" y="12245"/>
                  </a:lnTo>
                  <a:cubicBezTo>
                    <a:pt x="1464329" y="274319"/>
                    <a:pt x="1164492" y="446626"/>
                    <a:pt x="824411" y="446626"/>
                  </a:cubicBezTo>
                  <a:cubicBezTo>
                    <a:pt x="484330" y="446626"/>
                    <a:pt x="184493" y="274319"/>
                    <a:pt x="7439" y="12245"/>
                  </a:cubicBez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微软雅黑" panose="020B0503020204020204" pitchFamily="34" charset="-122"/>
                <a:ea typeface="微软雅黑" panose="020B0503020204020204" pitchFamily="34" charset="-122"/>
              </a:endParaRPr>
            </a:p>
          </p:txBody>
        </p:sp>
      </p:grpSp>
      <p:sp>
        <p:nvSpPr>
          <p:cNvPr id="40" name="矩形 39">
            <a:extLst>
              <a:ext uri="{FF2B5EF4-FFF2-40B4-BE49-F238E27FC236}">
                <a16:creationId xmlns:a16="http://schemas.microsoft.com/office/drawing/2014/main" id="{A76559C2-707C-455F-B92A-BAC3310037AF}"/>
              </a:ext>
            </a:extLst>
          </p:cNvPr>
          <p:cNvSpPr/>
          <p:nvPr/>
        </p:nvSpPr>
        <p:spPr>
          <a:xfrm flipV="1">
            <a:off x="8626629" y="4078417"/>
            <a:ext cx="5200878" cy="369600"/>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rtlCol="0" anchor="ctr"/>
          <a:lstStyle/>
          <a:p>
            <a:pPr algn="ctr"/>
            <a:endParaRPr lang="zh-CN" altLang="en-US" sz="2489">
              <a:latin typeface="微软雅黑" panose="020B0503020204020204" pitchFamily="34" charset="-122"/>
              <a:ea typeface="微软雅黑" panose="020B0503020204020204" pitchFamily="34" charset="-122"/>
            </a:endParaRPr>
          </a:p>
        </p:txBody>
      </p:sp>
      <p:sp>
        <p:nvSpPr>
          <p:cNvPr id="41" name="文本框 24">
            <a:extLst>
              <a:ext uri="{FF2B5EF4-FFF2-40B4-BE49-F238E27FC236}">
                <a16:creationId xmlns:a16="http://schemas.microsoft.com/office/drawing/2014/main" id="{71D9BB1D-2352-4692-9770-BD20E4E733DB}"/>
              </a:ext>
            </a:extLst>
          </p:cNvPr>
          <p:cNvSpPr txBox="1"/>
          <p:nvPr/>
        </p:nvSpPr>
        <p:spPr>
          <a:xfrm>
            <a:off x="8180939" y="4644933"/>
            <a:ext cx="1107977" cy="1421920"/>
          </a:xfrm>
          <a:prstGeom prst="rect">
            <a:avLst/>
          </a:prstGeom>
          <a:noFill/>
        </p:spPr>
        <p:txBody>
          <a:bodyPr wrap="none" lIns="91431" tIns="45716" rIns="91431" bIns="45716" rtlCol="0">
            <a:spAutoFit/>
          </a:bodyPr>
          <a:lstStyle/>
          <a:p>
            <a:pPr algn="ctr">
              <a:lnSpc>
                <a:spcPct val="90000"/>
              </a:lnSpc>
            </a:pPr>
            <a:r>
              <a:rPr lang="zh-CN" altLang="en-US" sz="3600" dirty="0">
                <a:solidFill>
                  <a:schemeClr val="accent6"/>
                </a:solidFill>
                <a:latin typeface="微软雅黑" panose="020B0503020204020204" pitchFamily="34" charset="-122"/>
                <a:ea typeface="微软雅黑" panose="020B0503020204020204" pitchFamily="34" charset="-122"/>
              </a:rPr>
              <a:t>优点</a:t>
            </a:r>
            <a:endParaRPr lang="en-US" altLang="zh-CN" sz="3600" dirty="0">
              <a:solidFill>
                <a:schemeClr val="accent6"/>
              </a:solidFill>
              <a:latin typeface="微软雅黑" panose="020B0503020204020204" pitchFamily="34" charset="-122"/>
              <a:ea typeface="微软雅黑" panose="020B0503020204020204" pitchFamily="34" charset="-122"/>
            </a:endParaRPr>
          </a:p>
          <a:p>
            <a:pPr algn="ctr">
              <a:lnSpc>
                <a:spcPct val="90000"/>
              </a:lnSpc>
            </a:pPr>
            <a:r>
              <a:rPr lang="en-US" altLang="zh-CN" sz="6000" dirty="0">
                <a:solidFill>
                  <a:schemeClr val="accent6"/>
                </a:solidFill>
                <a:latin typeface="微软雅黑" panose="020B0503020204020204" pitchFamily="34" charset="-122"/>
                <a:ea typeface="微软雅黑" panose="020B0503020204020204" pitchFamily="34" charset="-122"/>
              </a:rPr>
              <a:t>03</a:t>
            </a:r>
            <a:endParaRPr lang="zh-CN" altLang="en-US" sz="6000" dirty="0">
              <a:solidFill>
                <a:schemeClr val="accent6"/>
              </a:solidFill>
              <a:latin typeface="微软雅黑" panose="020B0503020204020204" pitchFamily="34" charset="-122"/>
              <a:ea typeface="微软雅黑" panose="020B0503020204020204" pitchFamily="34" charset="-122"/>
            </a:endParaRPr>
          </a:p>
        </p:txBody>
      </p:sp>
      <p:grpSp>
        <p:nvGrpSpPr>
          <p:cNvPr id="42" name="组合 41">
            <a:extLst>
              <a:ext uri="{FF2B5EF4-FFF2-40B4-BE49-F238E27FC236}">
                <a16:creationId xmlns:a16="http://schemas.microsoft.com/office/drawing/2014/main" id="{70EED5A4-2350-4D14-95AC-174AC74E3CDF}"/>
              </a:ext>
            </a:extLst>
          </p:cNvPr>
          <p:cNvGrpSpPr/>
          <p:nvPr/>
        </p:nvGrpSpPr>
        <p:grpSpPr>
          <a:xfrm flipV="1">
            <a:off x="7535386" y="4078421"/>
            <a:ext cx="2312810" cy="2313111"/>
            <a:chOff x="6864437" y="1751529"/>
            <a:chExt cx="1970470" cy="1970470"/>
          </a:xfrm>
          <a:effectLst>
            <a:outerShdw blurRad="50800" dist="38100" dir="2700000" algn="tl" rotWithShape="0">
              <a:prstClr val="black">
                <a:alpha val="40000"/>
              </a:prstClr>
            </a:outerShdw>
          </a:effectLst>
        </p:grpSpPr>
        <p:sp>
          <p:nvSpPr>
            <p:cNvPr id="43" name="任意多边形 14">
              <a:extLst>
                <a:ext uri="{FF2B5EF4-FFF2-40B4-BE49-F238E27FC236}">
                  <a16:creationId xmlns:a16="http://schemas.microsoft.com/office/drawing/2014/main" id="{CF6881D7-0A7D-4922-AE48-E3A6E75B8D56}"/>
                </a:ext>
              </a:extLst>
            </p:cNvPr>
            <p:cNvSpPr/>
            <p:nvPr/>
          </p:nvSpPr>
          <p:spPr>
            <a:xfrm>
              <a:off x="6864437" y="1751529"/>
              <a:ext cx="1970470" cy="1523844"/>
            </a:xfrm>
            <a:custGeom>
              <a:avLst/>
              <a:gdLst>
                <a:gd name="connsiteX0" fmla="*/ 985235 w 1970470"/>
                <a:gd name="connsiteY0" fmla="*/ 0 h 1523844"/>
                <a:gd name="connsiteX1" fmla="*/ 1970470 w 1970470"/>
                <a:gd name="connsiteY1" fmla="*/ 985235 h 1523844"/>
                <a:gd name="connsiteX2" fmla="*/ 1851557 w 1970470"/>
                <a:gd name="connsiteY2" fmla="*/ 1454856 h 1523844"/>
                <a:gd name="connsiteX3" fmla="*/ 1809646 w 1970470"/>
                <a:gd name="connsiteY3" fmla="*/ 1523844 h 1523844"/>
                <a:gd name="connsiteX4" fmla="*/ 1380307 w 1970470"/>
                <a:gd name="connsiteY4" fmla="*/ 1523844 h 1523844"/>
                <a:gd name="connsiteX5" fmla="*/ 1458954 w 1970470"/>
                <a:gd name="connsiteY5" fmla="*/ 1458954 h 1523844"/>
                <a:gd name="connsiteX6" fmla="*/ 1655175 w 1970470"/>
                <a:gd name="connsiteY6" fmla="*/ 985235 h 1523844"/>
                <a:gd name="connsiteX7" fmla="*/ 985235 w 1970470"/>
                <a:gd name="connsiteY7" fmla="*/ 315295 h 1523844"/>
                <a:gd name="connsiteX8" fmla="*/ 315295 w 1970470"/>
                <a:gd name="connsiteY8" fmla="*/ 985235 h 1523844"/>
                <a:gd name="connsiteX9" fmla="*/ 511516 w 1970470"/>
                <a:gd name="connsiteY9" fmla="*/ 1458954 h 1523844"/>
                <a:gd name="connsiteX10" fmla="*/ 590163 w 1970470"/>
                <a:gd name="connsiteY10" fmla="*/ 1523844 h 1523844"/>
                <a:gd name="connsiteX11" fmla="*/ 160824 w 1970470"/>
                <a:gd name="connsiteY11" fmla="*/ 1523844 h 1523844"/>
                <a:gd name="connsiteX12" fmla="*/ 118913 w 1970470"/>
                <a:gd name="connsiteY12" fmla="*/ 1454856 h 1523844"/>
                <a:gd name="connsiteX13" fmla="*/ 0 w 1970470"/>
                <a:gd name="connsiteY13" fmla="*/ 985235 h 1523844"/>
                <a:gd name="connsiteX14" fmla="*/ 985235 w 1970470"/>
                <a:gd name="connsiteY14" fmla="*/ 0 h 152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0470" h="1523844">
                  <a:moveTo>
                    <a:pt x="985235" y="0"/>
                  </a:moveTo>
                  <a:cubicBezTo>
                    <a:pt x="1529365" y="0"/>
                    <a:pt x="1970470" y="441105"/>
                    <a:pt x="1970470" y="985235"/>
                  </a:cubicBezTo>
                  <a:cubicBezTo>
                    <a:pt x="1970470" y="1155276"/>
                    <a:pt x="1927393" y="1315255"/>
                    <a:pt x="1851557" y="1454856"/>
                  </a:cubicBezTo>
                  <a:lnTo>
                    <a:pt x="1809646" y="1523844"/>
                  </a:lnTo>
                  <a:lnTo>
                    <a:pt x="1380307" y="1523844"/>
                  </a:lnTo>
                  <a:lnTo>
                    <a:pt x="1458954" y="1458954"/>
                  </a:lnTo>
                  <a:cubicBezTo>
                    <a:pt x="1580189" y="1337719"/>
                    <a:pt x="1655175" y="1170234"/>
                    <a:pt x="1655175" y="985235"/>
                  </a:cubicBezTo>
                  <a:cubicBezTo>
                    <a:pt x="1655175" y="615237"/>
                    <a:pt x="1355233" y="315295"/>
                    <a:pt x="985235" y="315295"/>
                  </a:cubicBezTo>
                  <a:cubicBezTo>
                    <a:pt x="615237" y="315295"/>
                    <a:pt x="315295" y="615237"/>
                    <a:pt x="315295" y="985235"/>
                  </a:cubicBezTo>
                  <a:cubicBezTo>
                    <a:pt x="315295" y="1170234"/>
                    <a:pt x="390281" y="1337719"/>
                    <a:pt x="511516" y="1458954"/>
                  </a:cubicBezTo>
                  <a:lnTo>
                    <a:pt x="590163" y="1523844"/>
                  </a:lnTo>
                  <a:lnTo>
                    <a:pt x="160824" y="1523844"/>
                  </a:lnTo>
                  <a:lnTo>
                    <a:pt x="118913" y="1454856"/>
                  </a:lnTo>
                  <a:cubicBezTo>
                    <a:pt x="43077" y="1315255"/>
                    <a:pt x="0" y="1155276"/>
                    <a:pt x="0" y="985235"/>
                  </a:cubicBezTo>
                  <a:cubicBezTo>
                    <a:pt x="0" y="441105"/>
                    <a:pt x="441105" y="0"/>
                    <a:pt x="985235"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微软雅黑" panose="020B0503020204020204" pitchFamily="34" charset="-122"/>
                <a:ea typeface="微软雅黑" panose="020B0503020204020204" pitchFamily="34" charset="-122"/>
              </a:endParaRPr>
            </a:p>
          </p:txBody>
        </p:sp>
        <p:sp>
          <p:nvSpPr>
            <p:cNvPr id="44" name="任意多边形 15">
              <a:extLst>
                <a:ext uri="{FF2B5EF4-FFF2-40B4-BE49-F238E27FC236}">
                  <a16:creationId xmlns:a16="http://schemas.microsoft.com/office/drawing/2014/main" id="{32DE1C3C-4EBA-4E93-8149-C4D0741D9757}"/>
                </a:ext>
              </a:extLst>
            </p:cNvPr>
            <p:cNvSpPr/>
            <p:nvPr/>
          </p:nvSpPr>
          <p:spPr>
            <a:xfrm>
              <a:off x="7025261" y="3275373"/>
              <a:ext cx="1648822" cy="446626"/>
            </a:xfrm>
            <a:custGeom>
              <a:avLst/>
              <a:gdLst>
                <a:gd name="connsiteX0" fmla="*/ 0 w 1648822"/>
                <a:gd name="connsiteY0" fmla="*/ 0 h 446626"/>
                <a:gd name="connsiteX1" fmla="*/ 429339 w 1648822"/>
                <a:gd name="connsiteY1" fmla="*/ 0 h 446626"/>
                <a:gd name="connsiteX2" fmla="*/ 449841 w 1648822"/>
                <a:gd name="connsiteY2" fmla="*/ 16916 h 446626"/>
                <a:gd name="connsiteX3" fmla="*/ 824411 w 1648822"/>
                <a:gd name="connsiteY3" fmla="*/ 131331 h 446626"/>
                <a:gd name="connsiteX4" fmla="*/ 1198981 w 1648822"/>
                <a:gd name="connsiteY4" fmla="*/ 16916 h 446626"/>
                <a:gd name="connsiteX5" fmla="*/ 1219483 w 1648822"/>
                <a:gd name="connsiteY5" fmla="*/ 0 h 446626"/>
                <a:gd name="connsiteX6" fmla="*/ 1648822 w 1648822"/>
                <a:gd name="connsiteY6" fmla="*/ 0 h 446626"/>
                <a:gd name="connsiteX7" fmla="*/ 1641383 w 1648822"/>
                <a:gd name="connsiteY7" fmla="*/ 12245 h 446626"/>
                <a:gd name="connsiteX8" fmla="*/ 824411 w 1648822"/>
                <a:gd name="connsiteY8" fmla="*/ 446626 h 446626"/>
                <a:gd name="connsiteX9" fmla="*/ 7439 w 1648822"/>
                <a:gd name="connsiteY9" fmla="*/ 12245 h 446626"/>
                <a:gd name="connsiteX10" fmla="*/ 0 w 1648822"/>
                <a:gd name="connsiteY10" fmla="*/ 0 h 446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48822" h="446626">
                  <a:moveTo>
                    <a:pt x="0" y="0"/>
                  </a:moveTo>
                  <a:lnTo>
                    <a:pt x="429339" y="0"/>
                  </a:lnTo>
                  <a:lnTo>
                    <a:pt x="449841" y="16916"/>
                  </a:lnTo>
                  <a:cubicBezTo>
                    <a:pt x="556764" y="89152"/>
                    <a:pt x="685662" y="131331"/>
                    <a:pt x="824411" y="131331"/>
                  </a:cubicBezTo>
                  <a:cubicBezTo>
                    <a:pt x="963160" y="131331"/>
                    <a:pt x="1092058" y="89152"/>
                    <a:pt x="1198981" y="16916"/>
                  </a:cubicBezTo>
                  <a:lnTo>
                    <a:pt x="1219483" y="0"/>
                  </a:lnTo>
                  <a:lnTo>
                    <a:pt x="1648822" y="0"/>
                  </a:lnTo>
                  <a:lnTo>
                    <a:pt x="1641383" y="12245"/>
                  </a:lnTo>
                  <a:cubicBezTo>
                    <a:pt x="1464329" y="274319"/>
                    <a:pt x="1164492" y="446626"/>
                    <a:pt x="824411" y="446626"/>
                  </a:cubicBezTo>
                  <a:cubicBezTo>
                    <a:pt x="484330" y="446626"/>
                    <a:pt x="184493" y="274319"/>
                    <a:pt x="7439" y="12245"/>
                  </a:cubicBez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微软雅黑" panose="020B0503020204020204" pitchFamily="34" charset="-122"/>
                <a:ea typeface="微软雅黑" panose="020B0503020204020204" pitchFamily="34" charset="-122"/>
              </a:endParaRPr>
            </a:p>
          </p:txBody>
        </p:sp>
      </p:grpSp>
      <p:sp>
        <p:nvSpPr>
          <p:cNvPr id="45" name="TextBox 59">
            <a:extLst>
              <a:ext uri="{FF2B5EF4-FFF2-40B4-BE49-F238E27FC236}">
                <a16:creationId xmlns:a16="http://schemas.microsoft.com/office/drawing/2014/main" id="{CB8D48C3-A125-442D-9B31-B557A3B758FE}"/>
              </a:ext>
            </a:extLst>
          </p:cNvPr>
          <p:cNvSpPr txBox="1">
            <a:spLocks noChangeArrowheads="1"/>
          </p:cNvSpPr>
          <p:nvPr/>
        </p:nvSpPr>
        <p:spPr bwMode="auto">
          <a:xfrm flipH="1">
            <a:off x="3997535" y="1319436"/>
            <a:ext cx="3883697" cy="400101"/>
          </a:xfrm>
          <a:prstGeom prst="rect">
            <a:avLst/>
          </a:prstGeom>
          <a:noFill/>
          <a:ln>
            <a:noFill/>
          </a:ln>
        </p:spPr>
        <p:txBody>
          <a:bodyPr wrap="square" lIns="91431" tIns="45716" rIns="91431" bIns="45716">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a:defRPr/>
            </a:pPr>
            <a:r>
              <a:rPr lang="zh-CN" altLang="en-US" sz="2000" b="1" dirty="0">
                <a:latin typeface="等线" panose="02010600030101010101" pitchFamily="2" charset="-122"/>
                <a:ea typeface="等线" panose="02010600030101010101" pitchFamily="2" charset="-122"/>
              </a:rPr>
              <a:t>事务分离</a:t>
            </a:r>
            <a:r>
              <a:rPr lang="en-US" altLang="zh-CN" sz="2000" b="1" dirty="0">
                <a:latin typeface="等线" panose="02010600030101010101" pitchFamily="2" charset="-122"/>
                <a:ea typeface="等线" panose="02010600030101010101" pitchFamily="2" charset="-122"/>
              </a:rPr>
              <a:t>&amp;</a:t>
            </a:r>
            <a:r>
              <a:rPr lang="zh-CN" altLang="en-US" sz="2000" b="1" dirty="0">
                <a:latin typeface="等线" panose="02010600030101010101" pitchFamily="2" charset="-122"/>
                <a:ea typeface="等线" panose="02010600030101010101" pitchFamily="2" charset="-122"/>
              </a:rPr>
              <a:t>支持变化和扩展</a:t>
            </a:r>
            <a:endParaRPr lang="en-US" altLang="ko-KR" sz="2000" kern="0" dirty="0">
              <a:latin typeface="等线" panose="02010600030101010101" pitchFamily="2" charset="-122"/>
              <a:ea typeface="等线" panose="02010600030101010101" pitchFamily="2" charset="-122"/>
            </a:endParaRPr>
          </a:p>
        </p:txBody>
      </p:sp>
      <p:sp>
        <p:nvSpPr>
          <p:cNvPr id="46" name="矩形 45">
            <a:extLst>
              <a:ext uri="{FF2B5EF4-FFF2-40B4-BE49-F238E27FC236}">
                <a16:creationId xmlns:a16="http://schemas.microsoft.com/office/drawing/2014/main" id="{1A06718E-5E7C-4CC2-B9B1-9C7D7949EAD0}"/>
              </a:ext>
            </a:extLst>
          </p:cNvPr>
          <p:cNvSpPr>
            <a:spLocks noChangeArrowheads="1"/>
          </p:cNvSpPr>
          <p:nvPr/>
        </p:nvSpPr>
        <p:spPr bwMode="auto">
          <a:xfrm>
            <a:off x="2574719" y="1722351"/>
            <a:ext cx="5617443" cy="1831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marL="285750" indent="-285750">
              <a:lnSpc>
                <a:spcPct val="114000"/>
              </a:lnSpc>
              <a:buFont typeface="Wingdings" panose="05000000000000000000" pitchFamily="2" charset="2"/>
              <a:buChar char="l"/>
            </a:pPr>
            <a:r>
              <a:rPr lang="zh-CN" altLang="en-US" sz="1400" dirty="0">
                <a:latin typeface="Times New Roman" panose="02020603050405020304" pitchFamily="18" charset="0"/>
                <a:ea typeface="等线" panose="02010600030101010101" pitchFamily="2" charset="-122"/>
                <a:cs typeface="Times New Roman" panose="02020603050405020304" pitchFamily="18" charset="0"/>
              </a:rPr>
              <a:t>不同的语义概念用独立的</a:t>
            </a:r>
            <a:r>
              <a:rPr lang="en-US" altLang="zh-CN" sz="1400" dirty="0">
                <a:latin typeface="Times New Roman" panose="02020603050405020304" pitchFamily="18" charset="0"/>
                <a:ea typeface="等线" panose="02010600030101010101" pitchFamily="2" charset="-122"/>
                <a:cs typeface="Times New Roman" panose="02020603050405020304" pitchFamily="18" charset="0"/>
              </a:rPr>
              <a:t>agent</a:t>
            </a:r>
            <a:r>
              <a:rPr lang="zh-CN" altLang="en-US" sz="1400" dirty="0">
                <a:latin typeface="Times New Roman" panose="02020603050405020304" pitchFamily="18" charset="0"/>
                <a:ea typeface="等线" panose="02010600030101010101" pitchFamily="2" charset="-122"/>
                <a:cs typeface="Times New Roman" panose="02020603050405020304" pitchFamily="18" charset="0"/>
              </a:rPr>
              <a:t>分别表示.每个</a:t>
            </a:r>
            <a:r>
              <a:rPr lang="en-US" altLang="zh-CN" sz="1400" dirty="0">
                <a:latin typeface="Times New Roman" panose="02020603050405020304" pitchFamily="18" charset="0"/>
                <a:ea typeface="等线" panose="02010600030101010101" pitchFamily="2" charset="-122"/>
                <a:cs typeface="Times New Roman" panose="02020603050405020304" pitchFamily="18" charset="0"/>
              </a:rPr>
              <a:t>agent</a:t>
            </a:r>
            <a:r>
              <a:rPr lang="zh-CN" altLang="en-US" sz="1400" dirty="0">
                <a:latin typeface="Times New Roman" panose="02020603050405020304" pitchFamily="18" charset="0"/>
                <a:ea typeface="等线" panose="02010600030101010101" pitchFamily="2" charset="-122"/>
                <a:cs typeface="Times New Roman" panose="02020603050405020304" pitchFamily="18" charset="0"/>
              </a:rPr>
              <a:t>提供它自己的人机交互. 允许作为应用程序的每一个语义概念或任务独立于其他语义概念或者任务的数据模型或者用户接口.</a:t>
            </a:r>
            <a:endParaRPr lang="en-US" altLang="zh-CN" sz="1400" dirty="0">
              <a:latin typeface="Times New Roman" panose="02020603050405020304" pitchFamily="18" charset="0"/>
              <a:ea typeface="等线" panose="02010600030101010101" pitchFamily="2" charset="-122"/>
              <a:cs typeface="Times New Roman" panose="02020603050405020304" pitchFamily="18" charset="0"/>
            </a:endParaRPr>
          </a:p>
          <a:p>
            <a:pPr marL="285750" indent="-285750">
              <a:lnSpc>
                <a:spcPct val="114000"/>
              </a:lnSpc>
              <a:buFont typeface="Wingdings" panose="05000000000000000000" pitchFamily="2" charset="2"/>
              <a:buChar char="l"/>
            </a:pPr>
            <a:endParaRPr lang="en-US" altLang="zh-CN" sz="1400" dirty="0">
              <a:latin typeface="Times New Roman" panose="02020603050405020304" pitchFamily="18" charset="0"/>
              <a:ea typeface="等线" panose="02010600030101010101" pitchFamily="2" charset="-122"/>
              <a:cs typeface="Times New Roman" panose="02020603050405020304" pitchFamily="18" charset="0"/>
            </a:endParaRPr>
          </a:p>
          <a:p>
            <a:pPr marL="285750" indent="-285750">
              <a:lnSpc>
                <a:spcPct val="114000"/>
              </a:lnSpc>
              <a:buFont typeface="Wingdings" panose="05000000000000000000" pitchFamily="2" charset="2"/>
              <a:buChar char="l"/>
            </a:pPr>
            <a:r>
              <a:rPr lang="zh-CN" altLang="en-US" sz="1400" dirty="0">
                <a:latin typeface="Times New Roman" panose="02020603050405020304" pitchFamily="18" charset="0"/>
                <a:ea typeface="等线" panose="02010600030101010101" pitchFamily="2" charset="-122"/>
                <a:cs typeface="Times New Roman" panose="02020603050405020304" pitchFamily="18" charset="0"/>
              </a:rPr>
              <a:t>一个</a:t>
            </a:r>
            <a:r>
              <a:rPr lang="en-US" altLang="zh-CN" sz="1400" dirty="0">
                <a:latin typeface="Times New Roman" panose="02020603050405020304" pitchFamily="18" charset="0"/>
                <a:ea typeface="等线" panose="02010600030101010101" pitchFamily="2" charset="-122"/>
                <a:cs typeface="Times New Roman" panose="02020603050405020304" pitchFamily="18" charset="0"/>
              </a:rPr>
              <a:t>agent</a:t>
            </a:r>
            <a:r>
              <a:rPr lang="zh-CN" altLang="en-US" sz="1400" dirty="0">
                <a:latin typeface="Times New Roman" panose="02020603050405020304" pitchFamily="18" charset="0"/>
                <a:ea typeface="等线" panose="02010600030101010101" pitchFamily="2" charset="-122"/>
                <a:cs typeface="Times New Roman" panose="02020603050405020304" pitchFamily="18" charset="0"/>
              </a:rPr>
              <a:t>的表示组件/抽象组件的变化不影响其他的</a:t>
            </a:r>
            <a:r>
              <a:rPr lang="en-US" altLang="zh-CN" sz="1400" dirty="0">
                <a:latin typeface="Times New Roman" panose="02020603050405020304" pitchFamily="18" charset="0"/>
                <a:ea typeface="等线" panose="02010600030101010101" pitchFamily="2" charset="-122"/>
                <a:cs typeface="Times New Roman" panose="02020603050405020304" pitchFamily="18" charset="0"/>
              </a:rPr>
              <a:t>agent. </a:t>
            </a:r>
          </a:p>
          <a:p>
            <a:pPr marL="285750" indent="-285750">
              <a:lnSpc>
                <a:spcPct val="114000"/>
              </a:lnSpc>
              <a:buFont typeface="Wingdings" panose="05000000000000000000" pitchFamily="2" charset="2"/>
              <a:buChar char="l"/>
            </a:pPr>
            <a:r>
              <a:rPr lang="zh-CN" altLang="en-US" sz="1400" dirty="0">
                <a:latin typeface="Times New Roman" panose="02020603050405020304" pitchFamily="18" charset="0"/>
                <a:ea typeface="等线" panose="02010600030101010101" pitchFamily="2" charset="-122"/>
                <a:cs typeface="Times New Roman" panose="02020603050405020304" pitchFamily="18" charset="0"/>
              </a:rPr>
              <a:t>很容易加入新的</a:t>
            </a:r>
            <a:r>
              <a:rPr lang="en-US" altLang="zh-CN" sz="1400" dirty="0">
                <a:latin typeface="Times New Roman" panose="02020603050405020304" pitchFamily="18" charset="0"/>
                <a:ea typeface="等线" panose="02010600030101010101" pitchFamily="2" charset="-122"/>
                <a:cs typeface="Times New Roman" panose="02020603050405020304" pitchFamily="18" charset="0"/>
              </a:rPr>
              <a:t>agent. </a:t>
            </a:r>
          </a:p>
          <a:p>
            <a:pPr>
              <a:lnSpc>
                <a:spcPct val="114000"/>
              </a:lnSpc>
            </a:pPr>
            <a:endParaRPr lang="zh-CN" altLang="en-US" sz="1600" dirty="0">
              <a:latin typeface="等线" panose="02010600030101010101" pitchFamily="2" charset="-122"/>
              <a:ea typeface="等线" panose="02010600030101010101" pitchFamily="2" charset="-122"/>
            </a:endParaRPr>
          </a:p>
        </p:txBody>
      </p:sp>
      <p:sp>
        <p:nvSpPr>
          <p:cNvPr id="47" name="TextBox 59">
            <a:extLst>
              <a:ext uri="{FF2B5EF4-FFF2-40B4-BE49-F238E27FC236}">
                <a16:creationId xmlns:a16="http://schemas.microsoft.com/office/drawing/2014/main" id="{BA103ED2-E031-4735-8614-B4F41421084D}"/>
              </a:ext>
            </a:extLst>
          </p:cNvPr>
          <p:cNvSpPr txBox="1">
            <a:spLocks noChangeArrowheads="1"/>
          </p:cNvSpPr>
          <p:nvPr/>
        </p:nvSpPr>
        <p:spPr bwMode="auto">
          <a:xfrm flipH="1">
            <a:off x="9361239" y="4602708"/>
            <a:ext cx="2588350" cy="400101"/>
          </a:xfrm>
          <a:prstGeom prst="rect">
            <a:avLst/>
          </a:prstGeom>
          <a:noFill/>
          <a:ln>
            <a:noFill/>
          </a:ln>
        </p:spPr>
        <p:txBody>
          <a:bodyPr wrap="square" lIns="91431" tIns="45716" rIns="91431" bIns="45716">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2000" b="1" dirty="0">
                <a:latin typeface="等线" panose="02010600030101010101" pitchFamily="2" charset="-122"/>
                <a:ea typeface="等线" panose="02010600030101010101" pitchFamily="2" charset="-122"/>
              </a:rPr>
              <a:t>可应用性</a:t>
            </a:r>
          </a:p>
        </p:txBody>
      </p:sp>
      <p:sp>
        <p:nvSpPr>
          <p:cNvPr id="48" name="矩形 17">
            <a:extLst>
              <a:ext uri="{FF2B5EF4-FFF2-40B4-BE49-F238E27FC236}">
                <a16:creationId xmlns:a16="http://schemas.microsoft.com/office/drawing/2014/main" id="{A520E989-B489-4825-8DD0-67F22509E03C}"/>
              </a:ext>
            </a:extLst>
          </p:cNvPr>
          <p:cNvSpPr>
            <a:spLocks noChangeArrowheads="1"/>
          </p:cNvSpPr>
          <p:nvPr/>
        </p:nvSpPr>
        <p:spPr bwMode="auto">
          <a:xfrm>
            <a:off x="10074764" y="4988774"/>
            <a:ext cx="1539720" cy="1551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marL="0" lvl="1">
              <a:lnSpc>
                <a:spcPct val="114000"/>
              </a:lnSpc>
            </a:pPr>
            <a:r>
              <a:rPr lang="zh-CN" altLang="en-US" sz="1400" dirty="0">
                <a:latin typeface="Times New Roman" panose="02020603050405020304" pitchFamily="18" charset="0"/>
                <a:ea typeface="等线" panose="02010600030101010101" pitchFamily="2" charset="-122"/>
                <a:cs typeface="Times New Roman" panose="02020603050405020304" pitchFamily="18" charset="0"/>
              </a:rPr>
              <a:t>应用程序的原子语义概念越小，那么他们用户接口的相似性越多，模式的可应用性就越差。</a:t>
            </a:r>
          </a:p>
        </p:txBody>
      </p:sp>
      <p:sp>
        <p:nvSpPr>
          <p:cNvPr id="49" name="TextBox 59">
            <a:extLst>
              <a:ext uri="{FF2B5EF4-FFF2-40B4-BE49-F238E27FC236}">
                <a16:creationId xmlns:a16="http://schemas.microsoft.com/office/drawing/2014/main" id="{EFAB0038-0A51-4BA3-9DAD-730636989888}"/>
              </a:ext>
            </a:extLst>
          </p:cNvPr>
          <p:cNvSpPr txBox="1">
            <a:spLocks noChangeArrowheads="1"/>
          </p:cNvSpPr>
          <p:nvPr/>
        </p:nvSpPr>
        <p:spPr bwMode="auto">
          <a:xfrm flipH="1">
            <a:off x="2369048" y="4558173"/>
            <a:ext cx="2588350" cy="400101"/>
          </a:xfrm>
          <a:prstGeom prst="rect">
            <a:avLst/>
          </a:prstGeom>
          <a:noFill/>
          <a:ln>
            <a:noFill/>
          </a:ln>
        </p:spPr>
        <p:txBody>
          <a:bodyPr wrap="square" lIns="91431" tIns="45716" rIns="91431" bIns="45716">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eaLnBrk="1" hangingPunct="1"/>
            <a:r>
              <a:rPr lang="zh-CN" altLang="en-US" sz="2000" b="1" dirty="0">
                <a:latin typeface="等线" panose="02010600030101010101" pitchFamily="2" charset="-122"/>
                <a:ea typeface="等线" panose="02010600030101010101" pitchFamily="2" charset="-122"/>
              </a:rPr>
              <a:t>   支持多任务</a:t>
            </a:r>
          </a:p>
        </p:txBody>
      </p:sp>
      <p:sp>
        <p:nvSpPr>
          <p:cNvPr id="50" name="矩形 17">
            <a:extLst>
              <a:ext uri="{FF2B5EF4-FFF2-40B4-BE49-F238E27FC236}">
                <a16:creationId xmlns:a16="http://schemas.microsoft.com/office/drawing/2014/main" id="{59806818-D2C5-42DC-9CA1-D3A7247DF345}"/>
              </a:ext>
            </a:extLst>
          </p:cNvPr>
          <p:cNvSpPr>
            <a:spLocks noChangeArrowheads="1"/>
          </p:cNvSpPr>
          <p:nvPr/>
        </p:nvSpPr>
        <p:spPr bwMode="auto">
          <a:xfrm>
            <a:off x="2428550" y="4958274"/>
            <a:ext cx="2601171" cy="568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marL="0" lvl="1">
              <a:lnSpc>
                <a:spcPct val="114000"/>
              </a:lnSpc>
            </a:pPr>
            <a:r>
              <a:rPr lang="zh-CN" altLang="en-US" sz="1400" dirty="0">
                <a:latin typeface="Times New Roman" panose="02020603050405020304" pitchFamily="18" charset="0"/>
                <a:ea typeface="等线" panose="02010600030101010101" pitchFamily="2" charset="-122"/>
                <a:cs typeface="Times New Roman" panose="02020603050405020304" pitchFamily="18" charset="0"/>
              </a:rPr>
              <a:t>很容易把每个</a:t>
            </a:r>
            <a:r>
              <a:rPr lang="en-US" altLang="zh-CN" sz="1400" dirty="0">
                <a:latin typeface="Times New Roman" panose="02020603050405020304" pitchFamily="18" charset="0"/>
                <a:ea typeface="等线" panose="02010600030101010101" pitchFamily="2" charset="-122"/>
                <a:cs typeface="Times New Roman" panose="02020603050405020304" pitchFamily="18" charset="0"/>
              </a:rPr>
              <a:t>agent</a:t>
            </a:r>
            <a:r>
              <a:rPr lang="zh-CN" altLang="en-US" sz="1400" dirty="0">
                <a:latin typeface="Times New Roman" panose="02020603050405020304" pitchFamily="18" charset="0"/>
                <a:ea typeface="等线" panose="02010600030101010101" pitchFamily="2" charset="-122"/>
                <a:cs typeface="Times New Roman" panose="02020603050405020304" pitchFamily="18" charset="0"/>
              </a:rPr>
              <a:t>分配到不同的线程，进程，或者机器上。</a:t>
            </a:r>
          </a:p>
        </p:txBody>
      </p:sp>
    </p:spTree>
    <p:extLst>
      <p:ext uri="{BB962C8B-B14F-4D97-AF65-F5344CB8AC3E}">
        <p14:creationId xmlns:p14="http://schemas.microsoft.com/office/powerpoint/2010/main" val="1422439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03375" y="2256455"/>
            <a:ext cx="8688625" cy="25224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34" name="矩形 33"/>
          <p:cNvSpPr/>
          <p:nvPr/>
        </p:nvSpPr>
        <p:spPr>
          <a:xfrm>
            <a:off x="4755723" y="1627665"/>
            <a:ext cx="7436276" cy="628790"/>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29" name="TextBox 28"/>
          <p:cNvSpPr txBox="1"/>
          <p:nvPr/>
        </p:nvSpPr>
        <p:spPr>
          <a:xfrm>
            <a:off x="7546419" y="2634737"/>
            <a:ext cx="7729081" cy="1314206"/>
          </a:xfrm>
          <a:prstGeom prst="rect">
            <a:avLst/>
          </a:prstGeom>
        </p:spPr>
        <p:txBody>
          <a:bodyPr wrap="square" lIns="91440" tIns="45720" rIns="91440" bIns="45720" anchor="ctr">
            <a:spAutoFit/>
          </a:bodyPr>
          <a:lstStyle>
            <a:defPPr>
              <a:defRPr lang="zh-CN"/>
            </a:defPPr>
            <a:lvl1pPr>
              <a:lnSpc>
                <a:spcPct val="150000"/>
              </a:lnSpc>
              <a:defRPr sz="4000" b="0">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sz="6000" b="1" dirty="0">
                <a:solidFill>
                  <a:schemeClr val="bg1"/>
                </a:solidFill>
              </a:rPr>
              <a:t>谢谢！</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 y="1627665"/>
            <a:ext cx="4756516" cy="3151192"/>
          </a:xfrm>
          <a:prstGeom prst="rect">
            <a:avLst/>
          </a:prstGeom>
        </p:spPr>
      </p:pic>
      <p:pic>
        <p:nvPicPr>
          <p:cNvPr id="7" name="Picture 2" descr="https://timgsa.baidu.com/timg?image&amp;quality=80&amp;size=b9999_10000&amp;sec=1599414983866&amp;di=dfaa3c9716a4336272a2b3c18e950f8a&amp;imgtype=0&amp;src=http%3A%2F%2F5b0988e595225.cdn.sohucs.com%2Fimages%2F20190924%2F74fb082ed05f4fc4b9fcc0e3f3a49342.jpeg">
            <a:extLst>
              <a:ext uri="{FF2B5EF4-FFF2-40B4-BE49-F238E27FC236}">
                <a16:creationId xmlns:a16="http://schemas.microsoft.com/office/drawing/2014/main" id="{AFBEEE69-D21E-4707-8192-D30D40F227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627666"/>
            <a:ext cx="4755722" cy="3151192"/>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lstStyle/>
          <a:p>
            <a:fld id="{23CBF4B4-C160-4F55-AC7D-1C8FF5BA05FA}" type="slidenum">
              <a:rPr lang="zh-CN" altLang="en-US" smtClean="0"/>
              <a:t>19</a:t>
            </a:fld>
            <a:endParaRPr lang="zh-CN" altLang="en-US"/>
          </a:p>
        </p:txBody>
      </p:sp>
    </p:spTree>
    <p:extLst>
      <p:ext uri="{BB962C8B-B14F-4D97-AF65-F5344CB8AC3E}">
        <p14:creationId xmlns:p14="http://schemas.microsoft.com/office/powerpoint/2010/main" val="1565581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7158502" y="1999301"/>
            <a:ext cx="2263568" cy="523220"/>
          </a:xfrm>
          <a:prstGeom prst="rect">
            <a:avLst/>
          </a:prstGeom>
        </p:spPr>
        <p:txBody>
          <a:bodyPr wrap="none">
            <a:spAutoFit/>
          </a:bodyPr>
          <a:lstStyle/>
          <a:p>
            <a:pPr>
              <a:defRPr/>
            </a:pPr>
            <a:r>
              <a:rPr lang="en-US" altLang="zh-CN" sz="2800" kern="100" dirty="0">
                <a:latin typeface="+mn-ea"/>
                <a:cs typeface="Times New Roman" panose="02020603050405020304" pitchFamily="18" charset="0"/>
              </a:rPr>
              <a:t>PAC</a:t>
            </a:r>
            <a:r>
              <a:rPr lang="zh-CN" altLang="en-US" sz="2800" kern="100" dirty="0">
                <a:latin typeface="+mn-ea"/>
                <a:cs typeface="Times New Roman" panose="02020603050405020304" pitchFamily="18" charset="0"/>
              </a:rPr>
              <a:t>模式定义</a:t>
            </a:r>
            <a:endParaRPr lang="zh-CN" altLang="zh-CN" sz="2800" kern="100" dirty="0">
              <a:latin typeface="+mn-ea"/>
              <a:cs typeface="Times New Roman" panose="02020603050405020304" pitchFamily="18" charset="0"/>
            </a:endParaRPr>
          </a:p>
        </p:txBody>
      </p:sp>
      <p:sp>
        <p:nvSpPr>
          <p:cNvPr id="20" name="矩形 19"/>
          <p:cNvSpPr/>
          <p:nvPr/>
        </p:nvSpPr>
        <p:spPr>
          <a:xfrm>
            <a:off x="7158560" y="2760543"/>
            <a:ext cx="1904496" cy="523220"/>
          </a:xfrm>
          <a:prstGeom prst="rect">
            <a:avLst/>
          </a:prstGeom>
        </p:spPr>
        <p:txBody>
          <a:bodyPr wrap="none">
            <a:spAutoFit/>
          </a:bodyPr>
          <a:lstStyle/>
          <a:p>
            <a:pPr eaLnBrk="1" fontAlgn="auto" hangingPunct="1">
              <a:spcBef>
                <a:spcPts val="0"/>
              </a:spcBef>
              <a:spcAft>
                <a:spcPts val="0"/>
              </a:spcAft>
              <a:defRPr/>
            </a:pPr>
            <a:r>
              <a:rPr lang="en-US" altLang="zh-CN" sz="2800" kern="100" dirty="0">
                <a:latin typeface="+mn-ea"/>
                <a:ea typeface="+mn-ea"/>
                <a:cs typeface="Times New Roman" panose="02020603050405020304" pitchFamily="18" charset="0"/>
              </a:rPr>
              <a:t>PAC</a:t>
            </a:r>
            <a:r>
              <a:rPr lang="zh-CN" altLang="en-US" sz="2800" kern="100" dirty="0">
                <a:latin typeface="+mn-ea"/>
                <a:ea typeface="+mn-ea"/>
                <a:cs typeface="Times New Roman" panose="02020603050405020304" pitchFamily="18" charset="0"/>
              </a:rPr>
              <a:t>的结构</a:t>
            </a:r>
            <a:endParaRPr lang="zh-CN" altLang="zh-CN" sz="2800" kern="100" dirty="0">
              <a:latin typeface="+mn-ea"/>
              <a:ea typeface="+mn-ea"/>
              <a:cs typeface="Times New Roman" panose="02020603050405020304" pitchFamily="18" charset="0"/>
            </a:endParaRPr>
          </a:p>
        </p:txBody>
      </p:sp>
      <p:sp>
        <p:nvSpPr>
          <p:cNvPr id="22" name="矩形 21"/>
          <p:cNvSpPr/>
          <p:nvPr/>
        </p:nvSpPr>
        <p:spPr>
          <a:xfrm>
            <a:off x="7158560" y="3520956"/>
            <a:ext cx="1958998" cy="523220"/>
          </a:xfrm>
          <a:prstGeom prst="rect">
            <a:avLst/>
          </a:prstGeom>
        </p:spPr>
        <p:txBody>
          <a:bodyPr wrap="none">
            <a:spAutoFit/>
          </a:bodyPr>
          <a:lstStyle/>
          <a:p>
            <a:pPr eaLnBrk="1" fontAlgn="auto" hangingPunct="1">
              <a:spcBef>
                <a:spcPts val="0"/>
              </a:spcBef>
              <a:spcAft>
                <a:spcPts val="0"/>
              </a:spcAft>
              <a:defRPr/>
            </a:pPr>
            <a:r>
              <a:rPr lang="en-US" altLang="zh-CN" sz="2800" kern="100" dirty="0">
                <a:latin typeface="+mn-ea"/>
                <a:ea typeface="+mn-ea"/>
                <a:cs typeface="Times New Roman" panose="02020603050405020304" pitchFamily="18" charset="0"/>
              </a:rPr>
              <a:t>PAC</a:t>
            </a:r>
            <a:r>
              <a:rPr lang="zh-CN" altLang="en-US" sz="2800" kern="100" dirty="0">
                <a:latin typeface="+mn-ea"/>
                <a:ea typeface="+mn-ea"/>
                <a:cs typeface="Times New Roman" panose="02020603050405020304" pitchFamily="18" charset="0"/>
              </a:rPr>
              <a:t>的实现</a:t>
            </a:r>
            <a:endParaRPr lang="zh-CN" altLang="zh-CN" sz="2800" kern="100" dirty="0">
              <a:latin typeface="+mn-ea"/>
              <a:ea typeface="+mn-ea"/>
              <a:cs typeface="Times New Roman" panose="02020603050405020304" pitchFamily="18" charset="0"/>
            </a:endParaRPr>
          </a:p>
        </p:txBody>
      </p:sp>
      <p:sp>
        <p:nvSpPr>
          <p:cNvPr id="25" name="矩形 24"/>
          <p:cNvSpPr/>
          <p:nvPr/>
        </p:nvSpPr>
        <p:spPr>
          <a:xfrm>
            <a:off x="7158560" y="4281368"/>
            <a:ext cx="1904496" cy="523220"/>
          </a:xfrm>
          <a:prstGeom prst="rect">
            <a:avLst/>
          </a:prstGeom>
        </p:spPr>
        <p:txBody>
          <a:bodyPr wrap="none">
            <a:spAutoFit/>
          </a:bodyPr>
          <a:lstStyle/>
          <a:p>
            <a:pPr eaLnBrk="1" fontAlgn="auto" hangingPunct="1">
              <a:spcBef>
                <a:spcPts val="0"/>
              </a:spcBef>
              <a:spcAft>
                <a:spcPts val="0"/>
              </a:spcAft>
              <a:defRPr/>
            </a:pPr>
            <a:r>
              <a:rPr lang="en-US" altLang="zh-CN" sz="2800" kern="100" dirty="0">
                <a:latin typeface="+mn-ea"/>
                <a:cs typeface="Times New Roman" panose="02020603050405020304" pitchFamily="18" charset="0"/>
              </a:rPr>
              <a:t>PAC</a:t>
            </a:r>
            <a:r>
              <a:rPr lang="zh-CN" altLang="en-US" sz="2800" kern="100" dirty="0">
                <a:latin typeface="+mn-ea"/>
                <a:cs typeface="Times New Roman" panose="02020603050405020304" pitchFamily="18" charset="0"/>
              </a:rPr>
              <a:t>的优点</a:t>
            </a:r>
            <a:endParaRPr lang="zh-CN" altLang="zh-CN" sz="2800" kern="100" dirty="0">
              <a:latin typeface="+mn-ea"/>
              <a:ea typeface="+mn-ea"/>
              <a:cs typeface="Times New Roman" panose="02020603050405020304" pitchFamily="18" charset="0"/>
            </a:endParaRPr>
          </a:p>
        </p:txBody>
      </p:sp>
      <p:grpSp>
        <p:nvGrpSpPr>
          <p:cNvPr id="30" name="组合 29"/>
          <p:cNvGrpSpPr>
            <a:grpSpLocks noChangeAspect="1"/>
          </p:cNvGrpSpPr>
          <p:nvPr/>
        </p:nvGrpSpPr>
        <p:grpSpPr bwMode="auto">
          <a:xfrm>
            <a:off x="6382744" y="1989776"/>
            <a:ext cx="479425" cy="481012"/>
            <a:chOff x="1928879" y="1944350"/>
            <a:chExt cx="1129689" cy="1129689"/>
          </a:xfrm>
        </p:grpSpPr>
        <p:sp>
          <p:nvSpPr>
            <p:cNvPr id="31" name="椭圆 30"/>
            <p:cNvSpPr/>
            <p:nvPr/>
          </p:nvSpPr>
          <p:spPr>
            <a:xfrm>
              <a:off x="1928879" y="1944350"/>
              <a:ext cx="1129689" cy="1129689"/>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solidFill>
                  <a:sysClr val="windowText" lastClr="000000"/>
                </a:solidFill>
              </a:endParaRPr>
            </a:p>
          </p:txBody>
        </p:sp>
        <p:sp>
          <p:nvSpPr>
            <p:cNvPr id="8214" name="Freeform 7"/>
            <p:cNvSpPr>
              <a:spLocks noEditPoints="1"/>
            </p:cNvSpPr>
            <p:nvPr/>
          </p:nvSpPr>
          <p:spPr bwMode="auto">
            <a:xfrm>
              <a:off x="2108994" y="2226858"/>
              <a:ext cx="751325" cy="615695"/>
            </a:xfrm>
            <a:custGeom>
              <a:avLst/>
              <a:gdLst>
                <a:gd name="T0" fmla="*/ 413696 w 563"/>
                <a:gd name="T1" fmla="*/ 496830 h 461"/>
                <a:gd name="T2" fmla="*/ 428375 w 563"/>
                <a:gd name="T3" fmla="*/ 494159 h 461"/>
                <a:gd name="T4" fmla="*/ 736645 w 563"/>
                <a:gd name="T5" fmla="*/ 331220 h 461"/>
                <a:gd name="T6" fmla="*/ 745987 w 563"/>
                <a:gd name="T7" fmla="*/ 301837 h 461"/>
                <a:gd name="T8" fmla="*/ 716628 w 563"/>
                <a:gd name="T9" fmla="*/ 293824 h 461"/>
                <a:gd name="T10" fmla="*/ 415030 w 563"/>
                <a:gd name="T11" fmla="*/ 452756 h 461"/>
                <a:gd name="T12" fmla="*/ 78736 w 563"/>
                <a:gd name="T13" fmla="*/ 380636 h 461"/>
                <a:gd name="T14" fmla="*/ 50711 w 563"/>
                <a:gd name="T15" fmla="*/ 337898 h 461"/>
                <a:gd name="T16" fmla="*/ 94750 w 563"/>
                <a:gd name="T17" fmla="*/ 309851 h 461"/>
                <a:gd name="T18" fmla="*/ 417699 w 563"/>
                <a:gd name="T19" fmla="*/ 377965 h 461"/>
                <a:gd name="T20" fmla="*/ 428375 w 563"/>
                <a:gd name="T21" fmla="*/ 375293 h 461"/>
                <a:gd name="T22" fmla="*/ 736645 w 563"/>
                <a:gd name="T23" fmla="*/ 212355 h 461"/>
                <a:gd name="T24" fmla="*/ 745987 w 563"/>
                <a:gd name="T25" fmla="*/ 184308 h 461"/>
                <a:gd name="T26" fmla="*/ 716628 w 563"/>
                <a:gd name="T27" fmla="*/ 174959 h 461"/>
                <a:gd name="T28" fmla="*/ 413696 w 563"/>
                <a:gd name="T29" fmla="*/ 335227 h 461"/>
                <a:gd name="T30" fmla="*/ 78736 w 563"/>
                <a:gd name="T31" fmla="*/ 263106 h 461"/>
                <a:gd name="T32" fmla="*/ 50711 w 563"/>
                <a:gd name="T33" fmla="*/ 219032 h 461"/>
                <a:gd name="T34" fmla="*/ 94750 w 563"/>
                <a:gd name="T35" fmla="*/ 190986 h 461"/>
                <a:gd name="T36" fmla="*/ 397682 w 563"/>
                <a:gd name="T37" fmla="*/ 255093 h 461"/>
                <a:gd name="T38" fmla="*/ 408358 w 563"/>
                <a:gd name="T39" fmla="*/ 252422 h 461"/>
                <a:gd name="T40" fmla="*/ 717962 w 563"/>
                <a:gd name="T41" fmla="*/ 92154 h 461"/>
                <a:gd name="T42" fmla="*/ 713959 w 563"/>
                <a:gd name="T43" fmla="*/ 64107 h 461"/>
                <a:gd name="T44" fmla="*/ 413696 w 563"/>
                <a:gd name="T45" fmla="*/ 5342 h 461"/>
                <a:gd name="T46" fmla="*/ 332291 w 563"/>
                <a:gd name="T47" fmla="*/ 16027 h 461"/>
                <a:gd name="T48" fmla="*/ 54715 w 563"/>
                <a:gd name="T49" fmla="*/ 152254 h 461"/>
                <a:gd name="T50" fmla="*/ 44039 w 563"/>
                <a:gd name="T51" fmla="*/ 158932 h 461"/>
                <a:gd name="T52" fmla="*/ 9342 w 563"/>
                <a:gd name="T53" fmla="*/ 209684 h 461"/>
                <a:gd name="T54" fmla="*/ 33363 w 563"/>
                <a:gd name="T55" fmla="*/ 285811 h 461"/>
                <a:gd name="T56" fmla="*/ 9342 w 563"/>
                <a:gd name="T57" fmla="*/ 328549 h 461"/>
                <a:gd name="T58" fmla="*/ 33363 w 563"/>
                <a:gd name="T59" fmla="*/ 404676 h 461"/>
                <a:gd name="T60" fmla="*/ 9342 w 563"/>
                <a:gd name="T61" fmla="*/ 447414 h 461"/>
                <a:gd name="T62" fmla="*/ 69394 w 563"/>
                <a:gd name="T63" fmla="*/ 540903 h 461"/>
                <a:gd name="T64" fmla="*/ 415030 w 563"/>
                <a:gd name="T65" fmla="*/ 614359 h 461"/>
                <a:gd name="T66" fmla="*/ 428375 w 563"/>
                <a:gd name="T67" fmla="*/ 613024 h 461"/>
                <a:gd name="T68" fmla="*/ 736645 w 563"/>
                <a:gd name="T69" fmla="*/ 450085 h 461"/>
                <a:gd name="T70" fmla="*/ 745987 w 563"/>
                <a:gd name="T71" fmla="*/ 420703 h 461"/>
                <a:gd name="T72" fmla="*/ 716628 w 563"/>
                <a:gd name="T73" fmla="*/ 411354 h 461"/>
                <a:gd name="T74" fmla="*/ 413696 w 563"/>
                <a:gd name="T75" fmla="*/ 571621 h 461"/>
                <a:gd name="T76" fmla="*/ 78736 w 563"/>
                <a:gd name="T77" fmla="*/ 499501 h 461"/>
                <a:gd name="T78" fmla="*/ 50711 w 563"/>
                <a:gd name="T79" fmla="*/ 455427 h 461"/>
                <a:gd name="T80" fmla="*/ 94750 w 563"/>
                <a:gd name="T81" fmla="*/ 427380 h 461"/>
                <a:gd name="T82" fmla="*/ 413696 w 563"/>
                <a:gd name="T83" fmla="*/ 496830 h 461"/>
                <a:gd name="T84" fmla="*/ 395013 w 563"/>
                <a:gd name="T85" fmla="*/ 76127 h 461"/>
                <a:gd name="T86" fmla="*/ 539139 w 563"/>
                <a:gd name="T87" fmla="*/ 104174 h 461"/>
                <a:gd name="T88" fmla="*/ 476417 w 563"/>
                <a:gd name="T89" fmla="*/ 134892 h 461"/>
                <a:gd name="T90" fmla="*/ 332291 w 563"/>
                <a:gd name="T91" fmla="*/ 105510 h 461"/>
                <a:gd name="T92" fmla="*/ 395013 w 563"/>
                <a:gd name="T93" fmla="*/ 76127 h 4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endParaRPr lang="zh-CN" altLang="en-US"/>
            </a:p>
          </p:txBody>
        </p:sp>
      </p:grpSp>
      <p:grpSp>
        <p:nvGrpSpPr>
          <p:cNvPr id="33" name="组合 32"/>
          <p:cNvGrpSpPr>
            <a:grpSpLocks noChangeAspect="1"/>
          </p:cNvGrpSpPr>
          <p:nvPr/>
        </p:nvGrpSpPr>
        <p:grpSpPr bwMode="auto">
          <a:xfrm>
            <a:off x="6382802" y="2751018"/>
            <a:ext cx="479425" cy="481013"/>
            <a:chOff x="1928879" y="1944350"/>
            <a:chExt cx="1129689" cy="1129689"/>
          </a:xfrm>
        </p:grpSpPr>
        <p:sp>
          <p:nvSpPr>
            <p:cNvPr id="34" name="椭圆 33"/>
            <p:cNvSpPr/>
            <p:nvPr/>
          </p:nvSpPr>
          <p:spPr>
            <a:xfrm>
              <a:off x="1928879" y="1944350"/>
              <a:ext cx="1129689" cy="1129689"/>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solidFill>
                  <a:sysClr val="windowText" lastClr="000000"/>
                </a:solidFill>
              </a:endParaRPr>
            </a:p>
          </p:txBody>
        </p:sp>
        <p:sp>
          <p:nvSpPr>
            <p:cNvPr id="8212" name="Freeform 18"/>
            <p:cNvSpPr>
              <a:spLocks noEditPoints="1"/>
            </p:cNvSpPr>
            <p:nvPr/>
          </p:nvSpPr>
          <p:spPr bwMode="auto">
            <a:xfrm>
              <a:off x="2155101" y="2105687"/>
              <a:ext cx="659346" cy="790830"/>
            </a:xfrm>
            <a:custGeom>
              <a:avLst/>
              <a:gdLst>
                <a:gd name="T0" fmla="*/ 659346 w 456"/>
                <a:gd name="T1" fmla="*/ 761968 h 548"/>
                <a:gd name="T2" fmla="*/ 630427 w 456"/>
                <a:gd name="T3" fmla="*/ 790830 h 548"/>
                <a:gd name="T4" fmla="*/ 121458 w 456"/>
                <a:gd name="T5" fmla="*/ 790830 h 548"/>
                <a:gd name="T6" fmla="*/ 0 w 456"/>
                <a:gd name="T7" fmla="*/ 669608 h 548"/>
                <a:gd name="T8" fmla="*/ 121458 w 456"/>
                <a:gd name="T9" fmla="*/ 548386 h 548"/>
                <a:gd name="T10" fmla="*/ 630427 w 456"/>
                <a:gd name="T11" fmla="*/ 548386 h 548"/>
                <a:gd name="T12" fmla="*/ 659346 w 456"/>
                <a:gd name="T13" fmla="*/ 575805 h 548"/>
                <a:gd name="T14" fmla="*/ 630427 w 456"/>
                <a:gd name="T15" fmla="*/ 604667 h 548"/>
                <a:gd name="T16" fmla="*/ 130134 w 456"/>
                <a:gd name="T17" fmla="*/ 604667 h 548"/>
                <a:gd name="T18" fmla="*/ 65067 w 456"/>
                <a:gd name="T19" fmla="*/ 669608 h 548"/>
                <a:gd name="T20" fmla="*/ 130134 w 456"/>
                <a:gd name="T21" fmla="*/ 734548 h 548"/>
                <a:gd name="T22" fmla="*/ 630427 w 456"/>
                <a:gd name="T23" fmla="*/ 734548 h 548"/>
                <a:gd name="T24" fmla="*/ 659346 w 456"/>
                <a:gd name="T25" fmla="*/ 761968 h 548"/>
                <a:gd name="T26" fmla="*/ 339795 w 456"/>
                <a:gd name="T27" fmla="*/ 112563 h 548"/>
                <a:gd name="T28" fmla="*/ 446794 w 456"/>
                <a:gd name="T29" fmla="*/ 8659 h 548"/>
                <a:gd name="T30" fmla="*/ 446794 w 456"/>
                <a:gd name="T31" fmla="*/ 0 h 548"/>
                <a:gd name="T32" fmla="*/ 438118 w 456"/>
                <a:gd name="T33" fmla="*/ 0 h 548"/>
                <a:gd name="T34" fmla="*/ 329673 w 456"/>
                <a:gd name="T35" fmla="*/ 103905 h 548"/>
                <a:gd name="T36" fmla="*/ 331119 w 456"/>
                <a:gd name="T37" fmla="*/ 111120 h 548"/>
                <a:gd name="T38" fmla="*/ 339795 w 456"/>
                <a:gd name="T39" fmla="*/ 112563 h 548"/>
                <a:gd name="T40" fmla="*/ 537888 w 456"/>
                <a:gd name="T41" fmla="*/ 197708 h 548"/>
                <a:gd name="T42" fmla="*/ 426551 w 456"/>
                <a:gd name="T43" fmla="*/ 122665 h 548"/>
                <a:gd name="T44" fmla="*/ 335457 w 456"/>
                <a:gd name="T45" fmla="*/ 141426 h 548"/>
                <a:gd name="T46" fmla="*/ 245809 w 456"/>
                <a:gd name="T47" fmla="*/ 122665 h 548"/>
                <a:gd name="T48" fmla="*/ 134472 w 456"/>
                <a:gd name="T49" fmla="*/ 197708 h 548"/>
                <a:gd name="T50" fmla="*/ 253038 w 456"/>
                <a:gd name="T51" fmla="*/ 492104 h 548"/>
                <a:gd name="T52" fmla="*/ 335457 w 456"/>
                <a:gd name="T53" fmla="*/ 473344 h 548"/>
                <a:gd name="T54" fmla="*/ 419321 w 456"/>
                <a:gd name="T55" fmla="*/ 492104 h 548"/>
                <a:gd name="T56" fmla="*/ 537888 w 456"/>
                <a:gd name="T57" fmla="*/ 197708 h 548"/>
                <a:gd name="T58" fmla="*/ 248701 w 456"/>
                <a:gd name="T59" fmla="*/ 181833 h 548"/>
                <a:gd name="T60" fmla="*/ 242917 w 456"/>
                <a:gd name="T61" fmla="*/ 181833 h 548"/>
                <a:gd name="T62" fmla="*/ 185080 w 456"/>
                <a:gd name="T63" fmla="*/ 232342 h 548"/>
                <a:gd name="T64" fmla="*/ 172066 w 456"/>
                <a:gd name="T65" fmla="*/ 243887 h 548"/>
                <a:gd name="T66" fmla="*/ 170620 w 456"/>
                <a:gd name="T67" fmla="*/ 243887 h 548"/>
                <a:gd name="T68" fmla="*/ 167728 w 456"/>
                <a:gd name="T69" fmla="*/ 242444 h 548"/>
                <a:gd name="T70" fmla="*/ 157607 w 456"/>
                <a:gd name="T71" fmla="*/ 226570 h 548"/>
                <a:gd name="T72" fmla="*/ 242917 w 456"/>
                <a:gd name="T73" fmla="*/ 152971 h 548"/>
                <a:gd name="T74" fmla="*/ 250147 w 456"/>
                <a:gd name="T75" fmla="*/ 152971 h 548"/>
                <a:gd name="T76" fmla="*/ 261714 w 456"/>
                <a:gd name="T77" fmla="*/ 168845 h 548"/>
                <a:gd name="T78" fmla="*/ 248701 w 456"/>
                <a:gd name="T79" fmla="*/ 181833 h 54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endParaRPr lang="zh-CN" altLang="en-US"/>
            </a:p>
          </p:txBody>
        </p:sp>
      </p:grpSp>
      <p:grpSp>
        <p:nvGrpSpPr>
          <p:cNvPr id="36" name="组合 35"/>
          <p:cNvGrpSpPr>
            <a:grpSpLocks noChangeAspect="1"/>
          </p:cNvGrpSpPr>
          <p:nvPr/>
        </p:nvGrpSpPr>
        <p:grpSpPr bwMode="auto">
          <a:xfrm>
            <a:off x="6382802" y="3511431"/>
            <a:ext cx="479425" cy="481012"/>
            <a:chOff x="1928879" y="1944350"/>
            <a:chExt cx="1129689" cy="1129689"/>
          </a:xfrm>
        </p:grpSpPr>
        <p:sp>
          <p:nvSpPr>
            <p:cNvPr id="39" name="椭圆 38"/>
            <p:cNvSpPr/>
            <p:nvPr/>
          </p:nvSpPr>
          <p:spPr>
            <a:xfrm>
              <a:off x="1928879" y="1944350"/>
              <a:ext cx="1129689" cy="1129689"/>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solidFill>
                  <a:sysClr val="windowText" lastClr="000000"/>
                </a:solidFill>
              </a:endParaRPr>
            </a:p>
          </p:txBody>
        </p:sp>
        <p:grpSp>
          <p:nvGrpSpPr>
            <p:cNvPr id="40" name="组合 39"/>
            <p:cNvGrpSpPr/>
            <p:nvPr/>
          </p:nvGrpSpPr>
          <p:grpSpPr>
            <a:xfrm>
              <a:off x="2119073" y="2251134"/>
              <a:ext cx="749300" cy="509588"/>
              <a:chOff x="3897313" y="2018126"/>
              <a:chExt cx="749300" cy="509588"/>
            </a:xfrm>
            <a:solidFill>
              <a:schemeClr val="bg1"/>
            </a:solidFill>
          </p:grpSpPr>
          <p:sp>
            <p:nvSpPr>
              <p:cNvPr id="41" name="Freeform 8"/>
              <p:cNvSpPr>
                <a:spLocks noEditPoints="1"/>
              </p:cNvSpPr>
              <p:nvPr/>
            </p:nvSpPr>
            <p:spPr bwMode="auto">
              <a:xfrm>
                <a:off x="3897313" y="2018126"/>
                <a:ext cx="749300" cy="509588"/>
              </a:xfrm>
              <a:custGeom>
                <a:avLst/>
                <a:gdLst>
                  <a:gd name="T0" fmla="*/ 627 w 631"/>
                  <a:gd name="T1" fmla="*/ 44 h 429"/>
                  <a:gd name="T2" fmla="*/ 469 w 631"/>
                  <a:gd name="T3" fmla="*/ 0 h 429"/>
                  <a:gd name="T4" fmla="*/ 315 w 631"/>
                  <a:gd name="T5" fmla="*/ 41 h 429"/>
                  <a:gd name="T6" fmla="*/ 168 w 631"/>
                  <a:gd name="T7" fmla="*/ 0 h 429"/>
                  <a:gd name="T8" fmla="*/ 3 w 631"/>
                  <a:gd name="T9" fmla="*/ 44 h 429"/>
                  <a:gd name="T10" fmla="*/ 0 w 631"/>
                  <a:gd name="T11" fmla="*/ 52 h 429"/>
                  <a:gd name="T12" fmla="*/ 0 w 631"/>
                  <a:gd name="T13" fmla="*/ 412 h 429"/>
                  <a:gd name="T14" fmla="*/ 23 w 631"/>
                  <a:gd name="T15" fmla="*/ 429 h 429"/>
                  <a:gd name="T16" fmla="*/ 313 w 631"/>
                  <a:gd name="T17" fmla="*/ 429 h 429"/>
                  <a:gd name="T18" fmla="*/ 608 w 631"/>
                  <a:gd name="T19" fmla="*/ 429 h 429"/>
                  <a:gd name="T20" fmla="*/ 631 w 631"/>
                  <a:gd name="T21" fmla="*/ 413 h 429"/>
                  <a:gd name="T22" fmla="*/ 631 w 631"/>
                  <a:gd name="T23" fmla="*/ 52 h 429"/>
                  <a:gd name="T24" fmla="*/ 627 w 631"/>
                  <a:gd name="T25" fmla="*/ 44 h 429"/>
                  <a:gd name="T26" fmla="*/ 304 w 631"/>
                  <a:gd name="T27" fmla="*/ 60 h 429"/>
                  <a:gd name="T28" fmla="*/ 304 w 631"/>
                  <a:gd name="T29" fmla="*/ 393 h 429"/>
                  <a:gd name="T30" fmla="*/ 167 w 631"/>
                  <a:gd name="T31" fmla="*/ 355 h 429"/>
                  <a:gd name="T32" fmla="*/ 40 w 631"/>
                  <a:gd name="T33" fmla="*/ 380 h 429"/>
                  <a:gd name="T34" fmla="*/ 40 w 631"/>
                  <a:gd name="T35" fmla="*/ 46 h 429"/>
                  <a:gd name="T36" fmla="*/ 169 w 631"/>
                  <a:gd name="T37" fmla="*/ 21 h 429"/>
                  <a:gd name="T38" fmla="*/ 304 w 631"/>
                  <a:gd name="T39" fmla="*/ 60 h 429"/>
                  <a:gd name="T40" fmla="*/ 590 w 631"/>
                  <a:gd name="T41" fmla="*/ 45 h 429"/>
                  <a:gd name="T42" fmla="*/ 590 w 631"/>
                  <a:gd name="T43" fmla="*/ 381 h 429"/>
                  <a:gd name="T44" fmla="*/ 462 w 631"/>
                  <a:gd name="T45" fmla="*/ 359 h 429"/>
                  <a:gd name="T46" fmla="*/ 323 w 631"/>
                  <a:gd name="T47" fmla="*/ 394 h 429"/>
                  <a:gd name="T48" fmla="*/ 323 w 631"/>
                  <a:gd name="T49" fmla="*/ 61 h 429"/>
                  <a:gd name="T50" fmla="*/ 469 w 631"/>
                  <a:gd name="T51" fmla="*/ 21 h 429"/>
                  <a:gd name="T52" fmla="*/ 590 w 631"/>
                  <a:gd name="T53" fmla="*/ 4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1" h="429">
                    <a:moveTo>
                      <a:pt x="627" y="44"/>
                    </a:moveTo>
                    <a:cubicBezTo>
                      <a:pt x="593" y="16"/>
                      <a:pt x="534" y="0"/>
                      <a:pt x="469" y="0"/>
                    </a:cubicBezTo>
                    <a:cubicBezTo>
                      <a:pt x="407" y="0"/>
                      <a:pt x="350" y="15"/>
                      <a:pt x="315" y="41"/>
                    </a:cubicBezTo>
                    <a:cubicBezTo>
                      <a:pt x="288" y="15"/>
                      <a:pt x="234" y="0"/>
                      <a:pt x="168" y="0"/>
                    </a:cubicBezTo>
                    <a:cubicBezTo>
                      <a:pt x="100" y="0"/>
                      <a:pt x="37" y="17"/>
                      <a:pt x="3" y="44"/>
                    </a:cubicBezTo>
                    <a:cubicBezTo>
                      <a:pt x="1" y="46"/>
                      <a:pt x="0" y="49"/>
                      <a:pt x="0" y="52"/>
                    </a:cubicBezTo>
                    <a:cubicBezTo>
                      <a:pt x="0" y="412"/>
                      <a:pt x="0" y="412"/>
                      <a:pt x="0" y="412"/>
                    </a:cubicBezTo>
                    <a:cubicBezTo>
                      <a:pt x="0" y="419"/>
                      <a:pt x="9" y="429"/>
                      <a:pt x="23" y="429"/>
                    </a:cubicBezTo>
                    <a:cubicBezTo>
                      <a:pt x="313" y="429"/>
                      <a:pt x="313" y="429"/>
                      <a:pt x="313" y="429"/>
                    </a:cubicBezTo>
                    <a:cubicBezTo>
                      <a:pt x="314" y="429"/>
                      <a:pt x="608" y="429"/>
                      <a:pt x="608" y="429"/>
                    </a:cubicBezTo>
                    <a:cubicBezTo>
                      <a:pt x="618" y="429"/>
                      <a:pt x="631" y="424"/>
                      <a:pt x="631" y="413"/>
                    </a:cubicBezTo>
                    <a:cubicBezTo>
                      <a:pt x="631" y="52"/>
                      <a:pt x="631" y="52"/>
                      <a:pt x="631" y="52"/>
                    </a:cubicBezTo>
                    <a:cubicBezTo>
                      <a:pt x="631" y="49"/>
                      <a:pt x="630" y="46"/>
                      <a:pt x="627" y="44"/>
                    </a:cubicBezTo>
                    <a:close/>
                    <a:moveTo>
                      <a:pt x="304" y="60"/>
                    </a:moveTo>
                    <a:cubicBezTo>
                      <a:pt x="304" y="66"/>
                      <a:pt x="304" y="393"/>
                      <a:pt x="304" y="393"/>
                    </a:cubicBezTo>
                    <a:cubicBezTo>
                      <a:pt x="275" y="369"/>
                      <a:pt x="227" y="355"/>
                      <a:pt x="167" y="355"/>
                    </a:cubicBezTo>
                    <a:cubicBezTo>
                      <a:pt x="120" y="355"/>
                      <a:pt x="75" y="364"/>
                      <a:pt x="40" y="380"/>
                    </a:cubicBezTo>
                    <a:cubicBezTo>
                      <a:pt x="40" y="46"/>
                      <a:pt x="40" y="46"/>
                      <a:pt x="40" y="46"/>
                    </a:cubicBezTo>
                    <a:cubicBezTo>
                      <a:pt x="40" y="46"/>
                      <a:pt x="85" y="21"/>
                      <a:pt x="169" y="21"/>
                    </a:cubicBezTo>
                    <a:cubicBezTo>
                      <a:pt x="266" y="21"/>
                      <a:pt x="304" y="58"/>
                      <a:pt x="304" y="60"/>
                    </a:cubicBezTo>
                    <a:close/>
                    <a:moveTo>
                      <a:pt x="590" y="45"/>
                    </a:moveTo>
                    <a:cubicBezTo>
                      <a:pt x="590" y="381"/>
                      <a:pt x="590" y="381"/>
                      <a:pt x="590" y="381"/>
                    </a:cubicBezTo>
                    <a:cubicBezTo>
                      <a:pt x="554" y="366"/>
                      <a:pt x="505" y="359"/>
                      <a:pt x="462" y="359"/>
                    </a:cubicBezTo>
                    <a:cubicBezTo>
                      <a:pt x="401" y="359"/>
                      <a:pt x="352" y="371"/>
                      <a:pt x="323" y="394"/>
                    </a:cubicBezTo>
                    <a:cubicBezTo>
                      <a:pt x="323" y="61"/>
                      <a:pt x="323" y="61"/>
                      <a:pt x="323" y="61"/>
                    </a:cubicBezTo>
                    <a:cubicBezTo>
                      <a:pt x="323" y="61"/>
                      <a:pt x="368" y="21"/>
                      <a:pt x="469" y="21"/>
                    </a:cubicBezTo>
                    <a:cubicBezTo>
                      <a:pt x="547" y="21"/>
                      <a:pt x="590" y="45"/>
                      <a:pt x="590" y="45"/>
                    </a:cubicBezTo>
                    <a:close/>
                  </a:path>
                </a:pathLst>
              </a:custGeom>
              <a:grpFill/>
              <a:ln>
                <a:noFill/>
              </a:ln>
            </p:spPr>
            <p:txBody>
              <a:bodyPr lIns="121920" tIns="60960" rIns="121920" bIns="60960"/>
              <a:lstStyle/>
              <a:p>
                <a:pPr eaLnBrk="1" fontAlgn="auto" hangingPunct="1">
                  <a:spcBef>
                    <a:spcPts val="0"/>
                  </a:spcBef>
                  <a:spcAft>
                    <a:spcPts val="0"/>
                  </a:spcAft>
                  <a:defRPr/>
                </a:pPr>
                <a:endParaRPr lang="zh-CN" altLang="en-US" sz="2400">
                  <a:latin typeface="+mn-lt"/>
                  <a:ea typeface="+mn-ea"/>
                </a:endParaRPr>
              </a:p>
            </p:txBody>
          </p:sp>
          <p:sp>
            <p:nvSpPr>
              <p:cNvPr id="42" name="Freeform 24"/>
              <p:cNvSpPr/>
              <p:nvPr/>
            </p:nvSpPr>
            <p:spPr bwMode="auto">
              <a:xfrm>
                <a:off x="3992563" y="2085976"/>
                <a:ext cx="228600" cy="52388"/>
              </a:xfrm>
              <a:custGeom>
                <a:avLst/>
                <a:gdLst>
                  <a:gd name="T0" fmla="*/ 184 w 192"/>
                  <a:gd name="T1" fmla="*/ 44 h 44"/>
                  <a:gd name="T2" fmla="*/ 180 w 192"/>
                  <a:gd name="T3" fmla="*/ 43 h 44"/>
                  <a:gd name="T4" fmla="*/ 10 w 192"/>
                  <a:gd name="T5" fmla="*/ 32 h 44"/>
                  <a:gd name="T6" fmla="*/ 1 w 192"/>
                  <a:gd name="T7" fmla="*/ 27 h 44"/>
                  <a:gd name="T8" fmla="*/ 6 w 192"/>
                  <a:gd name="T9" fmla="*/ 19 h 44"/>
                  <a:gd name="T10" fmla="*/ 188 w 192"/>
                  <a:gd name="T11" fmla="*/ 31 h 44"/>
                  <a:gd name="T12" fmla="*/ 190 w 192"/>
                  <a:gd name="T13" fmla="*/ 41 h 44"/>
                  <a:gd name="T14" fmla="*/ 184 w 192"/>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4">
                    <a:moveTo>
                      <a:pt x="184" y="44"/>
                    </a:moveTo>
                    <a:cubicBezTo>
                      <a:pt x="183" y="44"/>
                      <a:pt x="181" y="44"/>
                      <a:pt x="180" y="43"/>
                    </a:cubicBezTo>
                    <a:cubicBezTo>
                      <a:pt x="150" y="23"/>
                      <a:pt x="83" y="12"/>
                      <a:pt x="10" y="32"/>
                    </a:cubicBezTo>
                    <a:cubicBezTo>
                      <a:pt x="6" y="33"/>
                      <a:pt x="2" y="31"/>
                      <a:pt x="1" y="27"/>
                    </a:cubicBezTo>
                    <a:cubicBezTo>
                      <a:pt x="0" y="23"/>
                      <a:pt x="2" y="20"/>
                      <a:pt x="6" y="19"/>
                    </a:cubicBezTo>
                    <a:cubicBezTo>
                      <a:pt x="73" y="0"/>
                      <a:pt x="148" y="5"/>
                      <a:pt x="188" y="31"/>
                    </a:cubicBezTo>
                    <a:cubicBezTo>
                      <a:pt x="191" y="33"/>
                      <a:pt x="192" y="38"/>
                      <a:pt x="190" y="41"/>
                    </a:cubicBezTo>
                    <a:cubicBezTo>
                      <a:pt x="189" y="43"/>
                      <a:pt x="186" y="44"/>
                      <a:pt x="184" y="44"/>
                    </a:cubicBezTo>
                    <a:close/>
                  </a:path>
                </a:pathLst>
              </a:custGeom>
              <a:grpFill/>
              <a:ln>
                <a:noFill/>
              </a:ln>
            </p:spPr>
            <p:txBody>
              <a:bodyPr lIns="121920" tIns="60960" rIns="121920" bIns="60960"/>
              <a:lstStyle/>
              <a:p>
                <a:pPr eaLnBrk="1" fontAlgn="auto" hangingPunct="1">
                  <a:spcBef>
                    <a:spcPts val="0"/>
                  </a:spcBef>
                  <a:spcAft>
                    <a:spcPts val="0"/>
                  </a:spcAft>
                  <a:defRPr/>
                </a:pPr>
                <a:endParaRPr lang="zh-CN" altLang="en-US" sz="2400">
                  <a:latin typeface="+mn-lt"/>
                  <a:ea typeface="+mn-ea"/>
                </a:endParaRPr>
              </a:p>
            </p:txBody>
          </p:sp>
          <p:sp>
            <p:nvSpPr>
              <p:cNvPr id="43" name="Freeform 25"/>
              <p:cNvSpPr/>
              <p:nvPr/>
            </p:nvSpPr>
            <p:spPr bwMode="auto">
              <a:xfrm>
                <a:off x="3992563" y="2151063"/>
                <a:ext cx="228600" cy="50800"/>
              </a:xfrm>
              <a:custGeom>
                <a:avLst/>
                <a:gdLst>
                  <a:gd name="T0" fmla="*/ 184 w 192"/>
                  <a:gd name="T1" fmla="*/ 43 h 43"/>
                  <a:gd name="T2" fmla="*/ 180 w 192"/>
                  <a:gd name="T3" fmla="*/ 42 h 43"/>
                  <a:gd name="T4" fmla="*/ 10 w 192"/>
                  <a:gd name="T5" fmla="*/ 32 h 43"/>
                  <a:gd name="T6" fmla="*/ 1 w 192"/>
                  <a:gd name="T7" fmla="*/ 27 h 43"/>
                  <a:gd name="T8" fmla="*/ 6 w 192"/>
                  <a:gd name="T9" fmla="*/ 19 h 43"/>
                  <a:gd name="T10" fmla="*/ 188 w 192"/>
                  <a:gd name="T11" fmla="*/ 30 h 43"/>
                  <a:gd name="T12" fmla="*/ 190 w 192"/>
                  <a:gd name="T13" fmla="*/ 40 h 43"/>
                  <a:gd name="T14" fmla="*/ 184 w 192"/>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3">
                    <a:moveTo>
                      <a:pt x="184" y="43"/>
                    </a:moveTo>
                    <a:cubicBezTo>
                      <a:pt x="183" y="43"/>
                      <a:pt x="181" y="43"/>
                      <a:pt x="180" y="42"/>
                    </a:cubicBezTo>
                    <a:cubicBezTo>
                      <a:pt x="150" y="23"/>
                      <a:pt x="84" y="11"/>
                      <a:pt x="10" y="32"/>
                    </a:cubicBezTo>
                    <a:cubicBezTo>
                      <a:pt x="6" y="33"/>
                      <a:pt x="2" y="31"/>
                      <a:pt x="1" y="27"/>
                    </a:cubicBezTo>
                    <a:cubicBezTo>
                      <a:pt x="0" y="23"/>
                      <a:pt x="2" y="20"/>
                      <a:pt x="6" y="19"/>
                    </a:cubicBezTo>
                    <a:cubicBezTo>
                      <a:pt x="73" y="0"/>
                      <a:pt x="148" y="4"/>
                      <a:pt x="188" y="30"/>
                    </a:cubicBezTo>
                    <a:cubicBezTo>
                      <a:pt x="191" y="32"/>
                      <a:pt x="192" y="37"/>
                      <a:pt x="190" y="40"/>
                    </a:cubicBezTo>
                    <a:cubicBezTo>
                      <a:pt x="188" y="42"/>
                      <a:pt x="186" y="43"/>
                      <a:pt x="184" y="43"/>
                    </a:cubicBezTo>
                    <a:close/>
                  </a:path>
                </a:pathLst>
              </a:custGeom>
              <a:grpFill/>
              <a:ln>
                <a:noFill/>
              </a:ln>
            </p:spPr>
            <p:txBody>
              <a:bodyPr lIns="121920" tIns="60960" rIns="121920" bIns="60960"/>
              <a:lstStyle/>
              <a:p>
                <a:pPr eaLnBrk="1" fontAlgn="auto" hangingPunct="1">
                  <a:spcBef>
                    <a:spcPts val="0"/>
                  </a:spcBef>
                  <a:spcAft>
                    <a:spcPts val="0"/>
                  </a:spcAft>
                  <a:defRPr/>
                </a:pPr>
                <a:endParaRPr lang="zh-CN" altLang="en-US" sz="2400">
                  <a:latin typeface="+mn-lt"/>
                  <a:ea typeface="+mn-ea"/>
                </a:endParaRPr>
              </a:p>
            </p:txBody>
          </p:sp>
          <p:sp>
            <p:nvSpPr>
              <p:cNvPr id="44" name="Freeform 26"/>
              <p:cNvSpPr/>
              <p:nvPr/>
            </p:nvSpPr>
            <p:spPr bwMode="auto">
              <a:xfrm>
                <a:off x="3992563" y="2214563"/>
                <a:ext cx="230187" cy="50800"/>
              </a:xfrm>
              <a:custGeom>
                <a:avLst/>
                <a:gdLst>
                  <a:gd name="T0" fmla="*/ 185 w 193"/>
                  <a:gd name="T1" fmla="*/ 43 h 43"/>
                  <a:gd name="T2" fmla="*/ 181 w 193"/>
                  <a:gd name="T3" fmla="*/ 42 h 43"/>
                  <a:gd name="T4" fmla="*/ 10 w 193"/>
                  <a:gd name="T5" fmla="*/ 32 h 43"/>
                  <a:gd name="T6" fmla="*/ 1 w 193"/>
                  <a:gd name="T7" fmla="*/ 27 h 43"/>
                  <a:gd name="T8" fmla="*/ 6 w 193"/>
                  <a:gd name="T9" fmla="*/ 18 h 43"/>
                  <a:gd name="T10" fmla="*/ 189 w 193"/>
                  <a:gd name="T11" fmla="*/ 30 h 43"/>
                  <a:gd name="T12" fmla="*/ 191 w 193"/>
                  <a:gd name="T13" fmla="*/ 40 h 43"/>
                  <a:gd name="T14" fmla="*/ 185 w 19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 h="43">
                    <a:moveTo>
                      <a:pt x="185" y="43"/>
                    </a:moveTo>
                    <a:cubicBezTo>
                      <a:pt x="184" y="43"/>
                      <a:pt x="182" y="43"/>
                      <a:pt x="181" y="42"/>
                    </a:cubicBezTo>
                    <a:cubicBezTo>
                      <a:pt x="151" y="22"/>
                      <a:pt x="85" y="11"/>
                      <a:pt x="10" y="32"/>
                    </a:cubicBezTo>
                    <a:cubicBezTo>
                      <a:pt x="6" y="33"/>
                      <a:pt x="2" y="31"/>
                      <a:pt x="1" y="27"/>
                    </a:cubicBezTo>
                    <a:cubicBezTo>
                      <a:pt x="0" y="23"/>
                      <a:pt x="2" y="20"/>
                      <a:pt x="6" y="18"/>
                    </a:cubicBezTo>
                    <a:cubicBezTo>
                      <a:pt x="74" y="0"/>
                      <a:pt x="149" y="4"/>
                      <a:pt x="189" y="30"/>
                    </a:cubicBezTo>
                    <a:cubicBezTo>
                      <a:pt x="192" y="32"/>
                      <a:pt x="193" y="37"/>
                      <a:pt x="191" y="40"/>
                    </a:cubicBezTo>
                    <a:cubicBezTo>
                      <a:pt x="190" y="42"/>
                      <a:pt x="187" y="43"/>
                      <a:pt x="185" y="43"/>
                    </a:cubicBezTo>
                    <a:close/>
                  </a:path>
                </a:pathLst>
              </a:custGeom>
              <a:grpFill/>
              <a:ln>
                <a:noFill/>
              </a:ln>
            </p:spPr>
            <p:txBody>
              <a:bodyPr lIns="121920" tIns="60960" rIns="121920" bIns="60960"/>
              <a:lstStyle/>
              <a:p>
                <a:pPr eaLnBrk="1" fontAlgn="auto" hangingPunct="1">
                  <a:spcBef>
                    <a:spcPts val="0"/>
                  </a:spcBef>
                  <a:spcAft>
                    <a:spcPts val="0"/>
                  </a:spcAft>
                  <a:defRPr/>
                </a:pPr>
                <a:endParaRPr lang="zh-CN" altLang="en-US" sz="2400">
                  <a:latin typeface="+mn-lt"/>
                  <a:ea typeface="+mn-ea"/>
                </a:endParaRPr>
              </a:p>
            </p:txBody>
          </p:sp>
          <p:sp>
            <p:nvSpPr>
              <p:cNvPr id="45" name="Freeform 27"/>
              <p:cNvSpPr/>
              <p:nvPr/>
            </p:nvSpPr>
            <p:spPr bwMode="auto">
              <a:xfrm>
                <a:off x="3992563" y="2278063"/>
                <a:ext cx="230187" cy="52388"/>
              </a:xfrm>
              <a:custGeom>
                <a:avLst/>
                <a:gdLst>
                  <a:gd name="T0" fmla="*/ 186 w 194"/>
                  <a:gd name="T1" fmla="*/ 44 h 44"/>
                  <a:gd name="T2" fmla="*/ 182 w 194"/>
                  <a:gd name="T3" fmla="*/ 43 h 44"/>
                  <a:gd name="T4" fmla="*/ 10 w 194"/>
                  <a:gd name="T5" fmla="*/ 34 h 44"/>
                  <a:gd name="T6" fmla="*/ 1 w 194"/>
                  <a:gd name="T7" fmla="*/ 30 h 44"/>
                  <a:gd name="T8" fmla="*/ 6 w 194"/>
                  <a:gd name="T9" fmla="*/ 21 h 44"/>
                  <a:gd name="T10" fmla="*/ 190 w 194"/>
                  <a:gd name="T11" fmla="*/ 31 h 44"/>
                  <a:gd name="T12" fmla="*/ 192 w 194"/>
                  <a:gd name="T13" fmla="*/ 41 h 44"/>
                  <a:gd name="T14" fmla="*/ 186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186" y="44"/>
                    </a:moveTo>
                    <a:cubicBezTo>
                      <a:pt x="185" y="44"/>
                      <a:pt x="183" y="44"/>
                      <a:pt x="182" y="43"/>
                    </a:cubicBezTo>
                    <a:cubicBezTo>
                      <a:pt x="144" y="19"/>
                      <a:pt x="78" y="15"/>
                      <a:pt x="10" y="34"/>
                    </a:cubicBezTo>
                    <a:cubicBezTo>
                      <a:pt x="6" y="35"/>
                      <a:pt x="2" y="33"/>
                      <a:pt x="1" y="30"/>
                    </a:cubicBezTo>
                    <a:cubicBezTo>
                      <a:pt x="0" y="26"/>
                      <a:pt x="2" y="22"/>
                      <a:pt x="6" y="21"/>
                    </a:cubicBezTo>
                    <a:cubicBezTo>
                      <a:pt x="79" y="0"/>
                      <a:pt x="148" y="4"/>
                      <a:pt x="190" y="31"/>
                    </a:cubicBezTo>
                    <a:cubicBezTo>
                      <a:pt x="193" y="34"/>
                      <a:pt x="194" y="38"/>
                      <a:pt x="192" y="41"/>
                    </a:cubicBezTo>
                    <a:cubicBezTo>
                      <a:pt x="191" y="43"/>
                      <a:pt x="188" y="44"/>
                      <a:pt x="186" y="44"/>
                    </a:cubicBezTo>
                    <a:close/>
                  </a:path>
                </a:pathLst>
              </a:custGeom>
              <a:grpFill/>
              <a:ln>
                <a:noFill/>
              </a:ln>
            </p:spPr>
            <p:txBody>
              <a:bodyPr lIns="121920" tIns="60960" rIns="121920" bIns="60960"/>
              <a:lstStyle/>
              <a:p>
                <a:pPr eaLnBrk="1" fontAlgn="auto" hangingPunct="1">
                  <a:spcBef>
                    <a:spcPts val="0"/>
                  </a:spcBef>
                  <a:spcAft>
                    <a:spcPts val="0"/>
                  </a:spcAft>
                  <a:defRPr/>
                </a:pPr>
                <a:endParaRPr lang="zh-CN" altLang="en-US" sz="2400">
                  <a:latin typeface="+mn-lt"/>
                  <a:ea typeface="+mn-ea"/>
                </a:endParaRPr>
              </a:p>
            </p:txBody>
          </p:sp>
          <p:sp>
            <p:nvSpPr>
              <p:cNvPr id="46" name="Freeform 28"/>
              <p:cNvSpPr/>
              <p:nvPr/>
            </p:nvSpPr>
            <p:spPr bwMode="auto">
              <a:xfrm>
                <a:off x="3992563" y="2339976"/>
                <a:ext cx="230187" cy="55563"/>
              </a:xfrm>
              <a:custGeom>
                <a:avLst/>
                <a:gdLst>
                  <a:gd name="T0" fmla="*/ 186 w 194"/>
                  <a:gd name="T1" fmla="*/ 47 h 47"/>
                  <a:gd name="T2" fmla="*/ 182 w 194"/>
                  <a:gd name="T3" fmla="*/ 46 h 47"/>
                  <a:gd name="T4" fmla="*/ 10 w 194"/>
                  <a:gd name="T5" fmla="*/ 38 h 47"/>
                  <a:gd name="T6" fmla="*/ 1 w 194"/>
                  <a:gd name="T7" fmla="*/ 34 h 47"/>
                  <a:gd name="T8" fmla="*/ 5 w 194"/>
                  <a:gd name="T9" fmla="*/ 25 h 47"/>
                  <a:gd name="T10" fmla="*/ 190 w 194"/>
                  <a:gd name="T11" fmla="*/ 34 h 47"/>
                  <a:gd name="T12" fmla="*/ 192 w 194"/>
                  <a:gd name="T13" fmla="*/ 44 h 47"/>
                  <a:gd name="T14" fmla="*/ 186 w 194"/>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7">
                    <a:moveTo>
                      <a:pt x="186" y="47"/>
                    </a:moveTo>
                    <a:cubicBezTo>
                      <a:pt x="185" y="47"/>
                      <a:pt x="183" y="46"/>
                      <a:pt x="182" y="46"/>
                    </a:cubicBezTo>
                    <a:cubicBezTo>
                      <a:pt x="148" y="23"/>
                      <a:pt x="67" y="15"/>
                      <a:pt x="10" y="38"/>
                    </a:cubicBezTo>
                    <a:cubicBezTo>
                      <a:pt x="7" y="39"/>
                      <a:pt x="3" y="37"/>
                      <a:pt x="1" y="34"/>
                    </a:cubicBezTo>
                    <a:cubicBezTo>
                      <a:pt x="0" y="30"/>
                      <a:pt x="1" y="26"/>
                      <a:pt x="5" y="25"/>
                    </a:cubicBezTo>
                    <a:cubicBezTo>
                      <a:pt x="67" y="0"/>
                      <a:pt x="152" y="10"/>
                      <a:pt x="190" y="34"/>
                    </a:cubicBezTo>
                    <a:cubicBezTo>
                      <a:pt x="193" y="36"/>
                      <a:pt x="194" y="40"/>
                      <a:pt x="192" y="44"/>
                    </a:cubicBezTo>
                    <a:cubicBezTo>
                      <a:pt x="190" y="46"/>
                      <a:pt x="188" y="47"/>
                      <a:pt x="186" y="47"/>
                    </a:cubicBezTo>
                    <a:close/>
                  </a:path>
                </a:pathLst>
              </a:custGeom>
              <a:grpFill/>
              <a:ln>
                <a:noFill/>
              </a:ln>
            </p:spPr>
            <p:txBody>
              <a:bodyPr lIns="121920" tIns="60960" rIns="121920" bIns="60960"/>
              <a:lstStyle/>
              <a:p>
                <a:pPr eaLnBrk="1" fontAlgn="auto" hangingPunct="1">
                  <a:spcBef>
                    <a:spcPts val="0"/>
                  </a:spcBef>
                  <a:spcAft>
                    <a:spcPts val="0"/>
                  </a:spcAft>
                  <a:defRPr/>
                </a:pPr>
                <a:endParaRPr lang="zh-CN" altLang="en-US" sz="2400">
                  <a:latin typeface="+mn-lt"/>
                  <a:ea typeface="+mn-ea"/>
                </a:endParaRPr>
              </a:p>
            </p:txBody>
          </p:sp>
          <p:sp>
            <p:nvSpPr>
              <p:cNvPr id="47" name="Freeform 29"/>
              <p:cNvSpPr/>
              <p:nvPr/>
            </p:nvSpPr>
            <p:spPr bwMode="auto">
              <a:xfrm>
                <a:off x="4321175" y="2085976"/>
                <a:ext cx="230187" cy="52388"/>
              </a:xfrm>
              <a:custGeom>
                <a:avLst/>
                <a:gdLst>
                  <a:gd name="T0" fmla="*/ 8 w 194"/>
                  <a:gd name="T1" fmla="*/ 44 h 44"/>
                  <a:gd name="T2" fmla="*/ 2 w 194"/>
                  <a:gd name="T3" fmla="*/ 41 h 44"/>
                  <a:gd name="T4" fmla="*/ 4 w 194"/>
                  <a:gd name="T5" fmla="*/ 31 h 44"/>
                  <a:gd name="T6" fmla="*/ 188 w 194"/>
                  <a:gd name="T7" fmla="*/ 19 h 44"/>
                  <a:gd name="T8" fmla="*/ 193 w 194"/>
                  <a:gd name="T9" fmla="*/ 27 h 44"/>
                  <a:gd name="T10" fmla="*/ 185 w 194"/>
                  <a:gd name="T11" fmla="*/ 32 h 44"/>
                  <a:gd name="T12" fmla="*/ 12 w 194"/>
                  <a:gd name="T13" fmla="*/ 43 h 44"/>
                  <a:gd name="T14" fmla="*/ 8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8" y="44"/>
                    </a:moveTo>
                    <a:cubicBezTo>
                      <a:pt x="6" y="44"/>
                      <a:pt x="4" y="43"/>
                      <a:pt x="2" y="41"/>
                    </a:cubicBezTo>
                    <a:cubicBezTo>
                      <a:pt x="0" y="38"/>
                      <a:pt x="1" y="33"/>
                      <a:pt x="4" y="31"/>
                    </a:cubicBezTo>
                    <a:cubicBezTo>
                      <a:pt x="45" y="5"/>
                      <a:pt x="121" y="0"/>
                      <a:pt x="188" y="19"/>
                    </a:cubicBezTo>
                    <a:cubicBezTo>
                      <a:pt x="192" y="20"/>
                      <a:pt x="194" y="23"/>
                      <a:pt x="193" y="27"/>
                    </a:cubicBezTo>
                    <a:cubicBezTo>
                      <a:pt x="192" y="31"/>
                      <a:pt x="188" y="33"/>
                      <a:pt x="185" y="32"/>
                    </a:cubicBezTo>
                    <a:cubicBezTo>
                      <a:pt x="113" y="12"/>
                      <a:pt x="44" y="23"/>
                      <a:pt x="12" y="43"/>
                    </a:cubicBezTo>
                    <a:cubicBezTo>
                      <a:pt x="11" y="44"/>
                      <a:pt x="10" y="44"/>
                      <a:pt x="8" y="44"/>
                    </a:cubicBezTo>
                    <a:close/>
                  </a:path>
                </a:pathLst>
              </a:custGeom>
              <a:grpFill/>
              <a:ln>
                <a:noFill/>
              </a:ln>
            </p:spPr>
            <p:txBody>
              <a:bodyPr lIns="121920" tIns="60960" rIns="121920" bIns="60960"/>
              <a:lstStyle/>
              <a:p>
                <a:pPr eaLnBrk="1" fontAlgn="auto" hangingPunct="1">
                  <a:spcBef>
                    <a:spcPts val="0"/>
                  </a:spcBef>
                  <a:spcAft>
                    <a:spcPts val="0"/>
                  </a:spcAft>
                  <a:defRPr/>
                </a:pPr>
                <a:endParaRPr lang="zh-CN" altLang="en-US" sz="2400">
                  <a:latin typeface="+mn-lt"/>
                  <a:ea typeface="+mn-ea"/>
                </a:endParaRPr>
              </a:p>
            </p:txBody>
          </p:sp>
          <p:sp>
            <p:nvSpPr>
              <p:cNvPr id="48" name="Freeform 30"/>
              <p:cNvSpPr/>
              <p:nvPr/>
            </p:nvSpPr>
            <p:spPr bwMode="auto">
              <a:xfrm>
                <a:off x="4321175" y="2149476"/>
                <a:ext cx="230187" cy="53975"/>
              </a:xfrm>
              <a:custGeom>
                <a:avLst/>
                <a:gdLst>
                  <a:gd name="T0" fmla="*/ 8 w 194"/>
                  <a:gd name="T1" fmla="*/ 45 h 45"/>
                  <a:gd name="T2" fmla="*/ 2 w 194"/>
                  <a:gd name="T3" fmla="*/ 42 h 45"/>
                  <a:gd name="T4" fmla="*/ 5 w 194"/>
                  <a:gd name="T5" fmla="*/ 32 h 45"/>
                  <a:gd name="T6" fmla="*/ 189 w 194"/>
                  <a:gd name="T7" fmla="*/ 19 h 45"/>
                  <a:gd name="T8" fmla="*/ 193 w 194"/>
                  <a:gd name="T9" fmla="*/ 28 h 45"/>
                  <a:gd name="T10" fmla="*/ 185 w 194"/>
                  <a:gd name="T11" fmla="*/ 33 h 45"/>
                  <a:gd name="T12" fmla="*/ 12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6" y="45"/>
                      <a:pt x="4" y="44"/>
                      <a:pt x="2" y="42"/>
                    </a:cubicBezTo>
                    <a:cubicBezTo>
                      <a:pt x="0" y="38"/>
                      <a:pt x="1" y="34"/>
                      <a:pt x="5" y="32"/>
                    </a:cubicBezTo>
                    <a:cubicBezTo>
                      <a:pt x="45" y="6"/>
                      <a:pt x="121" y="0"/>
                      <a:pt x="189" y="19"/>
                    </a:cubicBezTo>
                    <a:cubicBezTo>
                      <a:pt x="192" y="20"/>
                      <a:pt x="194" y="24"/>
                      <a:pt x="193" y="28"/>
                    </a:cubicBezTo>
                    <a:cubicBezTo>
                      <a:pt x="192" y="32"/>
                      <a:pt x="189" y="34"/>
                      <a:pt x="185" y="33"/>
                    </a:cubicBezTo>
                    <a:cubicBezTo>
                      <a:pt x="113" y="13"/>
                      <a:pt x="44" y="23"/>
                      <a:pt x="12" y="44"/>
                    </a:cubicBezTo>
                    <a:cubicBezTo>
                      <a:pt x="11" y="44"/>
                      <a:pt x="10" y="45"/>
                      <a:pt x="8" y="45"/>
                    </a:cubicBezTo>
                    <a:close/>
                  </a:path>
                </a:pathLst>
              </a:custGeom>
              <a:grpFill/>
              <a:ln>
                <a:noFill/>
              </a:ln>
            </p:spPr>
            <p:txBody>
              <a:bodyPr lIns="121920" tIns="60960" rIns="121920" bIns="60960"/>
              <a:lstStyle/>
              <a:p>
                <a:pPr eaLnBrk="1" fontAlgn="auto" hangingPunct="1">
                  <a:spcBef>
                    <a:spcPts val="0"/>
                  </a:spcBef>
                  <a:spcAft>
                    <a:spcPts val="0"/>
                  </a:spcAft>
                  <a:defRPr/>
                </a:pPr>
                <a:endParaRPr lang="zh-CN" altLang="en-US" sz="2400">
                  <a:latin typeface="+mn-lt"/>
                  <a:ea typeface="+mn-ea"/>
                </a:endParaRPr>
              </a:p>
            </p:txBody>
          </p:sp>
          <p:sp>
            <p:nvSpPr>
              <p:cNvPr id="49" name="Freeform 31"/>
              <p:cNvSpPr/>
              <p:nvPr/>
            </p:nvSpPr>
            <p:spPr bwMode="auto">
              <a:xfrm>
                <a:off x="4321175" y="2214563"/>
                <a:ext cx="230187" cy="53975"/>
              </a:xfrm>
              <a:custGeom>
                <a:avLst/>
                <a:gdLst>
                  <a:gd name="T0" fmla="*/ 8 w 195"/>
                  <a:gd name="T1" fmla="*/ 45 h 45"/>
                  <a:gd name="T2" fmla="*/ 3 w 195"/>
                  <a:gd name="T3" fmla="*/ 41 h 45"/>
                  <a:gd name="T4" fmla="*/ 5 w 195"/>
                  <a:gd name="T5" fmla="*/ 32 h 45"/>
                  <a:gd name="T6" fmla="*/ 189 w 195"/>
                  <a:gd name="T7" fmla="*/ 19 h 45"/>
                  <a:gd name="T8" fmla="*/ 193 w 195"/>
                  <a:gd name="T9" fmla="*/ 28 h 45"/>
                  <a:gd name="T10" fmla="*/ 185 w 195"/>
                  <a:gd name="T11" fmla="*/ 32 h 45"/>
                  <a:gd name="T12" fmla="*/ 12 w 195"/>
                  <a:gd name="T13" fmla="*/ 43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3"/>
                      <a:pt x="3" y="41"/>
                    </a:cubicBezTo>
                    <a:cubicBezTo>
                      <a:pt x="0" y="38"/>
                      <a:pt x="1" y="34"/>
                      <a:pt x="5" y="32"/>
                    </a:cubicBezTo>
                    <a:cubicBezTo>
                      <a:pt x="45" y="5"/>
                      <a:pt x="121" y="0"/>
                      <a:pt x="189" y="19"/>
                    </a:cubicBezTo>
                    <a:cubicBezTo>
                      <a:pt x="192" y="20"/>
                      <a:pt x="195" y="24"/>
                      <a:pt x="193" y="28"/>
                    </a:cubicBezTo>
                    <a:cubicBezTo>
                      <a:pt x="192" y="31"/>
                      <a:pt x="189" y="33"/>
                      <a:pt x="185" y="32"/>
                    </a:cubicBezTo>
                    <a:cubicBezTo>
                      <a:pt x="113" y="12"/>
                      <a:pt x="44" y="23"/>
                      <a:pt x="12" y="43"/>
                    </a:cubicBezTo>
                    <a:cubicBezTo>
                      <a:pt x="11" y="44"/>
                      <a:pt x="10" y="45"/>
                      <a:pt x="8" y="45"/>
                    </a:cubicBezTo>
                    <a:close/>
                  </a:path>
                </a:pathLst>
              </a:custGeom>
              <a:grpFill/>
              <a:ln>
                <a:noFill/>
              </a:ln>
            </p:spPr>
            <p:txBody>
              <a:bodyPr lIns="121920" tIns="60960" rIns="121920" bIns="60960"/>
              <a:lstStyle/>
              <a:p>
                <a:pPr eaLnBrk="1" fontAlgn="auto" hangingPunct="1">
                  <a:spcBef>
                    <a:spcPts val="0"/>
                  </a:spcBef>
                  <a:spcAft>
                    <a:spcPts val="0"/>
                  </a:spcAft>
                  <a:defRPr/>
                </a:pPr>
                <a:endParaRPr lang="zh-CN" altLang="en-US" sz="2400">
                  <a:latin typeface="+mn-lt"/>
                  <a:ea typeface="+mn-ea"/>
                </a:endParaRPr>
              </a:p>
            </p:txBody>
          </p:sp>
          <p:sp>
            <p:nvSpPr>
              <p:cNvPr id="50" name="Freeform 32"/>
              <p:cNvSpPr/>
              <p:nvPr/>
            </p:nvSpPr>
            <p:spPr bwMode="auto">
              <a:xfrm>
                <a:off x="4321175" y="2278063"/>
                <a:ext cx="230187" cy="52388"/>
              </a:xfrm>
              <a:custGeom>
                <a:avLst/>
                <a:gdLst>
                  <a:gd name="T0" fmla="*/ 8 w 195"/>
                  <a:gd name="T1" fmla="*/ 45 h 45"/>
                  <a:gd name="T2" fmla="*/ 3 w 195"/>
                  <a:gd name="T3" fmla="*/ 42 h 45"/>
                  <a:gd name="T4" fmla="*/ 5 w 195"/>
                  <a:gd name="T5" fmla="*/ 32 h 45"/>
                  <a:gd name="T6" fmla="*/ 189 w 195"/>
                  <a:gd name="T7" fmla="*/ 20 h 45"/>
                  <a:gd name="T8" fmla="*/ 194 w 195"/>
                  <a:gd name="T9" fmla="*/ 28 h 45"/>
                  <a:gd name="T10" fmla="*/ 185 w 195"/>
                  <a:gd name="T11" fmla="*/ 33 h 45"/>
                  <a:gd name="T12" fmla="*/ 12 w 195"/>
                  <a:gd name="T13" fmla="*/ 44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4"/>
                      <a:pt x="3" y="42"/>
                    </a:cubicBezTo>
                    <a:cubicBezTo>
                      <a:pt x="0" y="39"/>
                      <a:pt x="1" y="34"/>
                      <a:pt x="5" y="32"/>
                    </a:cubicBezTo>
                    <a:cubicBezTo>
                      <a:pt x="38" y="11"/>
                      <a:pt x="118" y="0"/>
                      <a:pt x="189" y="20"/>
                    </a:cubicBezTo>
                    <a:cubicBezTo>
                      <a:pt x="192" y="21"/>
                      <a:pt x="195" y="25"/>
                      <a:pt x="194" y="28"/>
                    </a:cubicBezTo>
                    <a:cubicBezTo>
                      <a:pt x="192" y="32"/>
                      <a:pt x="189" y="34"/>
                      <a:pt x="185" y="33"/>
                    </a:cubicBezTo>
                    <a:cubicBezTo>
                      <a:pt x="120" y="15"/>
                      <a:pt x="43" y="24"/>
                      <a:pt x="12" y="44"/>
                    </a:cubicBezTo>
                    <a:cubicBezTo>
                      <a:pt x="11" y="45"/>
                      <a:pt x="10" y="45"/>
                      <a:pt x="8" y="45"/>
                    </a:cubicBezTo>
                    <a:close/>
                  </a:path>
                </a:pathLst>
              </a:custGeom>
              <a:grpFill/>
              <a:ln>
                <a:noFill/>
              </a:ln>
            </p:spPr>
            <p:txBody>
              <a:bodyPr lIns="121920" tIns="60960" rIns="121920" bIns="60960"/>
              <a:lstStyle/>
              <a:p>
                <a:pPr eaLnBrk="1" fontAlgn="auto" hangingPunct="1">
                  <a:spcBef>
                    <a:spcPts val="0"/>
                  </a:spcBef>
                  <a:spcAft>
                    <a:spcPts val="0"/>
                  </a:spcAft>
                  <a:defRPr/>
                </a:pPr>
                <a:endParaRPr lang="zh-CN" altLang="en-US" sz="2400">
                  <a:latin typeface="+mn-lt"/>
                  <a:ea typeface="+mn-ea"/>
                </a:endParaRPr>
              </a:p>
            </p:txBody>
          </p:sp>
          <p:sp>
            <p:nvSpPr>
              <p:cNvPr id="51" name="Freeform 33"/>
              <p:cNvSpPr/>
              <p:nvPr/>
            </p:nvSpPr>
            <p:spPr bwMode="auto">
              <a:xfrm>
                <a:off x="4321175" y="2343151"/>
                <a:ext cx="230187" cy="53975"/>
              </a:xfrm>
              <a:custGeom>
                <a:avLst/>
                <a:gdLst>
                  <a:gd name="T0" fmla="*/ 8 w 194"/>
                  <a:gd name="T1" fmla="*/ 45 h 45"/>
                  <a:gd name="T2" fmla="*/ 2 w 194"/>
                  <a:gd name="T3" fmla="*/ 42 h 45"/>
                  <a:gd name="T4" fmla="*/ 4 w 194"/>
                  <a:gd name="T5" fmla="*/ 32 h 45"/>
                  <a:gd name="T6" fmla="*/ 188 w 194"/>
                  <a:gd name="T7" fmla="*/ 19 h 45"/>
                  <a:gd name="T8" fmla="*/ 193 w 194"/>
                  <a:gd name="T9" fmla="*/ 28 h 45"/>
                  <a:gd name="T10" fmla="*/ 184 w 194"/>
                  <a:gd name="T11" fmla="*/ 33 h 45"/>
                  <a:gd name="T12" fmla="*/ 11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5" y="45"/>
                      <a:pt x="3" y="44"/>
                      <a:pt x="2" y="42"/>
                    </a:cubicBezTo>
                    <a:cubicBezTo>
                      <a:pt x="0" y="38"/>
                      <a:pt x="0" y="34"/>
                      <a:pt x="4" y="32"/>
                    </a:cubicBezTo>
                    <a:cubicBezTo>
                      <a:pt x="44" y="6"/>
                      <a:pt x="120" y="0"/>
                      <a:pt x="188" y="19"/>
                    </a:cubicBezTo>
                    <a:cubicBezTo>
                      <a:pt x="191" y="20"/>
                      <a:pt x="194" y="24"/>
                      <a:pt x="193" y="28"/>
                    </a:cubicBezTo>
                    <a:cubicBezTo>
                      <a:pt x="192" y="32"/>
                      <a:pt x="188" y="34"/>
                      <a:pt x="184" y="33"/>
                    </a:cubicBezTo>
                    <a:cubicBezTo>
                      <a:pt x="113" y="13"/>
                      <a:pt x="43" y="23"/>
                      <a:pt x="11" y="44"/>
                    </a:cubicBezTo>
                    <a:cubicBezTo>
                      <a:pt x="10" y="45"/>
                      <a:pt x="9" y="45"/>
                      <a:pt x="8" y="45"/>
                    </a:cubicBezTo>
                    <a:close/>
                  </a:path>
                </a:pathLst>
              </a:custGeom>
              <a:grpFill/>
              <a:ln>
                <a:noFill/>
              </a:ln>
            </p:spPr>
            <p:txBody>
              <a:bodyPr lIns="121920" tIns="60960" rIns="121920" bIns="60960"/>
              <a:lstStyle/>
              <a:p>
                <a:pPr eaLnBrk="1" fontAlgn="auto" hangingPunct="1">
                  <a:spcBef>
                    <a:spcPts val="0"/>
                  </a:spcBef>
                  <a:spcAft>
                    <a:spcPts val="0"/>
                  </a:spcAft>
                  <a:defRPr/>
                </a:pPr>
                <a:endParaRPr lang="zh-CN" altLang="en-US" sz="2400">
                  <a:latin typeface="+mn-lt"/>
                  <a:ea typeface="+mn-ea"/>
                </a:endParaRPr>
              </a:p>
            </p:txBody>
          </p:sp>
        </p:grpSp>
      </p:grpSp>
      <p:grpSp>
        <p:nvGrpSpPr>
          <p:cNvPr id="52" name="组合 51"/>
          <p:cNvGrpSpPr>
            <a:grpSpLocks noChangeAspect="1"/>
          </p:cNvGrpSpPr>
          <p:nvPr/>
        </p:nvGrpSpPr>
        <p:grpSpPr bwMode="auto">
          <a:xfrm>
            <a:off x="6382802" y="4271843"/>
            <a:ext cx="479425" cy="481013"/>
            <a:chOff x="2817516" y="1944350"/>
            <a:chExt cx="1129689" cy="1129689"/>
          </a:xfrm>
        </p:grpSpPr>
        <p:sp>
          <p:nvSpPr>
            <p:cNvPr id="53" name="椭圆 52"/>
            <p:cNvSpPr/>
            <p:nvPr/>
          </p:nvSpPr>
          <p:spPr>
            <a:xfrm>
              <a:off x="2817516" y="1944350"/>
              <a:ext cx="1129689" cy="1129689"/>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solidFill>
                  <a:sysClr val="windowText" lastClr="000000"/>
                </a:solidFill>
              </a:endParaRPr>
            </a:p>
          </p:txBody>
        </p:sp>
        <p:sp>
          <p:nvSpPr>
            <p:cNvPr id="8208" name="Freeform 5"/>
            <p:cNvSpPr>
              <a:spLocks noEditPoints="1"/>
            </p:cNvSpPr>
            <p:nvPr/>
          </p:nvSpPr>
          <p:spPr bwMode="auto">
            <a:xfrm>
              <a:off x="3195035" y="2160665"/>
              <a:ext cx="444894" cy="657916"/>
            </a:xfrm>
            <a:custGeom>
              <a:avLst/>
              <a:gdLst>
                <a:gd name="T0" fmla="*/ 266092 w 316"/>
                <a:gd name="T1" fmla="*/ 22541 h 467"/>
                <a:gd name="T2" fmla="*/ 316776 w 316"/>
                <a:gd name="T3" fmla="*/ 9862 h 467"/>
                <a:gd name="T4" fmla="*/ 422368 w 316"/>
                <a:gd name="T5" fmla="*/ 73258 h 467"/>
                <a:gd name="T6" fmla="*/ 435039 w 316"/>
                <a:gd name="T7" fmla="*/ 125384 h 467"/>
                <a:gd name="T8" fmla="*/ 419552 w 316"/>
                <a:gd name="T9" fmla="*/ 147925 h 467"/>
                <a:gd name="T10" fmla="*/ 252013 w 316"/>
                <a:gd name="T11" fmla="*/ 46491 h 467"/>
                <a:gd name="T12" fmla="*/ 266092 w 316"/>
                <a:gd name="T13" fmla="*/ 22541 h 467"/>
                <a:gd name="T14" fmla="*/ 230894 w 316"/>
                <a:gd name="T15" fmla="*/ 81711 h 467"/>
                <a:gd name="T16" fmla="*/ 206960 w 316"/>
                <a:gd name="T17" fmla="*/ 119749 h 467"/>
                <a:gd name="T18" fmla="*/ 374499 w 316"/>
                <a:gd name="T19" fmla="*/ 221184 h 467"/>
                <a:gd name="T20" fmla="*/ 398434 w 316"/>
                <a:gd name="T21" fmla="*/ 183146 h 467"/>
                <a:gd name="T22" fmla="*/ 230894 w 316"/>
                <a:gd name="T23" fmla="*/ 81711 h 467"/>
                <a:gd name="T24" fmla="*/ 2816 w 316"/>
                <a:gd name="T25" fmla="*/ 628331 h 467"/>
                <a:gd name="T26" fmla="*/ 18303 w 316"/>
                <a:gd name="T27" fmla="*/ 498720 h 467"/>
                <a:gd name="T28" fmla="*/ 126710 w 316"/>
                <a:gd name="T29" fmla="*/ 564934 h 467"/>
                <a:gd name="T30" fmla="*/ 18303 w 316"/>
                <a:gd name="T31" fmla="*/ 638193 h 467"/>
                <a:gd name="T32" fmla="*/ 2816 w 316"/>
                <a:gd name="T33" fmla="*/ 628331 h 467"/>
                <a:gd name="T34" fmla="*/ 28158 w 316"/>
                <a:gd name="T35" fmla="*/ 417009 h 467"/>
                <a:gd name="T36" fmla="*/ 187250 w 316"/>
                <a:gd name="T37" fmla="*/ 153561 h 467"/>
                <a:gd name="T38" fmla="*/ 242157 w 316"/>
                <a:gd name="T39" fmla="*/ 187372 h 467"/>
                <a:gd name="T40" fmla="*/ 83066 w 316"/>
                <a:gd name="T41" fmla="*/ 450820 h 467"/>
                <a:gd name="T42" fmla="*/ 28158 w 316"/>
                <a:gd name="T43" fmla="*/ 417009 h 467"/>
                <a:gd name="T44" fmla="*/ 139381 w 316"/>
                <a:gd name="T45" fmla="*/ 484632 h 467"/>
                <a:gd name="T46" fmla="*/ 298473 w 316"/>
                <a:gd name="T47" fmla="*/ 222593 h 467"/>
                <a:gd name="T48" fmla="*/ 354789 w 316"/>
                <a:gd name="T49" fmla="*/ 256404 h 467"/>
                <a:gd name="T50" fmla="*/ 195697 w 316"/>
                <a:gd name="T51" fmla="*/ 518443 h 467"/>
                <a:gd name="T52" fmla="*/ 139381 w 316"/>
                <a:gd name="T53" fmla="*/ 484632 h 467"/>
                <a:gd name="T54" fmla="*/ 133750 w 316"/>
                <a:gd name="T55" fmla="*/ 628331 h 467"/>
                <a:gd name="T56" fmla="*/ 423776 w 316"/>
                <a:gd name="T57" fmla="*/ 628331 h 467"/>
                <a:gd name="T58" fmla="*/ 437855 w 316"/>
                <a:gd name="T59" fmla="*/ 642419 h 467"/>
                <a:gd name="T60" fmla="*/ 423776 w 316"/>
                <a:gd name="T61" fmla="*/ 657916 h 467"/>
                <a:gd name="T62" fmla="*/ 133750 w 316"/>
                <a:gd name="T63" fmla="*/ 657916 h 467"/>
                <a:gd name="T64" fmla="*/ 118263 w 316"/>
                <a:gd name="T65" fmla="*/ 642419 h 467"/>
                <a:gd name="T66" fmla="*/ 133750 w 316"/>
                <a:gd name="T67" fmla="*/ 628331 h 46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endParaRPr lang="zh-CN" altLang="en-US"/>
            </a:p>
          </p:txBody>
        </p:sp>
      </p:grpSp>
      <p:sp>
        <p:nvSpPr>
          <p:cNvPr id="58" name="矩形 57">
            <a:extLst>
              <a:ext uri="{FF2B5EF4-FFF2-40B4-BE49-F238E27FC236}">
                <a16:creationId xmlns:a16="http://schemas.microsoft.com/office/drawing/2014/main" id="{C9F7B21A-5E3F-45C1-8109-2B3BB64F44E7}"/>
              </a:ext>
            </a:extLst>
          </p:cNvPr>
          <p:cNvSpPr/>
          <p:nvPr/>
        </p:nvSpPr>
        <p:spPr>
          <a:xfrm>
            <a:off x="0" y="0"/>
            <a:ext cx="36957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文本框 1">
            <a:extLst>
              <a:ext uri="{FF2B5EF4-FFF2-40B4-BE49-F238E27FC236}">
                <a16:creationId xmlns:a16="http://schemas.microsoft.com/office/drawing/2014/main" id="{F5D4334B-773E-4504-9C30-01C52CD58290}"/>
              </a:ext>
            </a:extLst>
          </p:cNvPr>
          <p:cNvSpPr txBox="1">
            <a:spLocks noChangeArrowheads="1"/>
          </p:cNvSpPr>
          <p:nvPr/>
        </p:nvSpPr>
        <p:spPr bwMode="auto">
          <a:xfrm>
            <a:off x="228167" y="3623920"/>
            <a:ext cx="33401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anose="02000000000000000000" pitchFamily="50" charset="0"/>
                <a:ea typeface="微软雅黑" panose="020B0503020204020204" pitchFamily="34" charset="-122"/>
              </a:defRPr>
            </a:lvl1pPr>
            <a:lvl2pPr marL="742950" indent="-285750">
              <a:defRPr sz="1300">
                <a:solidFill>
                  <a:schemeClr val="tx1"/>
                </a:solidFill>
                <a:latin typeface="Nexa Light" panose="02000000000000000000" pitchFamily="50" charset="0"/>
                <a:ea typeface="微软雅黑" panose="020B0503020204020204" pitchFamily="34" charset="-122"/>
              </a:defRPr>
            </a:lvl2pPr>
            <a:lvl3pPr marL="1143000" indent="-228600">
              <a:defRPr sz="1300">
                <a:solidFill>
                  <a:schemeClr val="tx1"/>
                </a:solidFill>
                <a:latin typeface="Nexa Light" panose="02000000000000000000" pitchFamily="50" charset="0"/>
                <a:ea typeface="微软雅黑" panose="020B0503020204020204" pitchFamily="34" charset="-122"/>
              </a:defRPr>
            </a:lvl3pPr>
            <a:lvl4pPr marL="1600200" indent="-228600">
              <a:defRPr sz="1300">
                <a:solidFill>
                  <a:schemeClr val="tx1"/>
                </a:solidFill>
                <a:latin typeface="Nexa Light" panose="02000000000000000000" pitchFamily="50" charset="0"/>
                <a:ea typeface="微软雅黑" panose="020B0503020204020204" pitchFamily="34" charset="-122"/>
              </a:defRPr>
            </a:lvl4pPr>
            <a:lvl5pPr marL="2057400" indent="-228600">
              <a:defRPr sz="1300">
                <a:solidFill>
                  <a:schemeClr val="tx1"/>
                </a:solidFill>
                <a:latin typeface="Nexa Light" panose="02000000000000000000" pitchFamily="50"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Nexa Light" panose="02000000000000000000" pitchFamily="50"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Nexa Light" panose="02000000000000000000" pitchFamily="50"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Nexa Light" panose="02000000000000000000" pitchFamily="50"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Nexa Light" panose="02000000000000000000" pitchFamily="50" charset="0"/>
                <a:ea typeface="微软雅黑" panose="020B0503020204020204" pitchFamily="34" charset="-122"/>
              </a:defRPr>
            </a:lvl9pPr>
          </a:lstStyle>
          <a:p>
            <a:pPr algn="ctr" eaLnBrk="1" fontAlgn="auto" hangingPunct="1">
              <a:spcBef>
                <a:spcPts val="0"/>
              </a:spcBef>
              <a:spcAft>
                <a:spcPts val="0"/>
              </a:spcAft>
              <a:defRPr/>
            </a:pPr>
            <a:r>
              <a:rPr lang="zh-CN" altLang="en-US" sz="3200" dirty="0">
                <a:solidFill>
                  <a:schemeClr val="bg1"/>
                </a:solidFill>
                <a:latin typeface="+mn-ea"/>
                <a:ea typeface="+mn-ea"/>
              </a:rPr>
              <a:t>目录 </a:t>
            </a:r>
            <a:r>
              <a:rPr lang="en-US" altLang="zh-CN" sz="3200" dirty="0">
                <a:solidFill>
                  <a:schemeClr val="bg1"/>
                </a:solidFill>
                <a:latin typeface="+mn-ea"/>
                <a:ea typeface="+mn-ea"/>
              </a:rPr>
              <a:t>/ </a:t>
            </a:r>
            <a:r>
              <a:rPr lang="en-US" altLang="zh-CN" sz="2665" dirty="0">
                <a:solidFill>
                  <a:schemeClr val="bg1"/>
                </a:solidFill>
                <a:latin typeface="+mn-ea"/>
                <a:ea typeface="+mn-ea"/>
              </a:rPr>
              <a:t>CONTENTS</a:t>
            </a:r>
            <a:endParaRPr lang="zh-CN" altLang="en-US" sz="2665" dirty="0">
              <a:solidFill>
                <a:schemeClr val="bg1"/>
              </a:solidFill>
              <a:latin typeface="+mn-ea"/>
              <a:ea typeface="+mn-ea"/>
            </a:endParaRPr>
          </a:p>
        </p:txBody>
      </p:sp>
      <p:pic>
        <p:nvPicPr>
          <p:cNvPr id="60" name="图片 59">
            <a:extLst>
              <a:ext uri="{FF2B5EF4-FFF2-40B4-BE49-F238E27FC236}">
                <a16:creationId xmlns:a16="http://schemas.microsoft.com/office/drawing/2014/main" id="{69A2A5DA-9BD2-455F-B084-BF53684FFF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689" y="2625223"/>
            <a:ext cx="3528017" cy="6708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形状 30">
            <a:extLst>
              <a:ext uri="{FF2B5EF4-FFF2-40B4-BE49-F238E27FC236}">
                <a16:creationId xmlns:a16="http://schemas.microsoft.com/office/drawing/2014/main" id="{71A9EB39-0B80-430B-A381-7F80611D045F}"/>
              </a:ext>
            </a:extLst>
          </p:cNvPr>
          <p:cNvSpPr/>
          <p:nvPr/>
        </p:nvSpPr>
        <p:spPr>
          <a:xfrm>
            <a:off x="-444500" y="4731281"/>
            <a:ext cx="13081000" cy="2806700"/>
          </a:xfrm>
          <a:custGeom>
            <a:avLst/>
            <a:gdLst>
              <a:gd name="connsiteX0" fmla="*/ 537642 w 13081000"/>
              <a:gd name="connsiteY0" fmla="*/ 0 h 2540000"/>
              <a:gd name="connsiteX1" fmla="*/ 6002858 w 13081000"/>
              <a:gd name="connsiteY1" fmla="*/ 0 h 2540000"/>
              <a:gd name="connsiteX2" fmla="*/ 6540500 w 13081000"/>
              <a:gd name="connsiteY2" fmla="*/ 537642 h 2540000"/>
              <a:gd name="connsiteX3" fmla="*/ 7078142 w 13081000"/>
              <a:gd name="connsiteY3" fmla="*/ 0 h 2540000"/>
              <a:gd name="connsiteX4" fmla="*/ 12543358 w 13081000"/>
              <a:gd name="connsiteY4" fmla="*/ 0 h 2540000"/>
              <a:gd name="connsiteX5" fmla="*/ 13081000 w 13081000"/>
              <a:gd name="connsiteY5" fmla="*/ 537642 h 2540000"/>
              <a:gd name="connsiteX6" fmla="*/ 13081000 w 13081000"/>
              <a:gd name="connsiteY6" fmla="*/ 2002358 h 2540000"/>
              <a:gd name="connsiteX7" fmla="*/ 12543358 w 13081000"/>
              <a:gd name="connsiteY7" fmla="*/ 2540000 h 2540000"/>
              <a:gd name="connsiteX8" fmla="*/ 7078142 w 13081000"/>
              <a:gd name="connsiteY8" fmla="*/ 2540000 h 2540000"/>
              <a:gd name="connsiteX9" fmla="*/ 6540500 w 13081000"/>
              <a:gd name="connsiteY9" fmla="*/ 2002358 h 2540000"/>
              <a:gd name="connsiteX10" fmla="*/ 6002858 w 13081000"/>
              <a:gd name="connsiteY10" fmla="*/ 2540000 h 2540000"/>
              <a:gd name="connsiteX11" fmla="*/ 537642 w 13081000"/>
              <a:gd name="connsiteY11" fmla="*/ 2540000 h 2540000"/>
              <a:gd name="connsiteX12" fmla="*/ 0 w 13081000"/>
              <a:gd name="connsiteY12" fmla="*/ 2002358 h 2540000"/>
              <a:gd name="connsiteX13" fmla="*/ 0 w 13081000"/>
              <a:gd name="connsiteY13" fmla="*/ 537642 h 2540000"/>
              <a:gd name="connsiteX14" fmla="*/ 537642 w 13081000"/>
              <a:gd name="connsiteY14" fmla="*/ 0 h 25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081000" h="2540000">
                <a:moveTo>
                  <a:pt x="537642" y="0"/>
                </a:moveTo>
                <a:lnTo>
                  <a:pt x="6002858" y="0"/>
                </a:lnTo>
                <a:cubicBezTo>
                  <a:pt x="6299789" y="0"/>
                  <a:pt x="6540500" y="240711"/>
                  <a:pt x="6540500" y="537642"/>
                </a:cubicBezTo>
                <a:cubicBezTo>
                  <a:pt x="6540500" y="240711"/>
                  <a:pt x="6781211" y="0"/>
                  <a:pt x="7078142" y="0"/>
                </a:cubicBezTo>
                <a:lnTo>
                  <a:pt x="12543358" y="0"/>
                </a:lnTo>
                <a:cubicBezTo>
                  <a:pt x="12840289" y="0"/>
                  <a:pt x="13081000" y="240711"/>
                  <a:pt x="13081000" y="537642"/>
                </a:cubicBezTo>
                <a:lnTo>
                  <a:pt x="13081000" y="2002358"/>
                </a:lnTo>
                <a:cubicBezTo>
                  <a:pt x="13081000" y="2299289"/>
                  <a:pt x="12840289" y="2540000"/>
                  <a:pt x="12543358" y="2540000"/>
                </a:cubicBezTo>
                <a:lnTo>
                  <a:pt x="7078142" y="2540000"/>
                </a:lnTo>
                <a:cubicBezTo>
                  <a:pt x="6781211" y="2540000"/>
                  <a:pt x="6540500" y="2299289"/>
                  <a:pt x="6540500" y="2002358"/>
                </a:cubicBezTo>
                <a:cubicBezTo>
                  <a:pt x="6540500" y="2299289"/>
                  <a:pt x="6299789" y="2540000"/>
                  <a:pt x="6002858" y="2540000"/>
                </a:cubicBezTo>
                <a:lnTo>
                  <a:pt x="537642" y="2540000"/>
                </a:lnTo>
                <a:cubicBezTo>
                  <a:pt x="240711" y="2540000"/>
                  <a:pt x="0" y="2299289"/>
                  <a:pt x="0" y="2002358"/>
                </a:cubicBezTo>
                <a:lnTo>
                  <a:pt x="0" y="537642"/>
                </a:lnTo>
                <a:cubicBezTo>
                  <a:pt x="0" y="240711"/>
                  <a:pt x="240711" y="0"/>
                  <a:pt x="537642" y="0"/>
                </a:cubicBezTo>
                <a:close/>
              </a:path>
            </a:pathLst>
          </a:cu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a:extLst>
              <a:ext uri="{FF2B5EF4-FFF2-40B4-BE49-F238E27FC236}">
                <a16:creationId xmlns:a16="http://schemas.microsoft.com/office/drawing/2014/main" id="{EA8E0DAB-CB01-411E-9E37-3B384B76F208}"/>
              </a:ext>
            </a:extLst>
          </p:cNvPr>
          <p:cNvSpPr/>
          <p:nvPr/>
        </p:nvSpPr>
        <p:spPr>
          <a:xfrm>
            <a:off x="-444500" y="4533900"/>
            <a:ext cx="13081000" cy="1993900"/>
          </a:xfrm>
          <a:custGeom>
            <a:avLst/>
            <a:gdLst>
              <a:gd name="connsiteX0" fmla="*/ 537642 w 13081000"/>
              <a:gd name="connsiteY0" fmla="*/ 0 h 2540000"/>
              <a:gd name="connsiteX1" fmla="*/ 6002858 w 13081000"/>
              <a:gd name="connsiteY1" fmla="*/ 0 h 2540000"/>
              <a:gd name="connsiteX2" fmla="*/ 6540500 w 13081000"/>
              <a:gd name="connsiteY2" fmla="*/ 537642 h 2540000"/>
              <a:gd name="connsiteX3" fmla="*/ 7078142 w 13081000"/>
              <a:gd name="connsiteY3" fmla="*/ 0 h 2540000"/>
              <a:gd name="connsiteX4" fmla="*/ 12543358 w 13081000"/>
              <a:gd name="connsiteY4" fmla="*/ 0 h 2540000"/>
              <a:gd name="connsiteX5" fmla="*/ 13081000 w 13081000"/>
              <a:gd name="connsiteY5" fmla="*/ 537642 h 2540000"/>
              <a:gd name="connsiteX6" fmla="*/ 13081000 w 13081000"/>
              <a:gd name="connsiteY6" fmla="*/ 2002358 h 2540000"/>
              <a:gd name="connsiteX7" fmla="*/ 12543358 w 13081000"/>
              <a:gd name="connsiteY7" fmla="*/ 2540000 h 2540000"/>
              <a:gd name="connsiteX8" fmla="*/ 7078142 w 13081000"/>
              <a:gd name="connsiteY8" fmla="*/ 2540000 h 2540000"/>
              <a:gd name="connsiteX9" fmla="*/ 6540500 w 13081000"/>
              <a:gd name="connsiteY9" fmla="*/ 2002358 h 2540000"/>
              <a:gd name="connsiteX10" fmla="*/ 6002858 w 13081000"/>
              <a:gd name="connsiteY10" fmla="*/ 2540000 h 2540000"/>
              <a:gd name="connsiteX11" fmla="*/ 537642 w 13081000"/>
              <a:gd name="connsiteY11" fmla="*/ 2540000 h 2540000"/>
              <a:gd name="connsiteX12" fmla="*/ 0 w 13081000"/>
              <a:gd name="connsiteY12" fmla="*/ 2002358 h 2540000"/>
              <a:gd name="connsiteX13" fmla="*/ 0 w 13081000"/>
              <a:gd name="connsiteY13" fmla="*/ 537642 h 2540000"/>
              <a:gd name="connsiteX14" fmla="*/ 537642 w 13081000"/>
              <a:gd name="connsiteY14" fmla="*/ 0 h 25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081000" h="2540000">
                <a:moveTo>
                  <a:pt x="537642" y="0"/>
                </a:moveTo>
                <a:lnTo>
                  <a:pt x="6002858" y="0"/>
                </a:lnTo>
                <a:cubicBezTo>
                  <a:pt x="6299789" y="0"/>
                  <a:pt x="6540500" y="240711"/>
                  <a:pt x="6540500" y="537642"/>
                </a:cubicBezTo>
                <a:cubicBezTo>
                  <a:pt x="6540500" y="240711"/>
                  <a:pt x="6781211" y="0"/>
                  <a:pt x="7078142" y="0"/>
                </a:cubicBezTo>
                <a:lnTo>
                  <a:pt x="12543358" y="0"/>
                </a:lnTo>
                <a:cubicBezTo>
                  <a:pt x="12840289" y="0"/>
                  <a:pt x="13081000" y="240711"/>
                  <a:pt x="13081000" y="537642"/>
                </a:cubicBezTo>
                <a:lnTo>
                  <a:pt x="13081000" y="2002358"/>
                </a:lnTo>
                <a:cubicBezTo>
                  <a:pt x="13081000" y="2299289"/>
                  <a:pt x="12840289" y="2540000"/>
                  <a:pt x="12543358" y="2540000"/>
                </a:cubicBezTo>
                <a:lnTo>
                  <a:pt x="7078142" y="2540000"/>
                </a:lnTo>
                <a:cubicBezTo>
                  <a:pt x="6781211" y="2540000"/>
                  <a:pt x="6540500" y="2299289"/>
                  <a:pt x="6540500" y="2002358"/>
                </a:cubicBezTo>
                <a:cubicBezTo>
                  <a:pt x="6540500" y="2299289"/>
                  <a:pt x="6299789" y="2540000"/>
                  <a:pt x="6002858" y="2540000"/>
                </a:cubicBezTo>
                <a:lnTo>
                  <a:pt x="537642" y="2540000"/>
                </a:lnTo>
                <a:cubicBezTo>
                  <a:pt x="240711" y="2540000"/>
                  <a:pt x="0" y="2299289"/>
                  <a:pt x="0" y="2002358"/>
                </a:cubicBezTo>
                <a:lnTo>
                  <a:pt x="0" y="537642"/>
                </a:lnTo>
                <a:cubicBezTo>
                  <a:pt x="0" y="240711"/>
                  <a:pt x="240711" y="0"/>
                  <a:pt x="537642" y="0"/>
                </a:cubicBezTo>
                <a:close/>
              </a:path>
            </a:pathLst>
          </a:custGeom>
          <a:noFill/>
          <a:ln w="19050">
            <a:solidFill>
              <a:srgbClr val="447A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Oval 5">
            <a:extLst>
              <a:ext uri="{FF2B5EF4-FFF2-40B4-BE49-F238E27FC236}">
                <a16:creationId xmlns:a16="http://schemas.microsoft.com/office/drawing/2014/main" id="{81381F41-5FA9-4033-B28B-57E2B7B99822}"/>
              </a:ext>
            </a:extLst>
          </p:cNvPr>
          <p:cNvSpPr>
            <a:spLocks noChangeArrowheads="1"/>
          </p:cNvSpPr>
          <p:nvPr/>
        </p:nvSpPr>
        <p:spPr bwMode="auto">
          <a:xfrm>
            <a:off x="4025915" y="330200"/>
            <a:ext cx="4140170" cy="4143344"/>
          </a:xfrm>
          <a:prstGeom prst="ellipse">
            <a:avLst/>
          </a:prstGeom>
          <a:solidFill>
            <a:schemeClr val="bg1"/>
          </a:solidFill>
          <a:ln>
            <a:noFill/>
          </a:ln>
          <a:effectLst>
            <a:innerShdw blurRad="444500">
              <a:srgbClr val="447A8D"/>
            </a:innerShdw>
          </a:effec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799">
              <a:solidFill>
                <a:schemeClr val="tx1"/>
              </a:solidFill>
              <a:ea typeface="宋体" panose="02010600030101010101" pitchFamily="2" charset="-122"/>
            </a:endParaRPr>
          </a:p>
        </p:txBody>
      </p:sp>
      <p:sp>
        <p:nvSpPr>
          <p:cNvPr id="34" name="Freeform 11">
            <a:extLst>
              <a:ext uri="{FF2B5EF4-FFF2-40B4-BE49-F238E27FC236}">
                <a16:creationId xmlns:a16="http://schemas.microsoft.com/office/drawing/2014/main" id="{1A3A3F1B-44F8-419E-B44B-9509AEB60ABF}"/>
              </a:ext>
            </a:extLst>
          </p:cNvPr>
          <p:cNvSpPr>
            <a:spLocks noEditPoints="1"/>
          </p:cNvSpPr>
          <p:nvPr/>
        </p:nvSpPr>
        <p:spPr bwMode="auto">
          <a:xfrm>
            <a:off x="5593754" y="937598"/>
            <a:ext cx="1152075" cy="1217138"/>
          </a:xfrm>
          <a:custGeom>
            <a:avLst/>
            <a:gdLst>
              <a:gd name="T0" fmla="*/ 2147483646 w 1404"/>
              <a:gd name="T1" fmla="*/ 0 h 1483"/>
              <a:gd name="T2" fmla="*/ 2147483646 w 1404"/>
              <a:gd name="T3" fmla="*/ 2147483646 h 1483"/>
              <a:gd name="T4" fmla="*/ 2147483646 w 1404"/>
              <a:gd name="T5" fmla="*/ 2147483646 h 1483"/>
              <a:gd name="T6" fmla="*/ 2147483646 w 1404"/>
              <a:gd name="T7" fmla="*/ 2147483646 h 1483"/>
              <a:gd name="T8" fmla="*/ 2147483646 w 1404"/>
              <a:gd name="T9" fmla="*/ 2147483646 h 1483"/>
              <a:gd name="T10" fmla="*/ 2147483646 w 1404"/>
              <a:gd name="T11" fmla="*/ 2147483646 h 1483"/>
              <a:gd name="T12" fmla="*/ 2147483646 w 1404"/>
              <a:gd name="T13" fmla="*/ 2147483646 h 1483"/>
              <a:gd name="T14" fmla="*/ 2147483646 w 1404"/>
              <a:gd name="T15" fmla="*/ 2147483646 h 1483"/>
              <a:gd name="T16" fmla="*/ 0 w 1404"/>
              <a:gd name="T17" fmla="*/ 2147483646 h 1483"/>
              <a:gd name="T18" fmla="*/ 2147483646 w 1404"/>
              <a:gd name="T19" fmla="*/ 2147483646 h 1483"/>
              <a:gd name="T20" fmla="*/ 2147483646 w 1404"/>
              <a:gd name="T21" fmla="*/ 2147483646 h 1483"/>
              <a:gd name="T22" fmla="*/ 2147483646 w 1404"/>
              <a:gd name="T23" fmla="*/ 2147483646 h 1483"/>
              <a:gd name="T24" fmla="*/ 2147483646 w 1404"/>
              <a:gd name="T25" fmla="*/ 2147483646 h 1483"/>
              <a:gd name="T26" fmla="*/ 2147483646 w 1404"/>
              <a:gd name="T27" fmla="*/ 2147483646 h 1483"/>
              <a:gd name="T28" fmla="*/ 2147483646 w 1404"/>
              <a:gd name="T29" fmla="*/ 2147483646 h 1483"/>
              <a:gd name="T30" fmla="*/ 2147483646 w 1404"/>
              <a:gd name="T31" fmla="*/ 2147483646 h 1483"/>
              <a:gd name="T32" fmla="*/ 2147483646 w 1404"/>
              <a:gd name="T33" fmla="*/ 2147483646 h 1483"/>
              <a:gd name="T34" fmla="*/ 2147483646 w 1404"/>
              <a:gd name="T35" fmla="*/ 2147483646 h 1483"/>
              <a:gd name="T36" fmla="*/ 2147483646 w 1404"/>
              <a:gd name="T37" fmla="*/ 2147483646 h 1483"/>
              <a:gd name="T38" fmla="*/ 2147483646 w 1404"/>
              <a:gd name="T39" fmla="*/ 2147483646 h 1483"/>
              <a:gd name="T40" fmla="*/ 2147483646 w 1404"/>
              <a:gd name="T41" fmla="*/ 2147483646 h 1483"/>
              <a:gd name="T42" fmla="*/ 2147483646 w 1404"/>
              <a:gd name="T43" fmla="*/ 2147483646 h 1483"/>
              <a:gd name="T44" fmla="*/ 2147483646 w 1404"/>
              <a:gd name="T45" fmla="*/ 2147483646 h 1483"/>
              <a:gd name="T46" fmla="*/ 2147483646 w 1404"/>
              <a:gd name="T47" fmla="*/ 2147483646 h 1483"/>
              <a:gd name="T48" fmla="*/ 2147483646 w 1404"/>
              <a:gd name="T49" fmla="*/ 2147483646 h 1483"/>
              <a:gd name="T50" fmla="*/ 2147483646 w 1404"/>
              <a:gd name="T51" fmla="*/ 2147483646 h 1483"/>
              <a:gd name="T52" fmla="*/ 2147483646 w 1404"/>
              <a:gd name="T53" fmla="*/ 2147483646 h 1483"/>
              <a:gd name="T54" fmla="*/ 2147483646 w 1404"/>
              <a:gd name="T55" fmla="*/ 2147483646 h 1483"/>
              <a:gd name="T56" fmla="*/ 2147483646 w 1404"/>
              <a:gd name="T57" fmla="*/ 2147483646 h 1483"/>
              <a:gd name="T58" fmla="*/ 2147483646 w 1404"/>
              <a:gd name="T59" fmla="*/ 2147483646 h 1483"/>
              <a:gd name="T60" fmla="*/ 2147483646 w 1404"/>
              <a:gd name="T61" fmla="*/ 2147483646 h 1483"/>
              <a:gd name="T62" fmla="*/ 2147483646 w 1404"/>
              <a:gd name="T63" fmla="*/ 2147483646 h 1483"/>
              <a:gd name="T64" fmla="*/ 2147483646 w 1404"/>
              <a:gd name="T65" fmla="*/ 2147483646 h 1483"/>
              <a:gd name="T66" fmla="*/ 2147483646 w 1404"/>
              <a:gd name="T67" fmla="*/ 2147483646 h 1483"/>
              <a:gd name="T68" fmla="*/ 2147483646 w 1404"/>
              <a:gd name="T69" fmla="*/ 2147483646 h 14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04" h="1483">
                <a:moveTo>
                  <a:pt x="308" y="0"/>
                </a:moveTo>
                <a:lnTo>
                  <a:pt x="877" y="0"/>
                </a:lnTo>
                <a:cubicBezTo>
                  <a:pt x="984" y="0"/>
                  <a:pt x="1072" y="88"/>
                  <a:pt x="1072" y="195"/>
                </a:cubicBezTo>
                <a:lnTo>
                  <a:pt x="1072" y="456"/>
                </a:lnTo>
                <a:cubicBezTo>
                  <a:pt x="1010" y="504"/>
                  <a:pt x="973" y="550"/>
                  <a:pt x="924" y="616"/>
                </a:cubicBezTo>
                <a:lnTo>
                  <a:pt x="924" y="195"/>
                </a:lnTo>
                <a:cubicBezTo>
                  <a:pt x="924" y="169"/>
                  <a:pt x="903" y="147"/>
                  <a:pt x="877" y="147"/>
                </a:cubicBezTo>
                <a:lnTo>
                  <a:pt x="426" y="147"/>
                </a:lnTo>
                <a:lnTo>
                  <a:pt x="426" y="354"/>
                </a:lnTo>
                <a:cubicBezTo>
                  <a:pt x="426" y="374"/>
                  <a:pt x="409" y="391"/>
                  <a:pt x="389" y="391"/>
                </a:cubicBezTo>
                <a:lnTo>
                  <a:pt x="148" y="391"/>
                </a:lnTo>
                <a:lnTo>
                  <a:pt x="148" y="1111"/>
                </a:lnTo>
                <a:cubicBezTo>
                  <a:pt x="148" y="1138"/>
                  <a:pt x="169" y="1159"/>
                  <a:pt x="196" y="1159"/>
                </a:cubicBezTo>
                <a:lnTo>
                  <a:pt x="647" y="1159"/>
                </a:lnTo>
                <a:cubicBezTo>
                  <a:pt x="632" y="1208"/>
                  <a:pt x="619" y="1257"/>
                  <a:pt x="610" y="1307"/>
                </a:cubicBezTo>
                <a:lnTo>
                  <a:pt x="196" y="1307"/>
                </a:lnTo>
                <a:cubicBezTo>
                  <a:pt x="88" y="1307"/>
                  <a:pt x="0" y="1219"/>
                  <a:pt x="0" y="1111"/>
                </a:cubicBezTo>
                <a:lnTo>
                  <a:pt x="0" y="308"/>
                </a:lnTo>
                <a:lnTo>
                  <a:pt x="308" y="0"/>
                </a:lnTo>
                <a:close/>
                <a:moveTo>
                  <a:pt x="1246" y="478"/>
                </a:moveTo>
                <a:cubicBezTo>
                  <a:pt x="1266" y="490"/>
                  <a:pt x="1279" y="509"/>
                  <a:pt x="1284" y="536"/>
                </a:cubicBezTo>
                <a:cubicBezTo>
                  <a:pt x="1322" y="546"/>
                  <a:pt x="1359" y="571"/>
                  <a:pt x="1386" y="619"/>
                </a:cubicBezTo>
                <a:cubicBezTo>
                  <a:pt x="1404" y="661"/>
                  <a:pt x="1397" y="720"/>
                  <a:pt x="1372" y="765"/>
                </a:cubicBezTo>
                <a:cubicBezTo>
                  <a:pt x="1330" y="843"/>
                  <a:pt x="1273" y="938"/>
                  <a:pt x="1222" y="1016"/>
                </a:cubicBezTo>
                <a:cubicBezTo>
                  <a:pt x="1190" y="1029"/>
                  <a:pt x="1196" y="961"/>
                  <a:pt x="1208" y="944"/>
                </a:cubicBezTo>
                <a:cubicBezTo>
                  <a:pt x="1249" y="882"/>
                  <a:pt x="1284" y="824"/>
                  <a:pt x="1317" y="713"/>
                </a:cubicBezTo>
                <a:cubicBezTo>
                  <a:pt x="1324" y="661"/>
                  <a:pt x="1300" y="637"/>
                  <a:pt x="1284" y="614"/>
                </a:cubicBezTo>
                <a:cubicBezTo>
                  <a:pt x="1283" y="618"/>
                  <a:pt x="1282" y="623"/>
                  <a:pt x="1281" y="628"/>
                </a:cubicBezTo>
                <a:cubicBezTo>
                  <a:pt x="1250" y="614"/>
                  <a:pt x="1220" y="599"/>
                  <a:pt x="1189" y="582"/>
                </a:cubicBezTo>
                <a:cubicBezTo>
                  <a:pt x="1158" y="565"/>
                  <a:pt x="1129" y="543"/>
                  <a:pt x="1099" y="523"/>
                </a:cubicBezTo>
                <a:cubicBezTo>
                  <a:pt x="1157" y="473"/>
                  <a:pt x="1207" y="456"/>
                  <a:pt x="1246" y="478"/>
                </a:cubicBezTo>
                <a:close/>
                <a:moveTo>
                  <a:pt x="1268" y="683"/>
                </a:moveTo>
                <a:cubicBezTo>
                  <a:pt x="1242" y="770"/>
                  <a:pt x="1192" y="879"/>
                  <a:pt x="1121" y="1002"/>
                </a:cubicBezTo>
                <a:cubicBezTo>
                  <a:pt x="1086" y="1064"/>
                  <a:pt x="1045" y="1123"/>
                  <a:pt x="1003" y="1178"/>
                </a:cubicBezTo>
                <a:cubicBezTo>
                  <a:pt x="964" y="1159"/>
                  <a:pt x="925" y="1138"/>
                  <a:pt x="885" y="1116"/>
                </a:cubicBezTo>
                <a:cubicBezTo>
                  <a:pt x="843" y="1094"/>
                  <a:pt x="804" y="1066"/>
                  <a:pt x="764" y="1039"/>
                </a:cubicBezTo>
                <a:cubicBezTo>
                  <a:pt x="790" y="976"/>
                  <a:pt x="821" y="911"/>
                  <a:pt x="857" y="849"/>
                </a:cubicBezTo>
                <a:cubicBezTo>
                  <a:pt x="927" y="727"/>
                  <a:pt x="996" y="628"/>
                  <a:pt x="1058" y="562"/>
                </a:cubicBezTo>
                <a:cubicBezTo>
                  <a:pt x="1091" y="584"/>
                  <a:pt x="1124" y="608"/>
                  <a:pt x="1159" y="628"/>
                </a:cubicBezTo>
                <a:cubicBezTo>
                  <a:pt x="1195" y="649"/>
                  <a:pt x="1232" y="664"/>
                  <a:pt x="1268" y="683"/>
                </a:cubicBezTo>
                <a:close/>
                <a:moveTo>
                  <a:pt x="968" y="1222"/>
                </a:moveTo>
                <a:cubicBezTo>
                  <a:pt x="839" y="1379"/>
                  <a:pt x="708" y="1483"/>
                  <a:pt x="678" y="1466"/>
                </a:cubicBezTo>
                <a:cubicBezTo>
                  <a:pt x="648" y="1448"/>
                  <a:pt x="672" y="1283"/>
                  <a:pt x="743" y="1092"/>
                </a:cubicBezTo>
                <a:cubicBezTo>
                  <a:pt x="779" y="1116"/>
                  <a:pt x="816" y="1140"/>
                  <a:pt x="854" y="1162"/>
                </a:cubicBezTo>
                <a:cubicBezTo>
                  <a:pt x="892" y="1184"/>
                  <a:pt x="930" y="1202"/>
                  <a:pt x="968" y="1222"/>
                </a:cubicBezTo>
                <a:close/>
                <a:moveTo>
                  <a:pt x="508" y="258"/>
                </a:moveTo>
                <a:lnTo>
                  <a:pt x="833" y="258"/>
                </a:lnTo>
                <a:lnTo>
                  <a:pt x="833" y="333"/>
                </a:lnTo>
                <a:lnTo>
                  <a:pt x="508" y="333"/>
                </a:lnTo>
                <a:lnTo>
                  <a:pt x="508" y="258"/>
                </a:lnTo>
                <a:close/>
                <a:moveTo>
                  <a:pt x="256" y="756"/>
                </a:moveTo>
                <a:lnTo>
                  <a:pt x="446" y="756"/>
                </a:lnTo>
                <a:lnTo>
                  <a:pt x="446" y="831"/>
                </a:lnTo>
                <a:lnTo>
                  <a:pt x="256" y="831"/>
                </a:lnTo>
                <a:lnTo>
                  <a:pt x="256" y="756"/>
                </a:lnTo>
                <a:close/>
                <a:moveTo>
                  <a:pt x="256" y="583"/>
                </a:moveTo>
                <a:lnTo>
                  <a:pt x="833" y="583"/>
                </a:lnTo>
                <a:lnTo>
                  <a:pt x="833" y="658"/>
                </a:lnTo>
                <a:lnTo>
                  <a:pt x="256" y="658"/>
                </a:lnTo>
                <a:lnTo>
                  <a:pt x="256" y="583"/>
                </a:lnTo>
                <a:close/>
                <a:moveTo>
                  <a:pt x="256" y="423"/>
                </a:moveTo>
                <a:lnTo>
                  <a:pt x="833" y="423"/>
                </a:lnTo>
                <a:lnTo>
                  <a:pt x="833" y="498"/>
                </a:lnTo>
                <a:lnTo>
                  <a:pt x="256" y="498"/>
                </a:lnTo>
                <a:lnTo>
                  <a:pt x="256" y="423"/>
                </a:lnTo>
                <a:close/>
                <a:moveTo>
                  <a:pt x="192" y="323"/>
                </a:moveTo>
                <a:lnTo>
                  <a:pt x="334" y="323"/>
                </a:lnTo>
                <a:cubicBezTo>
                  <a:pt x="347" y="323"/>
                  <a:pt x="359" y="312"/>
                  <a:pt x="359" y="299"/>
                </a:cubicBezTo>
                <a:lnTo>
                  <a:pt x="359" y="157"/>
                </a:lnTo>
                <a:lnTo>
                  <a:pt x="192" y="323"/>
                </a:lnTo>
                <a:close/>
              </a:path>
            </a:pathLst>
          </a:custGeom>
          <a:solidFill>
            <a:srgbClr val="00586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799"/>
          </a:p>
        </p:txBody>
      </p:sp>
      <p:sp>
        <p:nvSpPr>
          <p:cNvPr id="35" name="Line 12">
            <a:extLst>
              <a:ext uri="{FF2B5EF4-FFF2-40B4-BE49-F238E27FC236}">
                <a16:creationId xmlns:a16="http://schemas.microsoft.com/office/drawing/2014/main" id="{58836181-577B-4601-9622-0627588AED68}"/>
              </a:ext>
            </a:extLst>
          </p:cNvPr>
          <p:cNvSpPr>
            <a:spLocks noChangeShapeType="1"/>
          </p:cNvSpPr>
          <p:nvPr/>
        </p:nvSpPr>
        <p:spPr bwMode="auto">
          <a:xfrm>
            <a:off x="4194125" y="2740294"/>
            <a:ext cx="3806925" cy="0"/>
          </a:xfrm>
          <a:prstGeom prst="line">
            <a:avLst/>
          </a:prstGeom>
          <a:noFill/>
          <a:ln w="12700">
            <a:solidFill>
              <a:srgbClr val="447A8D"/>
            </a:solidFill>
            <a:round/>
            <a:headEnd/>
            <a:tailEnd/>
          </a:ln>
          <a:extLst>
            <a:ext uri="{909E8E84-426E-40DD-AFC4-6F175D3DCCD1}">
              <a14:hiddenFill xmlns:a14="http://schemas.microsoft.com/office/drawing/2010/main">
                <a:noFill/>
              </a14:hiddenFill>
            </a:ext>
          </a:extLst>
        </p:spPr>
        <p:txBody>
          <a:bodyPr/>
          <a:lstStyle/>
          <a:p>
            <a:endParaRPr lang="zh-CN" altLang="en-US" sz="1799"/>
          </a:p>
        </p:txBody>
      </p:sp>
      <p:sp>
        <p:nvSpPr>
          <p:cNvPr id="36" name="TextBox 77">
            <a:extLst>
              <a:ext uri="{FF2B5EF4-FFF2-40B4-BE49-F238E27FC236}">
                <a16:creationId xmlns:a16="http://schemas.microsoft.com/office/drawing/2014/main" id="{A3B961D5-626E-4A2D-88B5-E37BB26A82EB}"/>
              </a:ext>
            </a:extLst>
          </p:cNvPr>
          <p:cNvSpPr txBox="1">
            <a:spLocks noChangeArrowheads="1"/>
          </p:cNvSpPr>
          <p:nvPr/>
        </p:nvSpPr>
        <p:spPr bwMode="auto">
          <a:xfrm>
            <a:off x="4512293" y="3089495"/>
            <a:ext cx="31674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None/>
            </a:pPr>
            <a:r>
              <a:rPr lang="en-US" altLang="zh-CN" b="1" dirty="0"/>
              <a:t>PAC</a:t>
            </a:r>
            <a:r>
              <a:rPr lang="zh-CN" altLang="en-US" b="1" dirty="0"/>
              <a:t>模式定义</a:t>
            </a:r>
            <a:endParaRPr lang="zh-CN" altLang="en-US" sz="3200" b="1" dirty="0">
              <a:solidFill>
                <a:srgbClr val="447A8D"/>
              </a:solidFill>
              <a:latin typeface="微软雅黑" panose="020B0503020204020204" pitchFamily="34" charset="-122"/>
            </a:endParaRPr>
          </a:p>
        </p:txBody>
      </p:sp>
      <p:sp>
        <p:nvSpPr>
          <p:cNvPr id="38" name="Rectangle 14">
            <a:extLst>
              <a:ext uri="{FF2B5EF4-FFF2-40B4-BE49-F238E27FC236}">
                <a16:creationId xmlns:a16="http://schemas.microsoft.com/office/drawing/2014/main" id="{18653BC6-7DA6-43E6-A576-49C366BC7CC8}"/>
              </a:ext>
            </a:extLst>
          </p:cNvPr>
          <p:cNvSpPr>
            <a:spLocks noChangeArrowheads="1"/>
          </p:cNvSpPr>
          <p:nvPr/>
        </p:nvSpPr>
        <p:spPr bwMode="auto">
          <a:xfrm>
            <a:off x="5631839" y="2256296"/>
            <a:ext cx="996427" cy="399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599" b="1" dirty="0">
                <a:solidFill>
                  <a:schemeClr val="tx1">
                    <a:lumMod val="50000"/>
                    <a:lumOff val="50000"/>
                  </a:schemeClr>
                </a:solidFill>
                <a:latin typeface="微软雅黑" panose="020B0503020204020204" pitchFamily="34" charset="-122"/>
              </a:rPr>
              <a:t>Part 1</a:t>
            </a:r>
          </a:p>
        </p:txBody>
      </p:sp>
      <p:sp>
        <p:nvSpPr>
          <p:cNvPr id="2" name="灯片编号占位符 1"/>
          <p:cNvSpPr>
            <a:spLocks noGrp="1"/>
          </p:cNvSpPr>
          <p:nvPr>
            <p:ph type="sldNum" sz="quarter" idx="12"/>
          </p:nvPr>
        </p:nvSpPr>
        <p:spPr/>
        <p:txBody>
          <a:bodyPr/>
          <a:lstStyle/>
          <a:p>
            <a:fld id="{015CE2E0-6DDF-4FAE-9DBA-F1C48BF5C133}" type="slidenum">
              <a:rPr lang="zh-CN" altLang="en-US" smtClean="0"/>
              <a:t>3</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493485" y="336367"/>
            <a:ext cx="432000" cy="432000"/>
          </a:xfrm>
          <a:prstGeom prst="rect">
            <a:avLst/>
          </a:prstGeom>
          <a:noFill/>
          <a:ln>
            <a:solidFill>
              <a:schemeClr val="accent1"/>
            </a:solidFill>
          </a:ln>
        </p:spPr>
        <p:txBody>
          <a:bodyPr vert="horz" wrap="square" lIns="91440" tIns="45720" rIns="91440" bIns="45720" numCol="1" rtlCol="0" anchor="t" anchorCtr="0" compatLnSpc="1"/>
          <a:lstStyle/>
          <a:p>
            <a:pPr algn="ctr"/>
            <a:endParaRPr lang="zh-CN" altLang="en-US"/>
          </a:p>
        </p:txBody>
      </p:sp>
      <p:sp>
        <p:nvSpPr>
          <p:cNvPr id="11" name="矩形 10"/>
          <p:cNvSpPr/>
          <p:nvPr/>
        </p:nvSpPr>
        <p:spPr bwMode="auto">
          <a:xfrm>
            <a:off x="744243" y="573932"/>
            <a:ext cx="288000" cy="288000"/>
          </a:xfrm>
          <a:prstGeom prst="rect">
            <a:avLst/>
          </a:prstGeom>
          <a:solidFill>
            <a:schemeClr val="accent1"/>
          </a:solidFill>
          <a:ln>
            <a:noFill/>
          </a:ln>
        </p:spPr>
        <p:txBody>
          <a:bodyPr vert="horz" wrap="square" lIns="91440" tIns="45720" rIns="91440" bIns="45720" numCol="1" rtlCol="0" anchor="t" anchorCtr="0" compatLnSpc="1"/>
          <a:lstStyle/>
          <a:p>
            <a:pPr algn="ctr"/>
            <a:endParaRPr lang="zh-CN" altLang="en-US"/>
          </a:p>
        </p:txBody>
      </p:sp>
      <p:cxnSp>
        <p:nvCxnSpPr>
          <p:cNvPr id="12" name="直接连接符 11"/>
          <p:cNvCxnSpPr/>
          <p:nvPr/>
        </p:nvCxnSpPr>
        <p:spPr>
          <a:xfrm>
            <a:off x="1234919" y="1238956"/>
            <a:ext cx="10656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7BB20F62-4CE0-4D6D-A2FE-60711EAB624E}"/>
              </a:ext>
            </a:extLst>
          </p:cNvPr>
          <p:cNvSpPr/>
          <p:nvPr/>
        </p:nvSpPr>
        <p:spPr>
          <a:xfrm>
            <a:off x="5801166" y="2233480"/>
            <a:ext cx="5024306" cy="40011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zh-CN" altLang="en-US" sz="1999" dirty="0">
                <a:solidFill>
                  <a:schemeClr val="tx1">
                    <a:lumMod val="85000"/>
                    <a:lumOff val="15000"/>
                  </a:schemeClr>
                </a:solidFill>
                <a:latin typeface="+mn-ea"/>
              </a:rPr>
              <a:t>表示提供了</a:t>
            </a:r>
            <a:r>
              <a:rPr lang="en-US" altLang="zh-CN" sz="1999" dirty="0">
                <a:solidFill>
                  <a:schemeClr val="tx1">
                    <a:lumMod val="85000"/>
                    <a:lumOff val="15000"/>
                  </a:schemeClr>
                </a:solidFill>
                <a:latin typeface="+mn-ea"/>
              </a:rPr>
              <a:t>PAC agent</a:t>
            </a:r>
            <a:r>
              <a:rPr lang="zh-CN" altLang="en-US" sz="1999" dirty="0">
                <a:solidFill>
                  <a:schemeClr val="tx1">
                    <a:lumMod val="85000"/>
                    <a:lumOff val="15000"/>
                  </a:schemeClr>
                </a:solidFill>
                <a:latin typeface="+mn-ea"/>
              </a:rPr>
              <a:t>的可视行为。</a:t>
            </a:r>
          </a:p>
        </p:txBody>
      </p:sp>
      <p:sp>
        <p:nvSpPr>
          <p:cNvPr id="16" name="矩形 15">
            <a:extLst>
              <a:ext uri="{FF2B5EF4-FFF2-40B4-BE49-F238E27FC236}">
                <a16:creationId xmlns:a16="http://schemas.microsoft.com/office/drawing/2014/main" id="{69D4AA22-7C60-49A1-8EEA-D4B8451BB492}"/>
              </a:ext>
            </a:extLst>
          </p:cNvPr>
          <p:cNvSpPr/>
          <p:nvPr/>
        </p:nvSpPr>
        <p:spPr>
          <a:xfrm>
            <a:off x="5401366" y="3693109"/>
            <a:ext cx="5859037" cy="70763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zh-CN" altLang="en-US" sz="1999" dirty="0">
                <a:solidFill>
                  <a:schemeClr val="tx1">
                    <a:lumMod val="85000"/>
                    <a:lumOff val="15000"/>
                  </a:schemeClr>
                </a:solidFill>
                <a:latin typeface="+mn-ea"/>
              </a:rPr>
              <a:t>抽象组件维护了构成</a:t>
            </a:r>
            <a:r>
              <a:rPr lang="en-US" altLang="zh-CN" sz="1999" dirty="0">
                <a:solidFill>
                  <a:schemeClr val="tx1">
                    <a:lumMod val="85000"/>
                    <a:lumOff val="15000"/>
                  </a:schemeClr>
                </a:solidFill>
                <a:latin typeface="+mn-ea"/>
              </a:rPr>
              <a:t>agent</a:t>
            </a:r>
            <a:r>
              <a:rPr lang="zh-CN" altLang="en-US" sz="1999" dirty="0">
                <a:solidFill>
                  <a:schemeClr val="tx1">
                    <a:lumMod val="85000"/>
                    <a:lumOff val="15000"/>
                  </a:schemeClr>
                </a:solidFill>
                <a:latin typeface="+mn-ea"/>
              </a:rPr>
              <a:t>基础的数据模型，并提供了对这些数据进行操作的功能。</a:t>
            </a:r>
          </a:p>
        </p:txBody>
      </p:sp>
      <p:sp>
        <p:nvSpPr>
          <p:cNvPr id="17" name="矩形 16">
            <a:extLst>
              <a:ext uri="{FF2B5EF4-FFF2-40B4-BE49-F238E27FC236}">
                <a16:creationId xmlns:a16="http://schemas.microsoft.com/office/drawing/2014/main" id="{F2D02A4D-0035-46DC-A037-5850EAA568E5}"/>
              </a:ext>
            </a:extLst>
          </p:cNvPr>
          <p:cNvSpPr/>
          <p:nvPr/>
        </p:nvSpPr>
        <p:spPr>
          <a:xfrm>
            <a:off x="5801166" y="5363129"/>
            <a:ext cx="5305454" cy="70775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zh-CN" altLang="en-US" sz="1999" dirty="0">
                <a:solidFill>
                  <a:schemeClr val="tx1">
                    <a:lumMod val="85000"/>
                    <a:lumOff val="15000"/>
                  </a:schemeClr>
                </a:solidFill>
                <a:latin typeface="+mn-ea"/>
              </a:rPr>
              <a:t>控制组件连接表示与抽象组件，并提供该</a:t>
            </a:r>
            <a:r>
              <a:rPr lang="en-US" altLang="zh-CN" sz="1999" dirty="0">
                <a:solidFill>
                  <a:schemeClr val="tx1">
                    <a:lumMod val="85000"/>
                    <a:lumOff val="15000"/>
                  </a:schemeClr>
                </a:solidFill>
                <a:latin typeface="+mn-ea"/>
              </a:rPr>
              <a:t>agent</a:t>
            </a:r>
            <a:r>
              <a:rPr lang="zh-CN" altLang="en-US" sz="1999" dirty="0">
                <a:solidFill>
                  <a:schemeClr val="tx1">
                    <a:lumMod val="85000"/>
                    <a:lumOff val="15000"/>
                  </a:schemeClr>
                </a:solidFill>
                <a:latin typeface="+mn-ea"/>
              </a:rPr>
              <a:t>和其他</a:t>
            </a:r>
            <a:r>
              <a:rPr lang="en-US" altLang="zh-CN" sz="1999" dirty="0">
                <a:solidFill>
                  <a:schemeClr val="tx1">
                    <a:lumMod val="85000"/>
                    <a:lumOff val="15000"/>
                  </a:schemeClr>
                </a:solidFill>
                <a:latin typeface="+mn-ea"/>
              </a:rPr>
              <a:t>agent</a:t>
            </a:r>
            <a:r>
              <a:rPr lang="zh-CN" altLang="en-US" sz="1999" dirty="0">
                <a:solidFill>
                  <a:schemeClr val="tx1">
                    <a:lumMod val="85000"/>
                    <a:lumOff val="15000"/>
                  </a:schemeClr>
                </a:solidFill>
                <a:latin typeface="+mn-ea"/>
              </a:rPr>
              <a:t>通信的功能</a:t>
            </a:r>
            <a:r>
              <a:rPr lang="zh-CN" altLang="en-US" sz="2000" dirty="0"/>
              <a:t>。</a:t>
            </a:r>
            <a:endParaRPr lang="zh-CN" altLang="en-US" sz="1999" dirty="0">
              <a:solidFill>
                <a:schemeClr val="tx1">
                  <a:lumMod val="85000"/>
                  <a:lumOff val="15000"/>
                </a:schemeClr>
              </a:solidFill>
              <a:latin typeface="+mn-ea"/>
            </a:endParaRPr>
          </a:p>
        </p:txBody>
      </p:sp>
      <p:sp>
        <p:nvSpPr>
          <p:cNvPr id="19" name="矩形 18">
            <a:extLst>
              <a:ext uri="{FF2B5EF4-FFF2-40B4-BE49-F238E27FC236}">
                <a16:creationId xmlns:a16="http://schemas.microsoft.com/office/drawing/2014/main" id="{AC3D2E31-B99C-4926-BEB5-644412E13706}"/>
              </a:ext>
            </a:extLst>
          </p:cNvPr>
          <p:cNvSpPr/>
          <p:nvPr/>
        </p:nvSpPr>
        <p:spPr>
          <a:xfrm>
            <a:off x="5801166" y="4839909"/>
            <a:ext cx="3680688" cy="523220"/>
          </a:xfrm>
          <a:prstGeom prst="rect">
            <a:avLst/>
          </a:prstGeom>
        </p:spPr>
        <p:txBody>
          <a:bodyPr wrap="none">
            <a:spAutoFit/>
          </a:bodyPr>
          <a:lstStyle/>
          <a:p>
            <a:r>
              <a:rPr lang="zh-CN" altLang="en-US" sz="2800" b="1" dirty="0">
                <a:solidFill>
                  <a:srgbClr val="447A8D"/>
                </a:solidFill>
                <a:latin typeface="微软雅黑" panose="020B0503020204020204" pitchFamily="34" charset="-122"/>
                <a:ea typeface="微软雅黑" panose="020B0503020204020204" pitchFamily="34" charset="-122"/>
              </a:rPr>
              <a:t>控制（</a:t>
            </a:r>
            <a:r>
              <a:rPr lang="en-US" altLang="zh-CN" sz="2800" b="1" dirty="0">
                <a:solidFill>
                  <a:srgbClr val="447A8D"/>
                </a:solidFill>
                <a:latin typeface="微软雅黑" panose="020B0503020204020204" pitchFamily="34" charset="-122"/>
                <a:ea typeface="微软雅黑" panose="020B0503020204020204" pitchFamily="34" charset="-122"/>
              </a:rPr>
              <a:t>C</a:t>
            </a:r>
            <a:r>
              <a:rPr lang="zh-CN" altLang="en-US" sz="2800" b="1" dirty="0">
                <a:solidFill>
                  <a:srgbClr val="447A8D"/>
                </a:solidFill>
                <a:latin typeface="微软雅黑" panose="020B0503020204020204" pitchFamily="34" charset="-122"/>
                <a:ea typeface="微软雅黑" panose="020B0503020204020204" pitchFamily="34" charset="-122"/>
              </a:rPr>
              <a:t>）：</a:t>
            </a:r>
            <a:r>
              <a:rPr lang="en-US" altLang="zh-CN" sz="2800" b="1" dirty="0">
                <a:solidFill>
                  <a:srgbClr val="447A8D"/>
                </a:solidFill>
                <a:latin typeface="微软雅黑" panose="020B0503020204020204" pitchFamily="34" charset="-122"/>
                <a:ea typeface="微软雅黑" panose="020B0503020204020204" pitchFamily="34" charset="-122"/>
              </a:rPr>
              <a:t> Control</a:t>
            </a:r>
            <a:endParaRPr lang="zh-CN" altLang="en-US" sz="2800" b="1" dirty="0">
              <a:solidFill>
                <a:srgbClr val="447A8D"/>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8E24138E-B18D-4FC9-9A96-A67E76770B98}"/>
              </a:ext>
            </a:extLst>
          </p:cNvPr>
          <p:cNvSpPr/>
          <p:nvPr/>
        </p:nvSpPr>
        <p:spPr>
          <a:xfrm>
            <a:off x="5389224" y="3194568"/>
            <a:ext cx="4352474" cy="523220"/>
          </a:xfrm>
          <a:prstGeom prst="rect">
            <a:avLst/>
          </a:prstGeom>
        </p:spPr>
        <p:txBody>
          <a:bodyPr wrap="none">
            <a:spAutoFit/>
          </a:bodyPr>
          <a:lstStyle/>
          <a:p>
            <a:r>
              <a:rPr lang="zh-CN" altLang="en-US" sz="2800" b="1" dirty="0">
                <a:solidFill>
                  <a:srgbClr val="447A8D"/>
                </a:solidFill>
                <a:latin typeface="微软雅黑" panose="020B0503020204020204" pitchFamily="34" charset="-122"/>
                <a:ea typeface="微软雅黑" panose="020B0503020204020204" pitchFamily="34" charset="-122"/>
              </a:rPr>
              <a:t>抽象（</a:t>
            </a:r>
            <a:r>
              <a:rPr lang="en-US" altLang="zh-CN" sz="2800" b="1" dirty="0">
                <a:solidFill>
                  <a:srgbClr val="447A8D"/>
                </a:solidFill>
                <a:latin typeface="微软雅黑" panose="020B0503020204020204" pitchFamily="34" charset="-122"/>
                <a:ea typeface="微软雅黑" panose="020B0503020204020204" pitchFamily="34" charset="-122"/>
              </a:rPr>
              <a:t>A</a:t>
            </a:r>
            <a:r>
              <a:rPr lang="zh-CN" altLang="en-US" sz="2800" b="1" dirty="0">
                <a:solidFill>
                  <a:srgbClr val="447A8D"/>
                </a:solidFill>
                <a:latin typeface="微软雅黑" panose="020B0503020204020204" pitchFamily="34" charset="-122"/>
                <a:ea typeface="微软雅黑" panose="020B0503020204020204" pitchFamily="34" charset="-122"/>
              </a:rPr>
              <a:t>）：</a:t>
            </a:r>
            <a:r>
              <a:rPr lang="en-US" altLang="zh-CN" sz="2800" b="1" dirty="0">
                <a:solidFill>
                  <a:srgbClr val="447A8D"/>
                </a:solidFill>
                <a:latin typeface="微软雅黑" panose="020B0503020204020204" pitchFamily="34" charset="-122"/>
                <a:ea typeface="微软雅黑" panose="020B0503020204020204" pitchFamily="34" charset="-122"/>
              </a:rPr>
              <a:t>Abstraction</a:t>
            </a:r>
            <a:endParaRPr lang="zh-CN" altLang="en-US" sz="2800" b="1" dirty="0">
              <a:solidFill>
                <a:srgbClr val="447A8D"/>
              </a:solidFill>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277BE8D0-4B3F-4DEE-8257-79FB8FEEC086}"/>
              </a:ext>
            </a:extLst>
          </p:cNvPr>
          <p:cNvSpPr/>
          <p:nvPr/>
        </p:nvSpPr>
        <p:spPr>
          <a:xfrm>
            <a:off x="5831621" y="1774545"/>
            <a:ext cx="4615238" cy="523220"/>
          </a:xfrm>
          <a:prstGeom prst="rect">
            <a:avLst/>
          </a:prstGeom>
        </p:spPr>
        <p:txBody>
          <a:bodyPr wrap="none">
            <a:spAutoFit/>
          </a:bodyPr>
          <a:lstStyle/>
          <a:p>
            <a:r>
              <a:rPr lang="zh-CN" altLang="en-US" sz="2800" b="1" dirty="0">
                <a:solidFill>
                  <a:srgbClr val="447A8D"/>
                </a:solidFill>
                <a:latin typeface="微软雅黑" panose="020B0503020204020204" pitchFamily="34" charset="-122"/>
                <a:ea typeface="微软雅黑" panose="020B0503020204020204" pitchFamily="34" charset="-122"/>
              </a:rPr>
              <a:t>表示（</a:t>
            </a:r>
            <a:r>
              <a:rPr lang="en-US" altLang="zh-CN" sz="2800" b="1" dirty="0">
                <a:solidFill>
                  <a:srgbClr val="447A8D"/>
                </a:solidFill>
                <a:latin typeface="微软雅黑" panose="020B0503020204020204" pitchFamily="34" charset="-122"/>
                <a:ea typeface="微软雅黑" panose="020B0503020204020204" pitchFamily="34" charset="-122"/>
              </a:rPr>
              <a:t>P</a:t>
            </a:r>
            <a:r>
              <a:rPr lang="zh-CN" altLang="en-US" sz="2800" b="1" dirty="0">
                <a:solidFill>
                  <a:srgbClr val="447A8D"/>
                </a:solidFill>
                <a:latin typeface="微软雅黑" panose="020B0503020204020204" pitchFamily="34" charset="-122"/>
                <a:ea typeface="微软雅黑" panose="020B0503020204020204" pitchFamily="34" charset="-122"/>
              </a:rPr>
              <a:t>）：</a:t>
            </a:r>
            <a:r>
              <a:rPr lang="en-US" altLang="zh-CN" sz="2800" b="1" dirty="0">
                <a:solidFill>
                  <a:srgbClr val="447A8D"/>
                </a:solidFill>
                <a:latin typeface="微软雅黑" panose="020B0503020204020204" pitchFamily="34" charset="-122"/>
                <a:ea typeface="微软雅黑" panose="020B0503020204020204" pitchFamily="34" charset="-122"/>
              </a:rPr>
              <a:t> Presentation</a:t>
            </a:r>
            <a:endParaRPr lang="zh-CN" altLang="en-US" sz="2800" b="1" dirty="0">
              <a:solidFill>
                <a:srgbClr val="447A8D"/>
              </a:solidFill>
              <a:latin typeface="微软雅黑" panose="020B0503020204020204" pitchFamily="34" charset="-122"/>
              <a:ea typeface="微软雅黑" panose="020B0503020204020204" pitchFamily="34" charset="-122"/>
            </a:endParaRPr>
          </a:p>
        </p:txBody>
      </p:sp>
      <p:sp>
        <p:nvSpPr>
          <p:cNvPr id="22" name="环形箭头 29">
            <a:extLst>
              <a:ext uri="{FF2B5EF4-FFF2-40B4-BE49-F238E27FC236}">
                <a16:creationId xmlns:a16="http://schemas.microsoft.com/office/drawing/2014/main" id="{AF3E5B37-3923-4EE3-88C7-93C98ED71F1A}"/>
              </a:ext>
            </a:extLst>
          </p:cNvPr>
          <p:cNvSpPr/>
          <p:nvPr/>
        </p:nvSpPr>
        <p:spPr>
          <a:xfrm rot="5821583">
            <a:off x="3382695" y="1830824"/>
            <a:ext cx="1897225" cy="1897225"/>
          </a:xfrm>
          <a:prstGeom prst="circularArrow">
            <a:avLst>
              <a:gd name="adj1" fmla="val 12210"/>
              <a:gd name="adj2" fmla="val 962415"/>
              <a:gd name="adj3" fmla="val 20476901"/>
              <a:gd name="adj4" fmla="val 4790682"/>
              <a:gd name="adj5" fmla="val 10014"/>
            </a:avLst>
          </a:prstGeom>
          <a:solidFill>
            <a:srgbClr val="447A8D"/>
          </a:solidFill>
          <a:ln>
            <a:noFill/>
          </a:ln>
          <a:effectLst>
            <a:outerShdw blurRad="50800" dist="76200" dir="10800000" algn="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cs typeface="+mn-ea"/>
              <a:sym typeface="+mn-lt"/>
            </a:endParaRPr>
          </a:p>
        </p:txBody>
      </p:sp>
      <p:sp>
        <p:nvSpPr>
          <p:cNvPr id="23" name="环形箭头 30">
            <a:extLst>
              <a:ext uri="{FF2B5EF4-FFF2-40B4-BE49-F238E27FC236}">
                <a16:creationId xmlns:a16="http://schemas.microsoft.com/office/drawing/2014/main" id="{9BE2D37B-1C75-4C7B-AED2-7BE78FFC4018}"/>
              </a:ext>
            </a:extLst>
          </p:cNvPr>
          <p:cNvSpPr/>
          <p:nvPr/>
        </p:nvSpPr>
        <p:spPr>
          <a:xfrm rot="15407819" flipH="1">
            <a:off x="2800474" y="2956339"/>
            <a:ext cx="1897227" cy="1897227"/>
          </a:xfrm>
          <a:prstGeom prst="circularArrow">
            <a:avLst>
              <a:gd name="adj1" fmla="val 12210"/>
              <a:gd name="adj2" fmla="val 962415"/>
              <a:gd name="adj3" fmla="val 20476901"/>
              <a:gd name="adj4" fmla="val 7214319"/>
              <a:gd name="adj5" fmla="val 10014"/>
            </a:avLst>
          </a:prstGeom>
          <a:solidFill>
            <a:schemeClr val="tx1">
              <a:lumMod val="50000"/>
              <a:lumOff val="50000"/>
            </a:schemeClr>
          </a:solidFill>
          <a:ln>
            <a:noFill/>
          </a:ln>
          <a:effectLst>
            <a:outerShdw blurRad="50800" dist="76200" dir="10800000" algn="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lumMod val="65000"/>
                </a:schemeClr>
              </a:solidFill>
              <a:cs typeface="+mn-ea"/>
              <a:sym typeface="+mn-lt"/>
            </a:endParaRPr>
          </a:p>
        </p:txBody>
      </p:sp>
      <p:sp>
        <p:nvSpPr>
          <p:cNvPr id="24" name="同心圆 4">
            <a:extLst>
              <a:ext uri="{FF2B5EF4-FFF2-40B4-BE49-F238E27FC236}">
                <a16:creationId xmlns:a16="http://schemas.microsoft.com/office/drawing/2014/main" id="{C19347FE-BBA8-463B-8FDD-4147BCB36800}"/>
              </a:ext>
            </a:extLst>
          </p:cNvPr>
          <p:cNvSpPr/>
          <p:nvPr/>
        </p:nvSpPr>
        <p:spPr>
          <a:xfrm>
            <a:off x="3493217" y="4186330"/>
            <a:ext cx="1705559" cy="1747029"/>
          </a:xfrm>
          <a:custGeom>
            <a:avLst/>
            <a:gdLst/>
            <a:ahLst/>
            <a:cxnLst/>
            <a:rect l="l" t="t" r="r" b="b"/>
            <a:pathLst>
              <a:path w="1505802" h="1542416">
                <a:moveTo>
                  <a:pt x="752901" y="0"/>
                </a:moveTo>
                <a:cubicBezTo>
                  <a:pt x="1168717" y="0"/>
                  <a:pt x="1505802" y="345282"/>
                  <a:pt x="1505802" y="771208"/>
                </a:cubicBezTo>
                <a:cubicBezTo>
                  <a:pt x="1505802" y="1197134"/>
                  <a:pt x="1168717" y="1542416"/>
                  <a:pt x="752901" y="1542416"/>
                </a:cubicBezTo>
                <a:cubicBezTo>
                  <a:pt x="337085" y="1542416"/>
                  <a:pt x="0" y="1197134"/>
                  <a:pt x="0" y="771208"/>
                </a:cubicBezTo>
                <a:lnTo>
                  <a:pt x="939" y="752159"/>
                </a:lnTo>
                <a:lnTo>
                  <a:pt x="192314" y="752159"/>
                </a:lnTo>
                <a:lnTo>
                  <a:pt x="190454" y="771208"/>
                </a:lnTo>
                <a:cubicBezTo>
                  <a:pt x="190454" y="1091950"/>
                  <a:pt x="442270" y="1351962"/>
                  <a:pt x="752901" y="1351962"/>
                </a:cubicBezTo>
                <a:cubicBezTo>
                  <a:pt x="1063532" y="1351962"/>
                  <a:pt x="1315348" y="1091950"/>
                  <a:pt x="1315348" y="771208"/>
                </a:cubicBezTo>
                <a:cubicBezTo>
                  <a:pt x="1315348" y="450466"/>
                  <a:pt x="1063532" y="190454"/>
                  <a:pt x="752901" y="190454"/>
                </a:cubicBezTo>
                <a:cubicBezTo>
                  <a:pt x="618068" y="190454"/>
                  <a:pt x="494315" y="239443"/>
                  <a:pt x="399119" y="323129"/>
                </a:cubicBezTo>
                <a:lnTo>
                  <a:pt x="237651" y="211403"/>
                </a:lnTo>
                <a:cubicBezTo>
                  <a:pt x="371203" y="79840"/>
                  <a:pt x="552949" y="0"/>
                  <a:pt x="752901" y="0"/>
                </a:cubicBezTo>
                <a:close/>
              </a:path>
            </a:pathLst>
          </a:custGeom>
          <a:solidFill>
            <a:srgbClr val="447A8D"/>
          </a:solidFill>
          <a:ln>
            <a:noFill/>
          </a:ln>
          <a:effectLst>
            <a:outerShdw blurRad="50800" dist="76200" dir="10800000" algn="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cs typeface="+mn-ea"/>
              <a:sym typeface="+mn-lt"/>
            </a:endParaRPr>
          </a:p>
        </p:txBody>
      </p:sp>
      <p:sp>
        <p:nvSpPr>
          <p:cNvPr id="25" name="TextBox 33">
            <a:extLst>
              <a:ext uri="{FF2B5EF4-FFF2-40B4-BE49-F238E27FC236}">
                <a16:creationId xmlns:a16="http://schemas.microsoft.com/office/drawing/2014/main" id="{05B62679-331D-4C8A-9029-E8BA82F38B80}"/>
              </a:ext>
            </a:extLst>
          </p:cNvPr>
          <p:cNvSpPr txBox="1"/>
          <p:nvPr/>
        </p:nvSpPr>
        <p:spPr>
          <a:xfrm>
            <a:off x="3998314" y="2377309"/>
            <a:ext cx="716863" cy="666786"/>
          </a:xfrm>
          <a:prstGeom prst="rect">
            <a:avLst/>
          </a:prstGeom>
          <a:noFill/>
        </p:spPr>
        <p:txBody>
          <a:bodyPr wrap="none" rtlCol="0">
            <a:spAutoFit/>
          </a:bodyPr>
          <a:lstStyle/>
          <a:p>
            <a:r>
              <a:rPr lang="en-US" altLang="zh-CN" sz="3733" b="1" dirty="0">
                <a:solidFill>
                  <a:srgbClr val="447A8D"/>
                </a:solidFill>
                <a:cs typeface="+mn-ea"/>
                <a:sym typeface="+mn-lt"/>
              </a:rPr>
              <a:t>01</a:t>
            </a:r>
            <a:endParaRPr lang="zh-CN" altLang="en-US" sz="3733" b="1" dirty="0">
              <a:solidFill>
                <a:srgbClr val="447A8D"/>
              </a:solidFill>
              <a:cs typeface="+mn-ea"/>
              <a:sym typeface="+mn-lt"/>
            </a:endParaRPr>
          </a:p>
        </p:txBody>
      </p:sp>
      <p:sp>
        <p:nvSpPr>
          <p:cNvPr id="26" name="TextBox 35">
            <a:extLst>
              <a:ext uri="{FF2B5EF4-FFF2-40B4-BE49-F238E27FC236}">
                <a16:creationId xmlns:a16="http://schemas.microsoft.com/office/drawing/2014/main" id="{EAC4AC58-382E-46D0-8D4F-B074FF1867B5}"/>
              </a:ext>
            </a:extLst>
          </p:cNvPr>
          <p:cNvSpPr txBox="1"/>
          <p:nvPr/>
        </p:nvSpPr>
        <p:spPr>
          <a:xfrm>
            <a:off x="3365238" y="3532221"/>
            <a:ext cx="716863" cy="666786"/>
          </a:xfrm>
          <a:prstGeom prst="rect">
            <a:avLst/>
          </a:prstGeom>
          <a:noFill/>
        </p:spPr>
        <p:txBody>
          <a:bodyPr wrap="none" rtlCol="0">
            <a:spAutoFit/>
          </a:bodyPr>
          <a:lstStyle/>
          <a:p>
            <a:r>
              <a:rPr lang="en-US" altLang="zh-CN" sz="3733" b="1" dirty="0">
                <a:solidFill>
                  <a:schemeClr val="tx1">
                    <a:lumMod val="50000"/>
                    <a:lumOff val="50000"/>
                  </a:schemeClr>
                </a:solidFill>
                <a:cs typeface="+mn-ea"/>
                <a:sym typeface="+mn-lt"/>
              </a:rPr>
              <a:t>02</a:t>
            </a:r>
            <a:endParaRPr lang="zh-CN" altLang="en-US" sz="3733" b="1" dirty="0">
              <a:solidFill>
                <a:schemeClr val="tx1">
                  <a:lumMod val="50000"/>
                  <a:lumOff val="50000"/>
                </a:schemeClr>
              </a:solidFill>
              <a:cs typeface="+mn-ea"/>
              <a:sym typeface="+mn-lt"/>
            </a:endParaRPr>
          </a:p>
        </p:txBody>
      </p:sp>
      <p:sp>
        <p:nvSpPr>
          <p:cNvPr id="27" name="TextBox 36">
            <a:extLst>
              <a:ext uri="{FF2B5EF4-FFF2-40B4-BE49-F238E27FC236}">
                <a16:creationId xmlns:a16="http://schemas.microsoft.com/office/drawing/2014/main" id="{98760D97-3CC3-4188-9C32-8D1C37826FF6}"/>
              </a:ext>
            </a:extLst>
          </p:cNvPr>
          <p:cNvSpPr txBox="1"/>
          <p:nvPr/>
        </p:nvSpPr>
        <p:spPr>
          <a:xfrm>
            <a:off x="3964539" y="4696343"/>
            <a:ext cx="716863" cy="666786"/>
          </a:xfrm>
          <a:prstGeom prst="rect">
            <a:avLst/>
          </a:prstGeom>
          <a:noFill/>
        </p:spPr>
        <p:txBody>
          <a:bodyPr wrap="none" rtlCol="0">
            <a:spAutoFit/>
          </a:bodyPr>
          <a:lstStyle/>
          <a:p>
            <a:r>
              <a:rPr lang="en-US" altLang="zh-CN" sz="3733" b="1" dirty="0">
                <a:solidFill>
                  <a:srgbClr val="447A8D"/>
                </a:solidFill>
                <a:cs typeface="+mn-ea"/>
                <a:sym typeface="+mn-lt"/>
              </a:rPr>
              <a:t>03</a:t>
            </a:r>
            <a:endParaRPr lang="zh-CN" altLang="en-US" sz="3733" b="1" dirty="0">
              <a:solidFill>
                <a:srgbClr val="447A8D"/>
              </a:solidFill>
              <a:cs typeface="+mn-ea"/>
              <a:sym typeface="+mn-lt"/>
            </a:endParaRPr>
          </a:p>
        </p:txBody>
      </p:sp>
      <p:sp>
        <p:nvSpPr>
          <p:cNvPr id="28" name="矩形 27">
            <a:extLst>
              <a:ext uri="{FF2B5EF4-FFF2-40B4-BE49-F238E27FC236}">
                <a16:creationId xmlns:a16="http://schemas.microsoft.com/office/drawing/2014/main" id="{C9AE4B11-BB65-4DC4-A1C1-6C37281C27A8}"/>
              </a:ext>
            </a:extLst>
          </p:cNvPr>
          <p:cNvSpPr/>
          <p:nvPr/>
        </p:nvSpPr>
        <p:spPr>
          <a:xfrm>
            <a:off x="-14743" y="-30164"/>
            <a:ext cx="1650454" cy="1281817"/>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60B512C3-F34F-47DE-B09D-F1EF2EAC8768}"/>
              </a:ext>
            </a:extLst>
          </p:cNvPr>
          <p:cNvSpPr/>
          <p:nvPr/>
        </p:nvSpPr>
        <p:spPr>
          <a:xfrm>
            <a:off x="-14514" y="2051096"/>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等线" panose="02010600030101010101" pitchFamily="2" charset="-122"/>
                <a:ea typeface="等线" panose="02010600030101010101" pitchFamily="2" charset="-122"/>
              </a:rPr>
              <a:t>PAC</a:t>
            </a:r>
            <a:r>
              <a:rPr lang="zh-CN" altLang="en-US" sz="1600" b="1" dirty="0">
                <a:latin typeface="等线" panose="02010600030101010101" pitchFamily="2" charset="-122"/>
                <a:ea typeface="等线" panose="02010600030101010101" pitchFamily="2" charset="-122"/>
              </a:rPr>
              <a:t>的结构</a:t>
            </a:r>
          </a:p>
        </p:txBody>
      </p:sp>
      <p:sp>
        <p:nvSpPr>
          <p:cNvPr id="30" name="矩形 29">
            <a:extLst>
              <a:ext uri="{FF2B5EF4-FFF2-40B4-BE49-F238E27FC236}">
                <a16:creationId xmlns:a16="http://schemas.microsoft.com/office/drawing/2014/main" id="{63774F48-BBA4-4591-8A95-8DBD0546A2B6}"/>
              </a:ext>
            </a:extLst>
          </p:cNvPr>
          <p:cNvSpPr/>
          <p:nvPr/>
        </p:nvSpPr>
        <p:spPr>
          <a:xfrm>
            <a:off x="-14743" y="2858955"/>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等线" panose="02010600030101010101" pitchFamily="2" charset="-122"/>
                <a:ea typeface="等线" panose="02010600030101010101" pitchFamily="2" charset="-122"/>
              </a:rPr>
              <a:t>PAC</a:t>
            </a:r>
            <a:r>
              <a:rPr lang="zh-CN" altLang="en-US" sz="1600" b="1" dirty="0">
                <a:latin typeface="等线" panose="02010600030101010101" pitchFamily="2" charset="-122"/>
                <a:ea typeface="等线" panose="02010600030101010101" pitchFamily="2" charset="-122"/>
              </a:rPr>
              <a:t>的实现</a:t>
            </a:r>
          </a:p>
        </p:txBody>
      </p:sp>
      <p:sp>
        <p:nvSpPr>
          <p:cNvPr id="31" name="矩形 30">
            <a:extLst>
              <a:ext uri="{FF2B5EF4-FFF2-40B4-BE49-F238E27FC236}">
                <a16:creationId xmlns:a16="http://schemas.microsoft.com/office/drawing/2014/main" id="{80E2CC32-FA57-489B-941C-78F36376C3FF}"/>
              </a:ext>
            </a:extLst>
          </p:cNvPr>
          <p:cNvSpPr/>
          <p:nvPr/>
        </p:nvSpPr>
        <p:spPr>
          <a:xfrm>
            <a:off x="-16121" y="366826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等线" panose="02010600030101010101" pitchFamily="2" charset="-122"/>
                <a:ea typeface="等线" panose="02010600030101010101" pitchFamily="2" charset="-122"/>
              </a:rPr>
              <a:t>PAC</a:t>
            </a:r>
            <a:r>
              <a:rPr lang="zh-CN" altLang="en-US" sz="1600" b="1" dirty="0">
                <a:latin typeface="等线" panose="02010600030101010101" pitchFamily="2" charset="-122"/>
                <a:ea typeface="等线" panose="02010600030101010101" pitchFamily="2" charset="-122"/>
              </a:rPr>
              <a:t>的优点</a:t>
            </a:r>
          </a:p>
        </p:txBody>
      </p:sp>
      <p:sp>
        <p:nvSpPr>
          <p:cNvPr id="33" name="矩形 32">
            <a:extLst>
              <a:ext uri="{FF2B5EF4-FFF2-40B4-BE49-F238E27FC236}">
                <a16:creationId xmlns:a16="http://schemas.microsoft.com/office/drawing/2014/main" id="{0F3F22C8-A8CF-45FB-BC61-2D44B76CC200}"/>
              </a:ext>
            </a:extLst>
          </p:cNvPr>
          <p:cNvSpPr/>
          <p:nvPr/>
        </p:nvSpPr>
        <p:spPr>
          <a:xfrm>
            <a:off x="-16121" y="4476121"/>
            <a:ext cx="1650454" cy="2555142"/>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2AEB359A-E95A-4072-85B4-BE11EF590B17}"/>
              </a:ext>
            </a:extLst>
          </p:cNvPr>
          <p:cNvSpPr txBox="1"/>
          <p:nvPr/>
        </p:nvSpPr>
        <p:spPr>
          <a:xfrm>
            <a:off x="1962661" y="349134"/>
            <a:ext cx="3628417" cy="523220"/>
          </a:xfrm>
          <a:prstGeom prst="rect">
            <a:avLst/>
          </a:prstGeom>
          <a:noFill/>
        </p:spPr>
        <p:txBody>
          <a:bodyPr wrap="square" rtlCol="0">
            <a:spAutoFit/>
          </a:bodyPr>
          <a:lstStyle/>
          <a:p>
            <a:r>
              <a:rPr lang="en-US" altLang="zh-CN" sz="2800" b="1" dirty="0">
                <a:latin typeface="等线" panose="02010600030101010101" pitchFamily="2" charset="-122"/>
                <a:ea typeface="等线" panose="02010600030101010101" pitchFamily="2" charset="-122"/>
              </a:rPr>
              <a:t>PAC</a:t>
            </a:r>
            <a:r>
              <a:rPr lang="zh-CN" altLang="en-US" sz="2800" b="1" dirty="0">
                <a:latin typeface="等线" panose="02010600030101010101" pitchFamily="2" charset="-122"/>
                <a:ea typeface="等线" panose="02010600030101010101" pitchFamily="2" charset="-122"/>
              </a:rPr>
              <a:t>定义</a:t>
            </a:r>
          </a:p>
        </p:txBody>
      </p:sp>
      <p:sp>
        <p:nvSpPr>
          <p:cNvPr id="36" name="矩形 35">
            <a:extLst>
              <a:ext uri="{FF2B5EF4-FFF2-40B4-BE49-F238E27FC236}">
                <a16:creationId xmlns:a16="http://schemas.microsoft.com/office/drawing/2014/main" id="{3F1B3C58-A4C1-4EC6-BF73-AE1A1D92B18B}"/>
              </a:ext>
            </a:extLst>
          </p:cNvPr>
          <p:cNvSpPr/>
          <p:nvPr/>
        </p:nvSpPr>
        <p:spPr>
          <a:xfrm>
            <a:off x="-16121" y="1268321"/>
            <a:ext cx="1650454" cy="778669"/>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2"/>
                </a:solidFill>
                <a:latin typeface="等线" panose="02010600030101010101" pitchFamily="2" charset="-122"/>
                <a:ea typeface="等线" panose="02010600030101010101" pitchFamily="2" charset="-122"/>
              </a:rPr>
              <a:t>PAC</a:t>
            </a:r>
            <a:r>
              <a:rPr lang="zh-CN" altLang="en-US" sz="1600" b="1" dirty="0">
                <a:solidFill>
                  <a:schemeClr val="tx2"/>
                </a:solidFill>
                <a:latin typeface="等线" panose="02010600030101010101" pitchFamily="2" charset="-122"/>
                <a:ea typeface="等线" panose="02010600030101010101" pitchFamily="2" charset="-122"/>
              </a:rPr>
              <a:t>模式定义</a:t>
            </a:r>
          </a:p>
        </p:txBody>
      </p:sp>
      <p:pic>
        <p:nvPicPr>
          <p:cNvPr id="3" name="图片 2">
            <a:extLst>
              <a:ext uri="{FF2B5EF4-FFF2-40B4-BE49-F238E27FC236}">
                <a16:creationId xmlns:a16="http://schemas.microsoft.com/office/drawing/2014/main" id="{7EB56DA4-7A22-42EE-85CD-56A34E558326}"/>
              </a:ext>
            </a:extLst>
          </p:cNvPr>
          <p:cNvPicPr>
            <a:picLocks noChangeAspect="1"/>
          </p:cNvPicPr>
          <p:nvPr/>
        </p:nvPicPr>
        <p:blipFill rotWithShape="1">
          <a:blip r:embed="rId3">
            <a:extLst>
              <a:ext uri="{28A0092B-C50C-407E-A947-70E740481C1C}">
                <a14:useLocalDpi xmlns:a14="http://schemas.microsoft.com/office/drawing/2010/main" val="0"/>
              </a:ext>
            </a:extLst>
          </a:blip>
          <a:srcRect l="5526" t="25521" r="74913" b="19194"/>
          <a:stretch/>
        </p:blipFill>
        <p:spPr>
          <a:xfrm>
            <a:off x="215900" y="34121"/>
            <a:ext cx="1181100" cy="1200730"/>
          </a:xfrm>
          <a:prstGeom prst="rect">
            <a:avLst/>
          </a:prstGeom>
        </p:spPr>
      </p:pic>
      <p:sp>
        <p:nvSpPr>
          <p:cNvPr id="2" name="灯片编号占位符 1"/>
          <p:cNvSpPr>
            <a:spLocks noGrp="1"/>
          </p:cNvSpPr>
          <p:nvPr>
            <p:ph type="sldNum" sz="quarter" idx="12"/>
          </p:nvPr>
        </p:nvSpPr>
        <p:spPr/>
        <p:txBody>
          <a:bodyPr/>
          <a:lstStyle/>
          <a:p>
            <a:fld id="{015CE2E0-6DDF-4FAE-9DBA-F1C48BF5C133}" type="slidenum">
              <a:rPr lang="zh-CN" altLang="en-US" smtClean="0"/>
              <a:t>4</a:t>
            </a:fld>
            <a:endParaRPr lang="zh-CN" altLang="en-US"/>
          </a:p>
        </p:txBody>
      </p:sp>
    </p:spTree>
    <p:extLst>
      <p:ext uri="{BB962C8B-B14F-4D97-AF65-F5344CB8AC3E}">
        <p14:creationId xmlns:p14="http://schemas.microsoft.com/office/powerpoint/2010/main" val="1656387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234919" y="1238956"/>
            <a:ext cx="10656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2AEB359A-E95A-4072-85B4-BE11EF590B17}"/>
              </a:ext>
            </a:extLst>
          </p:cNvPr>
          <p:cNvSpPr txBox="1"/>
          <p:nvPr/>
        </p:nvSpPr>
        <p:spPr>
          <a:xfrm>
            <a:off x="1962661" y="349134"/>
            <a:ext cx="3628417" cy="523220"/>
          </a:xfrm>
          <a:prstGeom prst="rect">
            <a:avLst/>
          </a:prstGeom>
          <a:noFill/>
        </p:spPr>
        <p:txBody>
          <a:bodyPr wrap="square" rtlCol="0">
            <a:spAutoFit/>
          </a:bodyPr>
          <a:lstStyle/>
          <a:p>
            <a:r>
              <a:rPr lang="en-US" altLang="zh-CN" sz="2800" b="1" dirty="0">
                <a:latin typeface="等线" panose="02010600030101010101" pitchFamily="2" charset="-122"/>
                <a:ea typeface="等线" panose="02010600030101010101" pitchFamily="2" charset="-122"/>
              </a:rPr>
              <a:t>PAC</a:t>
            </a:r>
            <a:r>
              <a:rPr lang="zh-CN" altLang="en-US" sz="2800" b="1" dirty="0">
                <a:latin typeface="等线" panose="02010600030101010101" pitchFamily="2" charset="-122"/>
                <a:ea typeface="等线" panose="02010600030101010101" pitchFamily="2" charset="-122"/>
              </a:rPr>
              <a:t>定义</a:t>
            </a:r>
          </a:p>
        </p:txBody>
      </p:sp>
      <p:sp>
        <p:nvSpPr>
          <p:cNvPr id="2" name="灯片编号占位符 1"/>
          <p:cNvSpPr>
            <a:spLocks noGrp="1"/>
          </p:cNvSpPr>
          <p:nvPr>
            <p:ph type="sldNum" sz="quarter" idx="12"/>
          </p:nvPr>
        </p:nvSpPr>
        <p:spPr/>
        <p:txBody>
          <a:bodyPr/>
          <a:lstStyle/>
          <a:p>
            <a:fld id="{015CE2E0-6DDF-4FAE-9DBA-F1C48BF5C133}" type="slidenum">
              <a:rPr lang="zh-CN" altLang="en-US" smtClean="0"/>
              <a:t>5</a:t>
            </a:fld>
            <a:endParaRPr lang="zh-CN" altLang="en-US"/>
          </a:p>
        </p:txBody>
      </p:sp>
      <p:sp>
        <p:nvSpPr>
          <p:cNvPr id="79" name="矩形 78">
            <a:extLst>
              <a:ext uri="{FF2B5EF4-FFF2-40B4-BE49-F238E27FC236}">
                <a16:creationId xmlns:a16="http://schemas.microsoft.com/office/drawing/2014/main" id="{6D1EEA0F-907D-4A1B-9AA3-3C2C1957034C}"/>
              </a:ext>
            </a:extLst>
          </p:cNvPr>
          <p:cNvSpPr/>
          <p:nvPr/>
        </p:nvSpPr>
        <p:spPr>
          <a:xfrm>
            <a:off x="3196961" y="1840107"/>
            <a:ext cx="9480039" cy="461665"/>
          </a:xfrm>
          <a:prstGeom prst="rect">
            <a:avLst/>
          </a:prstGeom>
        </p:spPr>
        <p:txBody>
          <a:bodyPr wrap="square">
            <a:spAutoFit/>
          </a:bodyPr>
          <a:lstStyle/>
          <a:p>
            <a:r>
              <a:rPr lang="zh-CN" altLang="en-US" sz="2400" b="1" dirty="0">
                <a:latin typeface="等线" panose="02010600030101010101" pitchFamily="2" charset="-122"/>
                <a:ea typeface="等线" panose="02010600030101010101" pitchFamily="2" charset="-122"/>
                <a:cs typeface="Times New Roman" panose="02020603050405020304" pitchFamily="18" charset="0"/>
              </a:rPr>
              <a:t>核心：</a:t>
            </a:r>
            <a:r>
              <a:rPr lang="en-US" altLang="zh-CN" sz="2400" b="1" dirty="0">
                <a:latin typeface="等线" panose="02010600030101010101" pitchFamily="2" charset="-122"/>
                <a:ea typeface="等线" panose="02010600030101010101" pitchFamily="2" charset="-122"/>
                <a:cs typeface="Times New Roman" panose="02020603050405020304" pitchFamily="18" charset="0"/>
              </a:rPr>
              <a:t>Agent</a:t>
            </a:r>
            <a:endParaRPr lang="zh-CN" altLang="en-US" sz="2400" b="1" dirty="0">
              <a:latin typeface="等线" panose="02010600030101010101" pitchFamily="2" charset="-122"/>
              <a:ea typeface="等线" panose="02010600030101010101" pitchFamily="2" charset="-122"/>
            </a:endParaRPr>
          </a:p>
        </p:txBody>
      </p:sp>
      <p:sp>
        <p:nvSpPr>
          <p:cNvPr id="80" name="Rectangle 88">
            <a:extLst>
              <a:ext uri="{FF2B5EF4-FFF2-40B4-BE49-F238E27FC236}">
                <a16:creationId xmlns:a16="http://schemas.microsoft.com/office/drawing/2014/main" id="{A6D7B22E-9778-4F45-BF3B-5C45EFEBC412}"/>
              </a:ext>
            </a:extLst>
          </p:cNvPr>
          <p:cNvSpPr/>
          <p:nvPr/>
        </p:nvSpPr>
        <p:spPr>
          <a:xfrm>
            <a:off x="2101160" y="2824120"/>
            <a:ext cx="2893835" cy="1289071"/>
          </a:xfrm>
          <a:prstGeom prst="rect">
            <a:avLst/>
          </a:prstGeom>
        </p:spPr>
        <p:txBody>
          <a:bodyPr wrap="square">
            <a:spAutoFit/>
          </a:bodyPr>
          <a:lstStyle/>
          <a:p>
            <a:pPr algn="r">
              <a:lnSpc>
                <a:spcPct val="150000"/>
              </a:lnSpc>
            </a:pPr>
            <a:r>
              <a:rPr lang="zh-CN" altLang="en-US" b="1" dirty="0">
                <a:solidFill>
                  <a:schemeClr val="tx1">
                    <a:lumMod val="95000"/>
                    <a:lumOff val="5000"/>
                  </a:schemeClr>
                </a:solidFill>
                <a:latin typeface="Times New Roman" panose="02020603050405020304" pitchFamily="18" charset="0"/>
                <a:ea typeface="等线" panose="02010600030101010101" pitchFamily="2" charset="-122"/>
                <a:cs typeface="Times New Roman" panose="02020603050405020304" pitchFamily="18" charset="0"/>
              </a:rPr>
              <a:t>以合作</a:t>
            </a:r>
            <a:r>
              <a:rPr lang="en-US" altLang="zh-CN" b="1" dirty="0">
                <a:solidFill>
                  <a:schemeClr val="tx1">
                    <a:lumMod val="95000"/>
                    <a:lumOff val="5000"/>
                  </a:schemeClr>
                </a:solidFill>
                <a:latin typeface="Times New Roman" panose="02020603050405020304" pitchFamily="18" charset="0"/>
                <a:ea typeface="等线" panose="02010600030101010101" pitchFamily="2" charset="-122"/>
                <a:cs typeface="Times New Roman" panose="02020603050405020304" pitchFamily="18" charset="0"/>
              </a:rPr>
              <a:t>Agent</a:t>
            </a:r>
            <a:r>
              <a:rPr lang="zh-CN" altLang="en-US" b="1" dirty="0">
                <a:solidFill>
                  <a:schemeClr val="tx1">
                    <a:lumMod val="95000"/>
                    <a:lumOff val="5000"/>
                  </a:schemeClr>
                </a:solidFill>
                <a:latin typeface="Times New Roman" panose="02020603050405020304" pitchFamily="18" charset="0"/>
                <a:ea typeface="等线" panose="02010600030101010101" pitchFamily="2" charset="-122"/>
                <a:cs typeface="Times New Roman" panose="02020603050405020304" pitchFamily="18" charset="0"/>
              </a:rPr>
              <a:t>的层次性是定义了交互式软件系统的一种结构。</a:t>
            </a:r>
            <a:endParaRPr lang="en-US" altLang="zh-CN" b="1" dirty="0">
              <a:solidFill>
                <a:schemeClr val="tx1">
                  <a:lumMod val="85000"/>
                  <a:lumOff val="15000"/>
                </a:schemeClr>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81" name="Rectangle 90">
            <a:extLst>
              <a:ext uri="{FF2B5EF4-FFF2-40B4-BE49-F238E27FC236}">
                <a16:creationId xmlns:a16="http://schemas.microsoft.com/office/drawing/2014/main" id="{1E239A8B-17CD-4A96-B2AF-BFD024E70A6A}"/>
              </a:ext>
            </a:extLst>
          </p:cNvPr>
          <p:cNvSpPr/>
          <p:nvPr/>
        </p:nvSpPr>
        <p:spPr>
          <a:xfrm>
            <a:off x="2282820" y="4559184"/>
            <a:ext cx="2712175" cy="881139"/>
          </a:xfrm>
          <a:prstGeom prst="rect">
            <a:avLst/>
          </a:prstGeom>
        </p:spPr>
        <p:txBody>
          <a:bodyPr wrap="square">
            <a:spAutoFit/>
          </a:bodyPr>
          <a:lstStyle/>
          <a:p>
            <a:pPr algn="r">
              <a:lnSpc>
                <a:spcPct val="150000"/>
              </a:lnSpc>
            </a:pPr>
            <a:r>
              <a:rPr lang="zh-CN" altLang="en-US" b="1" dirty="0">
                <a:latin typeface="等线" panose="02010600030101010101" pitchFamily="2" charset="-122"/>
                <a:ea typeface="等线" panose="02010600030101010101" pitchFamily="2" charset="-122"/>
              </a:rPr>
              <a:t>每个</a:t>
            </a:r>
            <a:r>
              <a:rPr lang="en-US" altLang="zh-CN" b="1" dirty="0">
                <a:latin typeface="等线" panose="02010600030101010101" pitchFamily="2" charset="-122"/>
                <a:ea typeface="等线" panose="02010600030101010101" pitchFamily="2" charset="-122"/>
              </a:rPr>
              <a:t>Agent</a:t>
            </a:r>
            <a:r>
              <a:rPr lang="zh-CN" altLang="en-US" b="1" dirty="0">
                <a:latin typeface="等线" panose="02010600030101010101" pitchFamily="2" charset="-122"/>
                <a:ea typeface="等线" panose="02010600030101010101" pitchFamily="2" charset="-122"/>
              </a:rPr>
              <a:t>由表示、抽象和控制三个组件组成。</a:t>
            </a:r>
            <a:endParaRPr lang="en-US" altLang="zh-CN" sz="949" b="1" dirty="0">
              <a:solidFill>
                <a:schemeClr val="tx1">
                  <a:lumMod val="85000"/>
                  <a:lumOff val="15000"/>
                </a:schemeClr>
              </a:solidFill>
              <a:latin typeface="等线" panose="02010600030101010101" pitchFamily="2" charset="-122"/>
              <a:ea typeface="等线" panose="02010600030101010101" pitchFamily="2" charset="-122"/>
              <a:cs typeface="Lao UI" panose="020B0502040204020203" pitchFamily="34" charset="0"/>
            </a:endParaRPr>
          </a:p>
        </p:txBody>
      </p:sp>
      <p:sp>
        <p:nvSpPr>
          <p:cNvPr id="82" name="Rectangle 92">
            <a:extLst>
              <a:ext uri="{FF2B5EF4-FFF2-40B4-BE49-F238E27FC236}">
                <a16:creationId xmlns:a16="http://schemas.microsoft.com/office/drawing/2014/main" id="{52ED5595-9181-46DE-8C2E-2A1BF2DEC27D}"/>
              </a:ext>
            </a:extLst>
          </p:cNvPr>
          <p:cNvSpPr/>
          <p:nvPr/>
        </p:nvSpPr>
        <p:spPr>
          <a:xfrm>
            <a:off x="8716694" y="4701154"/>
            <a:ext cx="2712175" cy="1296637"/>
          </a:xfrm>
          <a:prstGeom prst="rect">
            <a:avLst/>
          </a:prstGeom>
        </p:spPr>
        <p:txBody>
          <a:bodyPr wrap="square">
            <a:spAutoFit/>
          </a:bodyPr>
          <a:lstStyle/>
          <a:p>
            <a:pPr>
              <a:lnSpc>
                <a:spcPct val="150000"/>
              </a:lnSpc>
            </a:pPr>
            <a:r>
              <a:rPr lang="zh-CN" altLang="en-US" b="1" dirty="0">
                <a:solidFill>
                  <a:schemeClr val="tx1">
                    <a:lumMod val="95000"/>
                    <a:lumOff val="5000"/>
                  </a:schemeClr>
                </a:solidFill>
                <a:latin typeface="等线" panose="02010600030101010101" pitchFamily="2" charset="-122"/>
                <a:ea typeface="等线" panose="02010600030101010101" pitchFamily="2" charset="-122"/>
              </a:rPr>
              <a:t>将</a:t>
            </a:r>
            <a:r>
              <a:rPr lang="en-US" altLang="zh-CN" b="1" dirty="0">
                <a:solidFill>
                  <a:schemeClr val="tx1">
                    <a:lumMod val="95000"/>
                    <a:lumOff val="5000"/>
                  </a:schemeClr>
                </a:solidFill>
                <a:latin typeface="等线" panose="02010600030101010101" pitchFamily="2" charset="-122"/>
                <a:ea typeface="等线" panose="02010600030101010101" pitchFamily="2" charset="-122"/>
              </a:rPr>
              <a:t>Agent</a:t>
            </a:r>
            <a:r>
              <a:rPr lang="zh-CN" altLang="en-US" b="1" dirty="0">
                <a:solidFill>
                  <a:schemeClr val="tx1">
                    <a:lumMod val="95000"/>
                    <a:lumOff val="5000"/>
                  </a:schemeClr>
                </a:solidFill>
                <a:latin typeface="等线" panose="02010600030101010101" pitchFamily="2" charset="-122"/>
                <a:ea typeface="等线" panose="02010600030101010101" pitchFamily="2" charset="-122"/>
              </a:rPr>
              <a:t>的人机交互部分与其内核和其他的</a:t>
            </a:r>
            <a:r>
              <a:rPr lang="en-US" altLang="zh-CN" b="1" dirty="0">
                <a:solidFill>
                  <a:schemeClr val="tx1">
                    <a:lumMod val="95000"/>
                    <a:lumOff val="5000"/>
                  </a:schemeClr>
                </a:solidFill>
                <a:latin typeface="等线" panose="02010600030101010101" pitchFamily="2" charset="-122"/>
                <a:ea typeface="等线" panose="02010600030101010101" pitchFamily="2" charset="-122"/>
              </a:rPr>
              <a:t>Agent</a:t>
            </a:r>
            <a:r>
              <a:rPr lang="zh-CN" altLang="en-US" b="1" dirty="0">
                <a:solidFill>
                  <a:schemeClr val="tx1">
                    <a:lumMod val="95000"/>
                    <a:lumOff val="5000"/>
                  </a:schemeClr>
                </a:solidFill>
                <a:latin typeface="等线" panose="02010600030101010101" pitchFamily="2" charset="-122"/>
                <a:ea typeface="等线" panose="02010600030101010101" pitchFamily="2" charset="-122"/>
              </a:rPr>
              <a:t>的通信分隔开来。</a:t>
            </a:r>
            <a:endParaRPr lang="en-US" altLang="zh-CN" b="1" dirty="0">
              <a:solidFill>
                <a:schemeClr val="tx1">
                  <a:lumMod val="85000"/>
                  <a:lumOff val="15000"/>
                </a:schemeClr>
              </a:solidFill>
              <a:latin typeface="等线" panose="02010600030101010101" pitchFamily="2" charset="-122"/>
              <a:ea typeface="等线" panose="02010600030101010101" pitchFamily="2" charset="-122"/>
              <a:cs typeface="Lao UI" panose="020B0502040204020203" pitchFamily="34" charset="0"/>
            </a:endParaRPr>
          </a:p>
        </p:txBody>
      </p:sp>
      <p:sp>
        <p:nvSpPr>
          <p:cNvPr id="83" name="Rectangle 94">
            <a:extLst>
              <a:ext uri="{FF2B5EF4-FFF2-40B4-BE49-F238E27FC236}">
                <a16:creationId xmlns:a16="http://schemas.microsoft.com/office/drawing/2014/main" id="{191C3B3F-4541-4B74-B782-EA611BAE2A89}"/>
              </a:ext>
            </a:extLst>
          </p:cNvPr>
          <p:cNvSpPr/>
          <p:nvPr/>
        </p:nvSpPr>
        <p:spPr>
          <a:xfrm>
            <a:off x="8716695" y="2991348"/>
            <a:ext cx="2712175" cy="881139"/>
          </a:xfrm>
          <a:prstGeom prst="rect">
            <a:avLst/>
          </a:prstGeom>
        </p:spPr>
        <p:txBody>
          <a:bodyPr wrap="square">
            <a:spAutoFit/>
          </a:bodyPr>
          <a:lstStyle/>
          <a:p>
            <a:pPr>
              <a:lnSpc>
                <a:spcPct val="150000"/>
              </a:lnSpc>
            </a:pPr>
            <a:r>
              <a:rPr lang="zh-CN" altLang="en-US" b="1" dirty="0">
                <a:latin typeface="等线" panose="02010600030101010101" pitchFamily="2" charset="-122"/>
                <a:ea typeface="等线" panose="02010600030101010101" pitchFamily="2" charset="-122"/>
              </a:rPr>
              <a:t>每个</a:t>
            </a:r>
            <a:r>
              <a:rPr lang="en-US" altLang="zh-CN" b="1" dirty="0">
                <a:latin typeface="等线" panose="02010600030101010101" pitchFamily="2" charset="-122"/>
                <a:ea typeface="等线" panose="02010600030101010101" pitchFamily="2" charset="-122"/>
              </a:rPr>
              <a:t>Agent</a:t>
            </a:r>
            <a:r>
              <a:rPr lang="zh-CN" altLang="en-US" b="1" dirty="0">
                <a:latin typeface="等线" panose="02010600030101010101" pitchFamily="2" charset="-122"/>
                <a:ea typeface="等线" panose="02010600030101010101" pitchFamily="2" charset="-122"/>
              </a:rPr>
              <a:t>负责应用程序的某个特定方面。</a:t>
            </a:r>
            <a:endParaRPr lang="en-US" altLang="zh-CN" sz="949" b="1" dirty="0">
              <a:solidFill>
                <a:schemeClr val="tx1">
                  <a:lumMod val="85000"/>
                  <a:lumOff val="15000"/>
                </a:schemeClr>
              </a:solidFill>
              <a:latin typeface="等线" panose="02010600030101010101" pitchFamily="2" charset="-122"/>
              <a:ea typeface="等线" panose="02010600030101010101" pitchFamily="2" charset="-122"/>
              <a:cs typeface="Lao UI" panose="020B0502040204020203" pitchFamily="34" charset="0"/>
            </a:endParaRPr>
          </a:p>
        </p:txBody>
      </p:sp>
      <p:sp>
        <p:nvSpPr>
          <p:cNvPr id="84" name="十字箭头 13">
            <a:extLst>
              <a:ext uri="{FF2B5EF4-FFF2-40B4-BE49-F238E27FC236}">
                <a16:creationId xmlns:a16="http://schemas.microsoft.com/office/drawing/2014/main" id="{4DEB3E8A-0CFA-474E-A1BF-FA4CFF6F104C}"/>
              </a:ext>
            </a:extLst>
          </p:cNvPr>
          <p:cNvSpPr/>
          <p:nvPr/>
        </p:nvSpPr>
        <p:spPr>
          <a:xfrm>
            <a:off x="5121847" y="2596876"/>
            <a:ext cx="3624334" cy="3624334"/>
          </a:xfrm>
          <a:prstGeom prst="quadArrow">
            <a:avLst>
              <a:gd name="adj1" fmla="val 2000"/>
              <a:gd name="adj2" fmla="val 4000"/>
              <a:gd name="adj3" fmla="val 5000"/>
            </a:avLst>
          </a:prstGeom>
          <a:solidFill>
            <a:schemeClr val="accent3">
              <a:lumMod val="40000"/>
              <a:lumOff val="60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sp>
      <p:grpSp>
        <p:nvGrpSpPr>
          <p:cNvPr id="85" name="组合 84">
            <a:extLst>
              <a:ext uri="{FF2B5EF4-FFF2-40B4-BE49-F238E27FC236}">
                <a16:creationId xmlns:a16="http://schemas.microsoft.com/office/drawing/2014/main" id="{9D5A3E97-FAE4-49F6-AF37-E0EB145EAAEC}"/>
              </a:ext>
            </a:extLst>
          </p:cNvPr>
          <p:cNvGrpSpPr/>
          <p:nvPr/>
        </p:nvGrpSpPr>
        <p:grpSpPr>
          <a:xfrm>
            <a:off x="5357429" y="2832458"/>
            <a:ext cx="1449734" cy="1449734"/>
            <a:chOff x="3319699" y="1698745"/>
            <a:chExt cx="1221940" cy="1221940"/>
          </a:xfrm>
        </p:grpSpPr>
        <p:sp>
          <p:nvSpPr>
            <p:cNvPr id="86" name="任意多边形 15">
              <a:extLst>
                <a:ext uri="{FF2B5EF4-FFF2-40B4-BE49-F238E27FC236}">
                  <a16:creationId xmlns:a16="http://schemas.microsoft.com/office/drawing/2014/main" id="{6A286313-F809-410B-88B7-43BFE11DDA17}"/>
                </a:ext>
              </a:extLst>
            </p:cNvPr>
            <p:cNvSpPr/>
            <p:nvPr/>
          </p:nvSpPr>
          <p:spPr>
            <a:xfrm>
              <a:off x="3319699" y="1698745"/>
              <a:ext cx="1221940" cy="1221940"/>
            </a:xfrm>
            <a:custGeom>
              <a:avLst/>
              <a:gdLst>
                <a:gd name="connsiteX0" fmla="*/ 0 w 1221940"/>
                <a:gd name="connsiteY0" fmla="*/ 0 h 1221940"/>
                <a:gd name="connsiteX1" fmla="*/ 1221940 w 1221940"/>
                <a:gd name="connsiteY1" fmla="*/ 0 h 1221940"/>
                <a:gd name="connsiteX2" fmla="*/ 1221940 w 1221940"/>
                <a:gd name="connsiteY2" fmla="*/ 1221940 h 1221940"/>
                <a:gd name="connsiteX3" fmla="*/ 0 w 1221940"/>
                <a:gd name="connsiteY3" fmla="*/ 1221940 h 1221940"/>
                <a:gd name="connsiteX4" fmla="*/ 0 w 1221940"/>
                <a:gd name="connsiteY4" fmla="*/ 0 h 1221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940" h="1221940">
                  <a:moveTo>
                    <a:pt x="0" y="0"/>
                  </a:moveTo>
                  <a:lnTo>
                    <a:pt x="1221940" y="0"/>
                  </a:lnTo>
                  <a:lnTo>
                    <a:pt x="1221940" y="1221940"/>
                  </a:lnTo>
                  <a:lnTo>
                    <a:pt x="0" y="12219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203" tIns="45203" rIns="45203" bIns="45203" numCol="1" spcCol="1270" anchor="ctr" anchorCtr="0">
              <a:noAutofit/>
            </a:bodyPr>
            <a:lstStyle/>
            <a:p>
              <a:pPr algn="ctr" defTabSz="527355">
                <a:lnSpc>
                  <a:spcPct val="90000"/>
                </a:lnSpc>
                <a:spcBef>
                  <a:spcPct val="0"/>
                </a:spcBef>
                <a:spcAft>
                  <a:spcPct val="35000"/>
                </a:spcAft>
              </a:pPr>
              <a:r>
                <a:rPr lang="en-US" sz="1186" dirty="0"/>
                <a:t> </a:t>
              </a:r>
            </a:p>
          </p:txBody>
        </p:sp>
        <p:sp>
          <p:nvSpPr>
            <p:cNvPr id="87" name="Rectangle 17">
              <a:extLst>
                <a:ext uri="{FF2B5EF4-FFF2-40B4-BE49-F238E27FC236}">
                  <a16:creationId xmlns:a16="http://schemas.microsoft.com/office/drawing/2014/main" id="{7ED2AB74-4D23-410D-BF2F-109E98446F1B}"/>
                </a:ext>
              </a:extLst>
            </p:cNvPr>
            <p:cNvSpPr/>
            <p:nvPr/>
          </p:nvSpPr>
          <p:spPr>
            <a:xfrm>
              <a:off x="3473958" y="1826813"/>
              <a:ext cx="928694" cy="933899"/>
            </a:xfrm>
            <a:prstGeom prst="rect">
              <a:avLst/>
            </a:prstGeom>
          </p:spPr>
          <p:txBody>
            <a:bodyPr wrap="square" anchor="ctr">
              <a:spAutoFit/>
            </a:bodyPr>
            <a:lstStyle/>
            <a:p>
              <a:pPr algn="ctr"/>
              <a:r>
                <a:rPr lang="en-US" sz="6600" dirty="0">
                  <a:solidFill>
                    <a:schemeClr val="bg1"/>
                  </a:solidFill>
                  <a:latin typeface="Open Sans" pitchFamily="34" charset="0"/>
                  <a:ea typeface="Open Sans" pitchFamily="34" charset="0"/>
                  <a:cs typeface="Open Sans" pitchFamily="34" charset="0"/>
                </a:rPr>
                <a:t>01</a:t>
              </a:r>
            </a:p>
          </p:txBody>
        </p:sp>
      </p:grpSp>
      <p:grpSp>
        <p:nvGrpSpPr>
          <p:cNvPr id="88" name="组合 87">
            <a:extLst>
              <a:ext uri="{FF2B5EF4-FFF2-40B4-BE49-F238E27FC236}">
                <a16:creationId xmlns:a16="http://schemas.microsoft.com/office/drawing/2014/main" id="{BF96915B-C162-4B9B-9D35-BA46079C1A92}"/>
              </a:ext>
            </a:extLst>
          </p:cNvPr>
          <p:cNvGrpSpPr/>
          <p:nvPr/>
        </p:nvGrpSpPr>
        <p:grpSpPr>
          <a:xfrm>
            <a:off x="7060866" y="2832458"/>
            <a:ext cx="1449734" cy="1449734"/>
            <a:chOff x="4755478" y="1698745"/>
            <a:chExt cx="1221940" cy="1221940"/>
          </a:xfrm>
        </p:grpSpPr>
        <p:sp>
          <p:nvSpPr>
            <p:cNvPr id="89" name="任意多边形 18">
              <a:extLst>
                <a:ext uri="{FF2B5EF4-FFF2-40B4-BE49-F238E27FC236}">
                  <a16:creationId xmlns:a16="http://schemas.microsoft.com/office/drawing/2014/main" id="{6DF6239E-1864-497D-9461-98FFF82C92BE}"/>
                </a:ext>
              </a:extLst>
            </p:cNvPr>
            <p:cNvSpPr/>
            <p:nvPr/>
          </p:nvSpPr>
          <p:spPr>
            <a:xfrm>
              <a:off x="4755478" y="1698745"/>
              <a:ext cx="1221940" cy="1221940"/>
            </a:xfrm>
            <a:custGeom>
              <a:avLst/>
              <a:gdLst>
                <a:gd name="connsiteX0" fmla="*/ 0 w 1221940"/>
                <a:gd name="connsiteY0" fmla="*/ 0 h 1221940"/>
                <a:gd name="connsiteX1" fmla="*/ 1221940 w 1221940"/>
                <a:gd name="connsiteY1" fmla="*/ 0 h 1221940"/>
                <a:gd name="connsiteX2" fmla="*/ 1221940 w 1221940"/>
                <a:gd name="connsiteY2" fmla="*/ 1221940 h 1221940"/>
                <a:gd name="connsiteX3" fmla="*/ 0 w 1221940"/>
                <a:gd name="connsiteY3" fmla="*/ 1221940 h 1221940"/>
                <a:gd name="connsiteX4" fmla="*/ 0 w 1221940"/>
                <a:gd name="connsiteY4" fmla="*/ 0 h 1221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940" h="1221940">
                  <a:moveTo>
                    <a:pt x="0" y="0"/>
                  </a:moveTo>
                  <a:lnTo>
                    <a:pt x="1221940" y="0"/>
                  </a:lnTo>
                  <a:lnTo>
                    <a:pt x="1221940" y="1221940"/>
                  </a:lnTo>
                  <a:lnTo>
                    <a:pt x="0" y="1221940"/>
                  </a:lnTo>
                  <a:lnTo>
                    <a:pt x="0" y="0"/>
                  </a:lnTo>
                  <a:close/>
                </a:path>
              </a:pathLst>
            </a:custGeom>
            <a:solidFill>
              <a:schemeClr val="bg1">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45203" tIns="45203" rIns="45203" bIns="45203" numCol="1" spcCol="1270" anchor="ctr" anchorCtr="0">
              <a:noAutofit/>
            </a:bodyPr>
            <a:lstStyle/>
            <a:p>
              <a:pPr algn="ctr" defTabSz="527355">
                <a:lnSpc>
                  <a:spcPct val="90000"/>
                </a:lnSpc>
                <a:spcBef>
                  <a:spcPct val="0"/>
                </a:spcBef>
                <a:spcAft>
                  <a:spcPct val="35000"/>
                </a:spcAft>
              </a:pPr>
              <a:r>
                <a:rPr lang="en-US" sz="1186" dirty="0"/>
                <a:t> </a:t>
              </a:r>
            </a:p>
          </p:txBody>
        </p:sp>
        <p:sp>
          <p:nvSpPr>
            <p:cNvPr id="90" name="Rectangle 18">
              <a:extLst>
                <a:ext uri="{FF2B5EF4-FFF2-40B4-BE49-F238E27FC236}">
                  <a16:creationId xmlns:a16="http://schemas.microsoft.com/office/drawing/2014/main" id="{B780A517-ADE7-402F-B9F3-819A2D7B79DC}"/>
                </a:ext>
              </a:extLst>
            </p:cNvPr>
            <p:cNvSpPr/>
            <p:nvPr/>
          </p:nvSpPr>
          <p:spPr>
            <a:xfrm>
              <a:off x="4929190" y="1826813"/>
              <a:ext cx="928694" cy="933899"/>
            </a:xfrm>
            <a:prstGeom prst="rect">
              <a:avLst/>
            </a:prstGeom>
          </p:spPr>
          <p:txBody>
            <a:bodyPr wrap="square" anchor="ctr">
              <a:spAutoFit/>
            </a:bodyPr>
            <a:lstStyle/>
            <a:p>
              <a:pPr algn="ctr"/>
              <a:r>
                <a:rPr lang="en-US" sz="6600" dirty="0">
                  <a:solidFill>
                    <a:schemeClr val="bg1"/>
                  </a:solidFill>
                  <a:latin typeface="Open Sans" pitchFamily="34" charset="0"/>
                  <a:ea typeface="Open Sans" pitchFamily="34" charset="0"/>
                  <a:cs typeface="Open Sans" pitchFamily="34" charset="0"/>
                </a:rPr>
                <a:t>02</a:t>
              </a:r>
            </a:p>
          </p:txBody>
        </p:sp>
      </p:grpSp>
      <p:grpSp>
        <p:nvGrpSpPr>
          <p:cNvPr id="91" name="组合 90">
            <a:extLst>
              <a:ext uri="{FF2B5EF4-FFF2-40B4-BE49-F238E27FC236}">
                <a16:creationId xmlns:a16="http://schemas.microsoft.com/office/drawing/2014/main" id="{D9CD1CEB-468C-4123-9B34-5EE73FD487E2}"/>
              </a:ext>
            </a:extLst>
          </p:cNvPr>
          <p:cNvGrpSpPr/>
          <p:nvPr/>
        </p:nvGrpSpPr>
        <p:grpSpPr>
          <a:xfrm>
            <a:off x="5357429" y="4535895"/>
            <a:ext cx="1449734" cy="1449734"/>
            <a:chOff x="3319699" y="3134524"/>
            <a:chExt cx="1221940" cy="1221940"/>
          </a:xfrm>
        </p:grpSpPr>
        <p:sp>
          <p:nvSpPr>
            <p:cNvPr id="92" name="任意多边形 21">
              <a:extLst>
                <a:ext uri="{FF2B5EF4-FFF2-40B4-BE49-F238E27FC236}">
                  <a16:creationId xmlns:a16="http://schemas.microsoft.com/office/drawing/2014/main" id="{F868BE5A-94A6-447E-B655-3D18D2F18E23}"/>
                </a:ext>
              </a:extLst>
            </p:cNvPr>
            <p:cNvSpPr/>
            <p:nvPr/>
          </p:nvSpPr>
          <p:spPr>
            <a:xfrm>
              <a:off x="3319699" y="3134524"/>
              <a:ext cx="1221940" cy="1221940"/>
            </a:xfrm>
            <a:custGeom>
              <a:avLst/>
              <a:gdLst>
                <a:gd name="connsiteX0" fmla="*/ 0 w 1221940"/>
                <a:gd name="connsiteY0" fmla="*/ 0 h 1221940"/>
                <a:gd name="connsiteX1" fmla="*/ 1221940 w 1221940"/>
                <a:gd name="connsiteY1" fmla="*/ 0 h 1221940"/>
                <a:gd name="connsiteX2" fmla="*/ 1221940 w 1221940"/>
                <a:gd name="connsiteY2" fmla="*/ 1221940 h 1221940"/>
                <a:gd name="connsiteX3" fmla="*/ 0 w 1221940"/>
                <a:gd name="connsiteY3" fmla="*/ 1221940 h 1221940"/>
                <a:gd name="connsiteX4" fmla="*/ 0 w 1221940"/>
                <a:gd name="connsiteY4" fmla="*/ 0 h 1221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940" h="1221940">
                  <a:moveTo>
                    <a:pt x="0" y="0"/>
                  </a:moveTo>
                  <a:lnTo>
                    <a:pt x="1221940" y="0"/>
                  </a:lnTo>
                  <a:lnTo>
                    <a:pt x="1221940" y="1221940"/>
                  </a:lnTo>
                  <a:lnTo>
                    <a:pt x="0" y="1221940"/>
                  </a:lnTo>
                  <a:lnTo>
                    <a:pt x="0" y="0"/>
                  </a:lnTo>
                  <a:close/>
                </a:path>
              </a:pathLst>
            </a:custGeom>
            <a:solidFill>
              <a:schemeClr val="bg1">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45203" tIns="45203" rIns="45203" bIns="45203" numCol="1" spcCol="1270" anchor="ctr" anchorCtr="0">
              <a:noAutofit/>
            </a:bodyPr>
            <a:lstStyle/>
            <a:p>
              <a:pPr algn="ctr" defTabSz="527355">
                <a:lnSpc>
                  <a:spcPct val="90000"/>
                </a:lnSpc>
                <a:spcBef>
                  <a:spcPct val="0"/>
                </a:spcBef>
                <a:spcAft>
                  <a:spcPct val="35000"/>
                </a:spcAft>
              </a:pPr>
              <a:r>
                <a:rPr lang="en-US" sz="1186" dirty="0"/>
                <a:t> </a:t>
              </a:r>
            </a:p>
          </p:txBody>
        </p:sp>
        <p:sp>
          <p:nvSpPr>
            <p:cNvPr id="93" name="Rectangle 19">
              <a:extLst>
                <a:ext uri="{FF2B5EF4-FFF2-40B4-BE49-F238E27FC236}">
                  <a16:creationId xmlns:a16="http://schemas.microsoft.com/office/drawing/2014/main" id="{F662BC47-41E8-4F23-A693-D6FF0735F347}"/>
                </a:ext>
              </a:extLst>
            </p:cNvPr>
            <p:cNvSpPr/>
            <p:nvPr/>
          </p:nvSpPr>
          <p:spPr>
            <a:xfrm>
              <a:off x="3473959" y="3276230"/>
              <a:ext cx="928694" cy="933899"/>
            </a:xfrm>
            <a:prstGeom prst="rect">
              <a:avLst/>
            </a:prstGeom>
          </p:spPr>
          <p:txBody>
            <a:bodyPr wrap="square" anchor="ctr">
              <a:spAutoFit/>
            </a:bodyPr>
            <a:lstStyle/>
            <a:p>
              <a:pPr algn="ctr"/>
              <a:r>
                <a:rPr lang="en-US" sz="6600" dirty="0">
                  <a:solidFill>
                    <a:schemeClr val="bg1"/>
                  </a:solidFill>
                  <a:latin typeface="Open Sans" pitchFamily="34" charset="0"/>
                  <a:ea typeface="Open Sans" pitchFamily="34" charset="0"/>
                  <a:cs typeface="Open Sans" pitchFamily="34" charset="0"/>
                </a:rPr>
                <a:t>03</a:t>
              </a:r>
            </a:p>
          </p:txBody>
        </p:sp>
      </p:grpSp>
      <p:grpSp>
        <p:nvGrpSpPr>
          <p:cNvPr id="94" name="组合 93">
            <a:extLst>
              <a:ext uri="{FF2B5EF4-FFF2-40B4-BE49-F238E27FC236}">
                <a16:creationId xmlns:a16="http://schemas.microsoft.com/office/drawing/2014/main" id="{1A8E54FC-F1D4-4837-BC2A-EC896F020F95}"/>
              </a:ext>
            </a:extLst>
          </p:cNvPr>
          <p:cNvGrpSpPr/>
          <p:nvPr/>
        </p:nvGrpSpPr>
        <p:grpSpPr>
          <a:xfrm>
            <a:off x="7060866" y="4535893"/>
            <a:ext cx="1449734" cy="1449733"/>
            <a:chOff x="4755478" y="3134524"/>
            <a:chExt cx="1221940" cy="1221940"/>
          </a:xfrm>
        </p:grpSpPr>
        <p:sp>
          <p:nvSpPr>
            <p:cNvPr id="95" name="任意多边形 24">
              <a:extLst>
                <a:ext uri="{FF2B5EF4-FFF2-40B4-BE49-F238E27FC236}">
                  <a16:creationId xmlns:a16="http://schemas.microsoft.com/office/drawing/2014/main" id="{61594E23-2D1B-46AE-8FFC-769A5FE146D7}"/>
                </a:ext>
              </a:extLst>
            </p:cNvPr>
            <p:cNvSpPr/>
            <p:nvPr/>
          </p:nvSpPr>
          <p:spPr>
            <a:xfrm>
              <a:off x="4755478" y="3134524"/>
              <a:ext cx="1221940" cy="1221940"/>
            </a:xfrm>
            <a:custGeom>
              <a:avLst/>
              <a:gdLst>
                <a:gd name="connsiteX0" fmla="*/ 0 w 1221940"/>
                <a:gd name="connsiteY0" fmla="*/ 0 h 1221940"/>
                <a:gd name="connsiteX1" fmla="*/ 1221940 w 1221940"/>
                <a:gd name="connsiteY1" fmla="*/ 0 h 1221940"/>
                <a:gd name="connsiteX2" fmla="*/ 1221940 w 1221940"/>
                <a:gd name="connsiteY2" fmla="*/ 1221940 h 1221940"/>
                <a:gd name="connsiteX3" fmla="*/ 0 w 1221940"/>
                <a:gd name="connsiteY3" fmla="*/ 1221940 h 1221940"/>
                <a:gd name="connsiteX4" fmla="*/ 0 w 1221940"/>
                <a:gd name="connsiteY4" fmla="*/ 0 h 1221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940" h="1221940">
                  <a:moveTo>
                    <a:pt x="0" y="0"/>
                  </a:moveTo>
                  <a:lnTo>
                    <a:pt x="1221940" y="0"/>
                  </a:lnTo>
                  <a:lnTo>
                    <a:pt x="1221940" y="1221940"/>
                  </a:lnTo>
                  <a:lnTo>
                    <a:pt x="0" y="1221940"/>
                  </a:lnTo>
                  <a:lnTo>
                    <a:pt x="0" y="0"/>
                  </a:lnTo>
                  <a:close/>
                </a:path>
              </a:pathLst>
            </a:custGeom>
            <a:solidFill>
              <a:schemeClr val="accent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45203" tIns="45203" rIns="45203" bIns="45203" numCol="1" spcCol="1270" anchor="ctr" anchorCtr="0">
              <a:noAutofit/>
            </a:bodyPr>
            <a:lstStyle/>
            <a:p>
              <a:pPr algn="ctr" defTabSz="527355">
                <a:lnSpc>
                  <a:spcPct val="90000"/>
                </a:lnSpc>
                <a:spcBef>
                  <a:spcPct val="0"/>
                </a:spcBef>
                <a:spcAft>
                  <a:spcPct val="35000"/>
                </a:spcAft>
              </a:pPr>
              <a:r>
                <a:rPr lang="en-US" sz="1186" dirty="0"/>
                <a:t> </a:t>
              </a:r>
            </a:p>
          </p:txBody>
        </p:sp>
        <p:sp>
          <p:nvSpPr>
            <p:cNvPr id="96" name="Rectangle 20">
              <a:extLst>
                <a:ext uri="{FF2B5EF4-FFF2-40B4-BE49-F238E27FC236}">
                  <a16:creationId xmlns:a16="http://schemas.microsoft.com/office/drawing/2014/main" id="{4655620C-7BDE-42AB-A9D8-3B3EB3687F60}"/>
                </a:ext>
              </a:extLst>
            </p:cNvPr>
            <p:cNvSpPr/>
            <p:nvPr/>
          </p:nvSpPr>
          <p:spPr>
            <a:xfrm>
              <a:off x="4929189" y="3273818"/>
              <a:ext cx="928694" cy="933899"/>
            </a:xfrm>
            <a:prstGeom prst="rect">
              <a:avLst/>
            </a:prstGeom>
          </p:spPr>
          <p:txBody>
            <a:bodyPr wrap="square" anchor="ctr">
              <a:spAutoFit/>
            </a:bodyPr>
            <a:lstStyle/>
            <a:p>
              <a:pPr algn="ctr"/>
              <a:r>
                <a:rPr lang="en-US" sz="6600" dirty="0">
                  <a:solidFill>
                    <a:schemeClr val="bg1"/>
                  </a:solidFill>
                  <a:latin typeface="Open Sans" pitchFamily="34" charset="0"/>
                  <a:ea typeface="Open Sans" pitchFamily="34" charset="0"/>
                  <a:cs typeface="Open Sans" pitchFamily="34" charset="0"/>
                </a:rPr>
                <a:t>04</a:t>
              </a:r>
            </a:p>
          </p:txBody>
        </p:sp>
      </p:grpSp>
      <p:sp>
        <p:nvSpPr>
          <p:cNvPr id="97" name="Oval 7">
            <a:extLst>
              <a:ext uri="{FF2B5EF4-FFF2-40B4-BE49-F238E27FC236}">
                <a16:creationId xmlns:a16="http://schemas.microsoft.com/office/drawing/2014/main" id="{2ED956B4-E357-4721-A72B-06A6F7CB8D8D}"/>
              </a:ext>
            </a:extLst>
          </p:cNvPr>
          <p:cNvSpPr>
            <a:spLocks noChangeArrowheads="1"/>
          </p:cNvSpPr>
          <p:nvPr/>
        </p:nvSpPr>
        <p:spPr bwMode="auto">
          <a:xfrm>
            <a:off x="2523785" y="1827407"/>
            <a:ext cx="462548" cy="461665"/>
          </a:xfrm>
          <a:prstGeom prst="ellipse">
            <a:avLst/>
          </a:prstGeom>
          <a:solidFill>
            <a:srgbClr val="D53E25"/>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8" name="矩形 97">
            <a:extLst>
              <a:ext uri="{FF2B5EF4-FFF2-40B4-BE49-F238E27FC236}">
                <a16:creationId xmlns:a16="http://schemas.microsoft.com/office/drawing/2014/main" id="{1F004F59-512E-4B28-855E-47248B6E8A27}"/>
              </a:ext>
            </a:extLst>
          </p:cNvPr>
          <p:cNvSpPr/>
          <p:nvPr/>
        </p:nvSpPr>
        <p:spPr bwMode="auto">
          <a:xfrm>
            <a:off x="493485" y="336367"/>
            <a:ext cx="432000" cy="432000"/>
          </a:xfrm>
          <a:prstGeom prst="rect">
            <a:avLst/>
          </a:prstGeom>
          <a:noFill/>
          <a:ln>
            <a:solidFill>
              <a:schemeClr val="accent1"/>
            </a:solidFill>
          </a:ln>
        </p:spPr>
        <p:txBody>
          <a:bodyPr vert="horz" wrap="square" lIns="91440" tIns="45720" rIns="91440" bIns="45720" numCol="1" rtlCol="0" anchor="t" anchorCtr="0" compatLnSpc="1"/>
          <a:lstStyle/>
          <a:p>
            <a:pPr algn="ctr"/>
            <a:endParaRPr lang="zh-CN" altLang="en-US"/>
          </a:p>
        </p:txBody>
      </p:sp>
      <p:sp>
        <p:nvSpPr>
          <p:cNvPr id="99" name="矩形 98">
            <a:extLst>
              <a:ext uri="{FF2B5EF4-FFF2-40B4-BE49-F238E27FC236}">
                <a16:creationId xmlns:a16="http://schemas.microsoft.com/office/drawing/2014/main" id="{3AF491B2-A6CE-49E1-93CD-2FD9F0CAC50F}"/>
              </a:ext>
            </a:extLst>
          </p:cNvPr>
          <p:cNvSpPr/>
          <p:nvPr/>
        </p:nvSpPr>
        <p:spPr bwMode="auto">
          <a:xfrm>
            <a:off x="744243" y="573932"/>
            <a:ext cx="288000" cy="288000"/>
          </a:xfrm>
          <a:prstGeom prst="rect">
            <a:avLst/>
          </a:prstGeom>
          <a:solidFill>
            <a:schemeClr val="accent1"/>
          </a:solidFill>
          <a:ln>
            <a:noFill/>
          </a:ln>
        </p:spPr>
        <p:txBody>
          <a:bodyPr vert="horz" wrap="square" lIns="91440" tIns="45720" rIns="91440" bIns="45720" numCol="1" rtlCol="0" anchor="t" anchorCtr="0" compatLnSpc="1"/>
          <a:lstStyle/>
          <a:p>
            <a:pPr algn="ctr"/>
            <a:endParaRPr lang="zh-CN" altLang="en-US"/>
          </a:p>
        </p:txBody>
      </p:sp>
      <p:sp>
        <p:nvSpPr>
          <p:cNvPr id="100" name="矩形 99">
            <a:extLst>
              <a:ext uri="{FF2B5EF4-FFF2-40B4-BE49-F238E27FC236}">
                <a16:creationId xmlns:a16="http://schemas.microsoft.com/office/drawing/2014/main" id="{B2A346C5-DA84-42CB-ADD1-128350ABDEDA}"/>
              </a:ext>
            </a:extLst>
          </p:cNvPr>
          <p:cNvSpPr/>
          <p:nvPr/>
        </p:nvSpPr>
        <p:spPr>
          <a:xfrm>
            <a:off x="-14743" y="-30164"/>
            <a:ext cx="1650454" cy="1281817"/>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a:extLst>
              <a:ext uri="{FF2B5EF4-FFF2-40B4-BE49-F238E27FC236}">
                <a16:creationId xmlns:a16="http://schemas.microsoft.com/office/drawing/2014/main" id="{F5434FFD-E02A-4E23-91B1-3C6593E882EE}"/>
              </a:ext>
            </a:extLst>
          </p:cNvPr>
          <p:cNvSpPr/>
          <p:nvPr/>
        </p:nvSpPr>
        <p:spPr>
          <a:xfrm>
            <a:off x="-14514" y="2051096"/>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等线" panose="02010600030101010101" pitchFamily="2" charset="-122"/>
                <a:ea typeface="等线" panose="02010600030101010101" pitchFamily="2" charset="-122"/>
              </a:rPr>
              <a:t>PAC</a:t>
            </a:r>
            <a:r>
              <a:rPr lang="zh-CN" altLang="en-US" sz="1600" b="1" dirty="0">
                <a:latin typeface="等线" panose="02010600030101010101" pitchFamily="2" charset="-122"/>
                <a:ea typeface="等线" panose="02010600030101010101" pitchFamily="2" charset="-122"/>
              </a:rPr>
              <a:t>的结构</a:t>
            </a:r>
          </a:p>
        </p:txBody>
      </p:sp>
      <p:sp>
        <p:nvSpPr>
          <p:cNvPr id="102" name="矩形 101">
            <a:extLst>
              <a:ext uri="{FF2B5EF4-FFF2-40B4-BE49-F238E27FC236}">
                <a16:creationId xmlns:a16="http://schemas.microsoft.com/office/drawing/2014/main" id="{23132AFA-7DE9-4C20-8925-6C467EACDCAF}"/>
              </a:ext>
            </a:extLst>
          </p:cNvPr>
          <p:cNvSpPr/>
          <p:nvPr/>
        </p:nvSpPr>
        <p:spPr>
          <a:xfrm>
            <a:off x="-14743" y="2858955"/>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等线" panose="02010600030101010101" pitchFamily="2" charset="-122"/>
                <a:ea typeface="等线" panose="02010600030101010101" pitchFamily="2" charset="-122"/>
              </a:rPr>
              <a:t>PAC</a:t>
            </a:r>
            <a:r>
              <a:rPr lang="zh-CN" altLang="en-US" sz="1600" b="1" dirty="0">
                <a:latin typeface="等线" panose="02010600030101010101" pitchFamily="2" charset="-122"/>
                <a:ea typeface="等线" panose="02010600030101010101" pitchFamily="2" charset="-122"/>
              </a:rPr>
              <a:t>的实现</a:t>
            </a:r>
          </a:p>
        </p:txBody>
      </p:sp>
      <p:sp>
        <p:nvSpPr>
          <p:cNvPr id="103" name="矩形 102">
            <a:extLst>
              <a:ext uri="{FF2B5EF4-FFF2-40B4-BE49-F238E27FC236}">
                <a16:creationId xmlns:a16="http://schemas.microsoft.com/office/drawing/2014/main" id="{94C8FAF0-C71A-4FD2-ADED-43BE090258A2}"/>
              </a:ext>
            </a:extLst>
          </p:cNvPr>
          <p:cNvSpPr/>
          <p:nvPr/>
        </p:nvSpPr>
        <p:spPr>
          <a:xfrm>
            <a:off x="-16121" y="366826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等线" panose="02010600030101010101" pitchFamily="2" charset="-122"/>
                <a:ea typeface="等线" panose="02010600030101010101" pitchFamily="2" charset="-122"/>
              </a:rPr>
              <a:t>PAC</a:t>
            </a:r>
            <a:r>
              <a:rPr lang="zh-CN" altLang="en-US" sz="1600" b="1" dirty="0">
                <a:latin typeface="等线" panose="02010600030101010101" pitchFamily="2" charset="-122"/>
                <a:ea typeface="等线" panose="02010600030101010101" pitchFamily="2" charset="-122"/>
              </a:rPr>
              <a:t>的优点</a:t>
            </a:r>
          </a:p>
        </p:txBody>
      </p:sp>
      <p:sp>
        <p:nvSpPr>
          <p:cNvPr id="104" name="矩形 103">
            <a:extLst>
              <a:ext uri="{FF2B5EF4-FFF2-40B4-BE49-F238E27FC236}">
                <a16:creationId xmlns:a16="http://schemas.microsoft.com/office/drawing/2014/main" id="{E4F55079-E3A3-4158-80BC-EF0F3539CACA}"/>
              </a:ext>
            </a:extLst>
          </p:cNvPr>
          <p:cNvSpPr/>
          <p:nvPr/>
        </p:nvSpPr>
        <p:spPr>
          <a:xfrm>
            <a:off x="-16121" y="4476121"/>
            <a:ext cx="1650454" cy="2555142"/>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a:extLst>
              <a:ext uri="{FF2B5EF4-FFF2-40B4-BE49-F238E27FC236}">
                <a16:creationId xmlns:a16="http://schemas.microsoft.com/office/drawing/2014/main" id="{EADDFF34-E599-4EFE-A8BC-AE526083057D}"/>
              </a:ext>
            </a:extLst>
          </p:cNvPr>
          <p:cNvSpPr/>
          <p:nvPr/>
        </p:nvSpPr>
        <p:spPr>
          <a:xfrm>
            <a:off x="-16121" y="1268321"/>
            <a:ext cx="1650454" cy="778669"/>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2"/>
                </a:solidFill>
                <a:latin typeface="等线" panose="02010600030101010101" pitchFamily="2" charset="-122"/>
                <a:ea typeface="等线" panose="02010600030101010101" pitchFamily="2" charset="-122"/>
              </a:rPr>
              <a:t>PAC</a:t>
            </a:r>
            <a:r>
              <a:rPr lang="zh-CN" altLang="en-US" sz="1600" b="1" dirty="0">
                <a:solidFill>
                  <a:schemeClr val="tx2"/>
                </a:solidFill>
                <a:latin typeface="等线" panose="02010600030101010101" pitchFamily="2" charset="-122"/>
                <a:ea typeface="等线" panose="02010600030101010101" pitchFamily="2" charset="-122"/>
              </a:rPr>
              <a:t>模式定义</a:t>
            </a:r>
          </a:p>
        </p:txBody>
      </p:sp>
      <p:pic>
        <p:nvPicPr>
          <p:cNvPr id="106" name="图片 105">
            <a:extLst>
              <a:ext uri="{FF2B5EF4-FFF2-40B4-BE49-F238E27FC236}">
                <a16:creationId xmlns:a16="http://schemas.microsoft.com/office/drawing/2014/main" id="{A9726366-3E2D-4454-8406-1FE8C8C4CD86}"/>
              </a:ext>
            </a:extLst>
          </p:cNvPr>
          <p:cNvPicPr>
            <a:picLocks noChangeAspect="1"/>
          </p:cNvPicPr>
          <p:nvPr/>
        </p:nvPicPr>
        <p:blipFill rotWithShape="1">
          <a:blip r:embed="rId3">
            <a:extLst>
              <a:ext uri="{28A0092B-C50C-407E-A947-70E740481C1C}">
                <a14:useLocalDpi xmlns:a14="http://schemas.microsoft.com/office/drawing/2010/main" val="0"/>
              </a:ext>
            </a:extLst>
          </a:blip>
          <a:srcRect l="5526" t="25521" r="74913" b="19194"/>
          <a:stretch/>
        </p:blipFill>
        <p:spPr>
          <a:xfrm>
            <a:off x="215900" y="34121"/>
            <a:ext cx="1181100" cy="12007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234919" y="1238956"/>
            <a:ext cx="10656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2AEB359A-E95A-4072-85B4-BE11EF590B17}"/>
              </a:ext>
            </a:extLst>
          </p:cNvPr>
          <p:cNvSpPr txBox="1"/>
          <p:nvPr/>
        </p:nvSpPr>
        <p:spPr>
          <a:xfrm>
            <a:off x="1962661" y="349134"/>
            <a:ext cx="3628417" cy="523220"/>
          </a:xfrm>
          <a:prstGeom prst="rect">
            <a:avLst/>
          </a:prstGeom>
          <a:noFill/>
        </p:spPr>
        <p:txBody>
          <a:bodyPr wrap="square" rtlCol="0">
            <a:spAutoFit/>
          </a:bodyPr>
          <a:lstStyle/>
          <a:p>
            <a:r>
              <a:rPr lang="en-US" altLang="zh-CN" sz="2800" b="1" dirty="0">
                <a:latin typeface="等线" panose="02010600030101010101" pitchFamily="2" charset="-122"/>
                <a:ea typeface="等线" panose="02010600030101010101" pitchFamily="2" charset="-122"/>
              </a:rPr>
              <a:t>PAC</a:t>
            </a:r>
            <a:r>
              <a:rPr lang="zh-CN" altLang="en-US" sz="2800" b="1" dirty="0">
                <a:latin typeface="等线" panose="02010600030101010101" pitchFamily="2" charset="-122"/>
                <a:ea typeface="等线" panose="02010600030101010101" pitchFamily="2" charset="-122"/>
              </a:rPr>
              <a:t>定义</a:t>
            </a:r>
          </a:p>
        </p:txBody>
      </p:sp>
      <p:grpSp>
        <p:nvGrpSpPr>
          <p:cNvPr id="37" name="组合 36">
            <a:extLst>
              <a:ext uri="{FF2B5EF4-FFF2-40B4-BE49-F238E27FC236}">
                <a16:creationId xmlns:a16="http://schemas.microsoft.com/office/drawing/2014/main" id="{26D3640C-4BC4-4464-AE8D-77D6A6B62585}"/>
              </a:ext>
            </a:extLst>
          </p:cNvPr>
          <p:cNvGrpSpPr/>
          <p:nvPr/>
        </p:nvGrpSpPr>
        <p:grpSpPr>
          <a:xfrm>
            <a:off x="2339220" y="1908063"/>
            <a:ext cx="3806536" cy="4005187"/>
            <a:chOff x="2108506" y="1929448"/>
            <a:chExt cx="3806536" cy="4005187"/>
          </a:xfrm>
        </p:grpSpPr>
        <p:grpSp>
          <p:nvGrpSpPr>
            <p:cNvPr id="38" name="网线">
              <a:extLst>
                <a:ext uri="{FF2B5EF4-FFF2-40B4-BE49-F238E27FC236}">
                  <a16:creationId xmlns:a16="http://schemas.microsoft.com/office/drawing/2014/main" id="{911C18C1-C67C-4E22-B3C9-4557C0EBBF84}"/>
                </a:ext>
              </a:extLst>
            </p:cNvPr>
            <p:cNvGrpSpPr>
              <a:grpSpLocks/>
            </p:cNvGrpSpPr>
            <p:nvPr/>
          </p:nvGrpSpPr>
          <p:grpSpPr bwMode="auto">
            <a:xfrm>
              <a:off x="2108506" y="1929448"/>
              <a:ext cx="3806536" cy="4005187"/>
              <a:chOff x="1937437" y="1332541"/>
              <a:chExt cx="3986578" cy="4192919"/>
            </a:xfrm>
          </p:grpSpPr>
          <p:sp>
            <p:nvSpPr>
              <p:cNvPr id="43" name="Line 16">
                <a:extLst>
                  <a:ext uri="{FF2B5EF4-FFF2-40B4-BE49-F238E27FC236}">
                    <a16:creationId xmlns:a16="http://schemas.microsoft.com/office/drawing/2014/main" id="{D788FC8C-3221-4A31-A898-67D59284F7B9}"/>
                  </a:ext>
                </a:extLst>
              </p:cNvPr>
              <p:cNvSpPr>
                <a:spLocks noChangeShapeType="1"/>
              </p:cNvSpPr>
              <p:nvPr/>
            </p:nvSpPr>
            <p:spPr bwMode="gray">
              <a:xfrm>
                <a:off x="1937437" y="3430588"/>
                <a:ext cx="3986578" cy="0"/>
              </a:xfrm>
              <a:prstGeom prst="line">
                <a:avLst/>
              </a:prstGeom>
              <a:noFill/>
              <a:ln w="28575">
                <a:solidFill>
                  <a:srgbClr val="447A8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itchFamily="34" charset="-122"/>
                </a:endParaRPr>
              </a:p>
            </p:txBody>
          </p:sp>
          <p:sp>
            <p:nvSpPr>
              <p:cNvPr id="44" name="Line 17">
                <a:extLst>
                  <a:ext uri="{FF2B5EF4-FFF2-40B4-BE49-F238E27FC236}">
                    <a16:creationId xmlns:a16="http://schemas.microsoft.com/office/drawing/2014/main" id="{C9A17F3C-B10F-48A4-B491-0C4A1BE3B278}"/>
                  </a:ext>
                </a:extLst>
              </p:cNvPr>
              <p:cNvSpPr>
                <a:spLocks noChangeShapeType="1"/>
              </p:cNvSpPr>
              <p:nvPr/>
            </p:nvSpPr>
            <p:spPr bwMode="gray">
              <a:xfrm>
                <a:off x="3931520" y="1332541"/>
                <a:ext cx="0" cy="4192919"/>
              </a:xfrm>
              <a:prstGeom prst="line">
                <a:avLst/>
              </a:prstGeom>
              <a:noFill/>
              <a:ln w="28575">
                <a:solidFill>
                  <a:srgbClr val="447A8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itchFamily="34" charset="-122"/>
                </a:endParaRPr>
              </a:p>
            </p:txBody>
          </p:sp>
          <p:sp>
            <p:nvSpPr>
              <p:cNvPr id="45" name="Oval 10">
                <a:extLst>
                  <a:ext uri="{FF2B5EF4-FFF2-40B4-BE49-F238E27FC236}">
                    <a16:creationId xmlns:a16="http://schemas.microsoft.com/office/drawing/2014/main" id="{3C0D19B4-61E8-4737-B110-47A36FA8AB78}"/>
                  </a:ext>
                </a:extLst>
              </p:cNvPr>
              <p:cNvSpPr>
                <a:spLocks noChangeArrowheads="1"/>
              </p:cNvSpPr>
              <p:nvPr/>
            </p:nvSpPr>
            <p:spPr bwMode="gray">
              <a:xfrm>
                <a:off x="2332760" y="1808648"/>
                <a:ext cx="3192756" cy="3216899"/>
              </a:xfrm>
              <a:prstGeom prst="ellipse">
                <a:avLst/>
              </a:prstGeom>
              <a:noFill/>
              <a:ln w="9525">
                <a:solidFill>
                  <a:srgbClr val="447A8D">
                    <a:alpha val="50000"/>
                  </a:srgbClr>
                </a:solidFill>
                <a:round/>
                <a:headEnd/>
                <a:tailEnd/>
              </a:ln>
              <a:effectLst/>
              <a:extLst>
                <a:ext uri="{909E8E84-426E-40DD-AFC4-6F175D3DCCD1}">
                  <a14:hiddenFill xmlns:a14="http://schemas.microsoft.com/office/drawing/2010/main">
                    <a:solidFill>
                      <a:schemeClr val="accent1">
                        <a:alpha val="64999"/>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itchFamily="34" charset="-122"/>
                </a:endParaRPr>
              </a:p>
            </p:txBody>
          </p:sp>
          <p:sp>
            <p:nvSpPr>
              <p:cNvPr id="46" name="Oval 15">
                <a:extLst>
                  <a:ext uri="{FF2B5EF4-FFF2-40B4-BE49-F238E27FC236}">
                    <a16:creationId xmlns:a16="http://schemas.microsoft.com/office/drawing/2014/main" id="{E03B7742-616E-4042-9963-7C10749D3446}"/>
                  </a:ext>
                </a:extLst>
              </p:cNvPr>
              <p:cNvSpPr>
                <a:spLocks noChangeArrowheads="1"/>
              </p:cNvSpPr>
              <p:nvPr/>
            </p:nvSpPr>
            <p:spPr bwMode="auto">
              <a:xfrm>
                <a:off x="2135892" y="1600749"/>
                <a:ext cx="3608719" cy="3643808"/>
              </a:xfrm>
              <a:prstGeom prst="ellipse">
                <a:avLst/>
              </a:prstGeom>
              <a:noFill/>
              <a:ln w="19050">
                <a:solidFill>
                  <a:srgbClr val="447A8D">
                    <a:alpha val="5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itchFamily="34" charset="-122"/>
                </a:endParaRPr>
              </a:p>
            </p:txBody>
          </p:sp>
        </p:grpSp>
        <p:grpSp>
          <p:nvGrpSpPr>
            <p:cNvPr id="39" name="标题">
              <a:extLst>
                <a:ext uri="{FF2B5EF4-FFF2-40B4-BE49-F238E27FC236}">
                  <a16:creationId xmlns:a16="http://schemas.microsoft.com/office/drawing/2014/main" id="{19ABA1EA-36DA-4681-81FD-6D83CEF7D875}"/>
                </a:ext>
              </a:extLst>
            </p:cNvPr>
            <p:cNvGrpSpPr>
              <a:grpSpLocks/>
            </p:cNvGrpSpPr>
            <p:nvPr/>
          </p:nvGrpSpPr>
          <p:grpSpPr bwMode="auto">
            <a:xfrm>
              <a:off x="2729370" y="2651160"/>
              <a:ext cx="2548130" cy="2599019"/>
              <a:chOff x="579" y="1589"/>
              <a:chExt cx="1358" cy="1358"/>
            </a:xfrm>
            <a:solidFill>
              <a:schemeClr val="accent1"/>
            </a:solidFill>
          </p:grpSpPr>
          <p:sp>
            <p:nvSpPr>
              <p:cNvPr id="40" name="Oval 12">
                <a:extLst>
                  <a:ext uri="{FF2B5EF4-FFF2-40B4-BE49-F238E27FC236}">
                    <a16:creationId xmlns:a16="http://schemas.microsoft.com/office/drawing/2014/main" id="{30EE35B1-E685-407E-A3E0-AF1ECD139ED6}"/>
                  </a:ext>
                </a:extLst>
              </p:cNvPr>
              <p:cNvSpPr>
                <a:spLocks noChangeArrowheads="1"/>
              </p:cNvSpPr>
              <p:nvPr/>
            </p:nvSpPr>
            <p:spPr bwMode="gray">
              <a:xfrm>
                <a:off x="579" y="1589"/>
                <a:ext cx="1358" cy="1358"/>
              </a:xfrm>
              <a:prstGeom prst="ellipse">
                <a:avLst/>
              </a:prstGeom>
              <a:solidFill>
                <a:srgbClr val="447A8D"/>
              </a:solidFill>
              <a:ln w="38100">
                <a:solidFill>
                  <a:srgbClr val="F8F8F8"/>
                </a:solidFill>
                <a:round/>
                <a:headEnd/>
                <a:tailEnd/>
              </a:ln>
              <a:effec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itchFamily="34" charset="-122"/>
                </a:endParaRPr>
              </a:p>
            </p:txBody>
          </p:sp>
          <p:sp>
            <p:nvSpPr>
              <p:cNvPr id="41" name="Oval 13">
                <a:extLst>
                  <a:ext uri="{FF2B5EF4-FFF2-40B4-BE49-F238E27FC236}">
                    <a16:creationId xmlns:a16="http://schemas.microsoft.com/office/drawing/2014/main" id="{9AF97D86-23EB-4CD5-B6FB-9C4B4BA061F3}"/>
                  </a:ext>
                </a:extLst>
              </p:cNvPr>
              <p:cNvSpPr>
                <a:spLocks noChangeArrowheads="1"/>
              </p:cNvSpPr>
              <p:nvPr/>
            </p:nvSpPr>
            <p:spPr bwMode="gray">
              <a:xfrm>
                <a:off x="635" y="1642"/>
                <a:ext cx="1245" cy="1246"/>
              </a:xfrm>
              <a:prstGeom prst="ellipse">
                <a:avLst/>
              </a:prstGeom>
              <a:solidFill>
                <a:srgbClr val="447A8D"/>
              </a:solidFill>
              <a:ln>
                <a:noFill/>
              </a:ln>
              <a:effectLst>
                <a:outerShdw algn="ctr" rotWithShape="0">
                  <a:srgbClr val="000000">
                    <a:alpha val="50000"/>
                  </a:srgbClr>
                </a:outerShdw>
              </a:effectLst>
              <a:extLst>
                <a:ext uri="{91240B29-F687-4F45-9708-019B960494DF}">
                  <a14:hiddenLine xmlns:a14="http://schemas.microsoft.com/office/drawing/2010/main" w="9525">
                    <a:solidFill>
                      <a:srgbClr val="DDDDDD"/>
                    </a:solidFill>
                    <a:round/>
                    <a:headEnd/>
                    <a:tailEnd/>
                  </a14:hiddenLine>
                </a:ext>
              </a:ex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itchFamily="34" charset="-122"/>
                </a:endParaRPr>
              </a:p>
            </p:txBody>
          </p:sp>
          <p:sp>
            <p:nvSpPr>
              <p:cNvPr id="42" name="Oval 14">
                <a:extLst>
                  <a:ext uri="{FF2B5EF4-FFF2-40B4-BE49-F238E27FC236}">
                    <a16:creationId xmlns:a16="http://schemas.microsoft.com/office/drawing/2014/main" id="{9F4491FA-1E83-44C1-B9EF-E3E86F21E00D}"/>
                  </a:ext>
                </a:extLst>
              </p:cNvPr>
              <p:cNvSpPr>
                <a:spLocks noChangeArrowheads="1"/>
              </p:cNvSpPr>
              <p:nvPr/>
            </p:nvSpPr>
            <p:spPr bwMode="gray">
              <a:xfrm>
                <a:off x="865" y="1880"/>
                <a:ext cx="797" cy="798"/>
              </a:xfrm>
              <a:prstGeom prst="ellipse">
                <a:avLst/>
              </a:prstGeom>
              <a:solidFill>
                <a:srgbClr val="447A8D"/>
              </a:solidFill>
              <a:ln>
                <a:noFill/>
              </a:ln>
              <a:effectLst/>
              <a:extLst>
                <a:ext uri="{91240B29-F687-4F45-9708-019B960494DF}">
                  <a14:hiddenLine xmlns:a14="http://schemas.microsoft.com/office/drawing/2010/main" w="9525">
                    <a:solidFill>
                      <a:srgbClr val="B2B2B2"/>
                    </a:solidFill>
                    <a:round/>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nchor="ctr"/>
              <a:lstStyle/>
              <a:p>
                <a:pPr algn="ctr" eaLnBrk="1" fontAlgn="auto" hangingPunct="1">
                  <a:spcBef>
                    <a:spcPts val="0"/>
                  </a:spcBef>
                  <a:spcAft>
                    <a:spcPts val="0"/>
                  </a:spcAft>
                  <a:defRPr/>
                </a:pPr>
                <a:r>
                  <a:rPr lang="zh-CN" altLang="en-US" sz="2000" b="1" kern="0" dirty="0">
                    <a:solidFill>
                      <a:srgbClr val="FFFFFF"/>
                    </a:solidFill>
                    <a:latin typeface="Arial" panose="020B0604020202020204" pitchFamily="34" charset="0"/>
                    <a:ea typeface="微软雅黑" pitchFamily="34" charset="-122"/>
                  </a:rPr>
                  <a:t>将交互式系统</a:t>
                </a:r>
                <a:endParaRPr lang="en-US" altLang="zh-CN" sz="2000" b="1" kern="0" dirty="0">
                  <a:solidFill>
                    <a:srgbClr val="FFFFFF"/>
                  </a:solidFill>
                  <a:latin typeface="Arial" panose="020B0604020202020204" pitchFamily="34" charset="0"/>
                  <a:ea typeface="微软雅黑" pitchFamily="34" charset="-122"/>
                </a:endParaRPr>
              </a:p>
              <a:p>
                <a:pPr algn="ctr" eaLnBrk="1" fontAlgn="auto" hangingPunct="1">
                  <a:spcBef>
                    <a:spcPts val="0"/>
                  </a:spcBef>
                  <a:spcAft>
                    <a:spcPts val="0"/>
                  </a:spcAft>
                  <a:defRPr/>
                </a:pPr>
                <a:r>
                  <a:rPr lang="zh-CN" altLang="en-US" sz="2000" b="1" kern="0" dirty="0">
                    <a:solidFill>
                      <a:srgbClr val="FFFFFF"/>
                    </a:solidFill>
                    <a:latin typeface="Arial" panose="020B0604020202020204" pitchFamily="34" charset="0"/>
                    <a:ea typeface="微软雅黑" pitchFamily="34" charset="-122"/>
                  </a:rPr>
                  <a:t>看作一组相互协作</a:t>
                </a:r>
                <a:endParaRPr lang="en-US" altLang="zh-CN" sz="2000" b="1" kern="0" dirty="0">
                  <a:solidFill>
                    <a:srgbClr val="FFFFFF"/>
                  </a:solidFill>
                  <a:latin typeface="Arial" panose="020B0604020202020204" pitchFamily="34" charset="0"/>
                  <a:ea typeface="微软雅黑" pitchFamily="34" charset="-122"/>
                </a:endParaRPr>
              </a:p>
              <a:p>
                <a:pPr algn="ctr" eaLnBrk="1" fontAlgn="auto" hangingPunct="1">
                  <a:spcBef>
                    <a:spcPts val="0"/>
                  </a:spcBef>
                  <a:spcAft>
                    <a:spcPts val="0"/>
                  </a:spcAft>
                  <a:defRPr/>
                </a:pPr>
                <a:r>
                  <a:rPr lang="zh-CN" altLang="en-US" sz="2000" b="1" kern="0" dirty="0">
                    <a:solidFill>
                      <a:srgbClr val="FFFFFF"/>
                    </a:solidFill>
                    <a:latin typeface="Arial" panose="020B0604020202020204" pitchFamily="34" charset="0"/>
                    <a:ea typeface="微软雅黑" pitchFamily="34" charset="-122"/>
                  </a:rPr>
                  <a:t>的</a:t>
                </a:r>
                <a:r>
                  <a:rPr lang="en-US" altLang="zh-CN" sz="2000" b="1" kern="0" dirty="0">
                    <a:solidFill>
                      <a:srgbClr val="FFFFFF"/>
                    </a:solidFill>
                    <a:latin typeface="Arial" panose="020B0604020202020204" pitchFamily="34" charset="0"/>
                    <a:ea typeface="微软雅黑" pitchFamily="34" charset="-122"/>
                  </a:rPr>
                  <a:t>Agent</a:t>
                </a:r>
                <a:endParaRPr lang="zh-CN" altLang="en-US" sz="2000" b="1" kern="0" dirty="0">
                  <a:solidFill>
                    <a:srgbClr val="FFFFFF"/>
                  </a:solidFill>
                  <a:latin typeface="Arial" panose="020B0604020202020204" pitchFamily="34" charset="0"/>
                  <a:ea typeface="微软雅黑" pitchFamily="34" charset="-122"/>
                </a:endParaRPr>
              </a:p>
            </p:txBody>
          </p:sp>
        </p:grpSp>
      </p:grpSp>
      <p:grpSp>
        <p:nvGrpSpPr>
          <p:cNvPr id="55" name="圆圈2">
            <a:extLst>
              <a:ext uri="{FF2B5EF4-FFF2-40B4-BE49-F238E27FC236}">
                <a16:creationId xmlns:a16="http://schemas.microsoft.com/office/drawing/2014/main" id="{F62623BB-208E-4775-B94F-ED64DE99E2E5}"/>
              </a:ext>
            </a:extLst>
          </p:cNvPr>
          <p:cNvGrpSpPr>
            <a:grpSpLocks/>
          </p:cNvGrpSpPr>
          <p:nvPr/>
        </p:nvGrpSpPr>
        <p:grpSpPr bwMode="auto">
          <a:xfrm>
            <a:off x="5625297" y="2876079"/>
            <a:ext cx="364018" cy="363999"/>
            <a:chOff x="2928" y="2208"/>
            <a:chExt cx="262" cy="262"/>
          </a:xfrm>
          <a:solidFill>
            <a:schemeClr val="tx1">
              <a:lumMod val="50000"/>
              <a:lumOff val="50000"/>
            </a:schemeClr>
          </a:solidFill>
        </p:grpSpPr>
        <p:sp>
          <p:nvSpPr>
            <p:cNvPr id="56" name="Oval 28">
              <a:extLst>
                <a:ext uri="{FF2B5EF4-FFF2-40B4-BE49-F238E27FC236}">
                  <a16:creationId xmlns:a16="http://schemas.microsoft.com/office/drawing/2014/main" id="{F15F39D4-B2DE-4D82-8BE6-4B114FC8FBD5}"/>
                </a:ext>
              </a:extLst>
            </p:cNvPr>
            <p:cNvSpPr>
              <a:spLocks noChangeArrowheads="1"/>
            </p:cNvSpPr>
            <p:nvPr/>
          </p:nvSpPr>
          <p:spPr bwMode="gray">
            <a:xfrm>
              <a:off x="2928" y="2208"/>
              <a:ext cx="262" cy="262"/>
            </a:xfrm>
            <a:prstGeom prst="ellipse">
              <a:avLst/>
            </a:prstGeom>
            <a:grpFill/>
            <a:ln w="12700">
              <a:solidFill>
                <a:srgbClr val="F8F8F8"/>
              </a:solidFill>
              <a:round/>
              <a:headEnd/>
              <a:tailEnd/>
            </a:ln>
            <a:effectLst>
              <a:outerShdw dist="35921" dir="2700000" algn="ctr" rotWithShape="0">
                <a:srgbClr val="1C1C1C">
                  <a:alpha val="50000"/>
                </a:srgbClr>
              </a:outerShdw>
            </a:effec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itchFamily="34" charset="-122"/>
              </a:endParaRPr>
            </a:p>
          </p:txBody>
        </p:sp>
        <p:sp>
          <p:nvSpPr>
            <p:cNvPr id="57" name="Oval 29">
              <a:extLst>
                <a:ext uri="{FF2B5EF4-FFF2-40B4-BE49-F238E27FC236}">
                  <a16:creationId xmlns:a16="http://schemas.microsoft.com/office/drawing/2014/main" id="{894C9FEE-23BB-4681-A888-907192C93EC0}"/>
                </a:ext>
              </a:extLst>
            </p:cNvPr>
            <p:cNvSpPr>
              <a:spLocks noChangeArrowheads="1"/>
            </p:cNvSpPr>
            <p:nvPr/>
          </p:nvSpPr>
          <p:spPr bwMode="gray">
            <a:xfrm>
              <a:off x="2950" y="2230"/>
              <a:ext cx="218" cy="218"/>
            </a:xfrm>
            <a:prstGeom prst="ellipse">
              <a:avLst/>
            </a:prstGeom>
            <a:grpFill/>
            <a:ln>
              <a:noFill/>
            </a:ln>
            <a:effectLst/>
            <a:extLst>
              <a:ext uri="{91240B29-F687-4F45-9708-019B960494DF}">
                <a14:hiddenLine xmlns:a14="http://schemas.microsoft.com/office/drawing/2010/main" w="12700">
                  <a:solidFill>
                    <a:srgbClr val="DDDDDD"/>
                  </a:solidFill>
                  <a:round/>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itchFamily="34" charset="-122"/>
              </a:endParaRPr>
            </a:p>
          </p:txBody>
        </p:sp>
      </p:grpSp>
      <p:grpSp>
        <p:nvGrpSpPr>
          <p:cNvPr id="58" name="圆圈3">
            <a:extLst>
              <a:ext uri="{FF2B5EF4-FFF2-40B4-BE49-F238E27FC236}">
                <a16:creationId xmlns:a16="http://schemas.microsoft.com/office/drawing/2014/main" id="{F00A7466-4CA4-4B42-8DD2-123077B9AE6C}"/>
              </a:ext>
            </a:extLst>
          </p:cNvPr>
          <p:cNvGrpSpPr>
            <a:grpSpLocks/>
          </p:cNvGrpSpPr>
          <p:nvPr/>
        </p:nvGrpSpPr>
        <p:grpSpPr bwMode="auto">
          <a:xfrm>
            <a:off x="5873644" y="3699327"/>
            <a:ext cx="364018" cy="363999"/>
            <a:chOff x="2928" y="2208"/>
            <a:chExt cx="262" cy="262"/>
          </a:xfrm>
          <a:solidFill>
            <a:srgbClr val="447A8D"/>
          </a:solidFill>
        </p:grpSpPr>
        <p:sp>
          <p:nvSpPr>
            <p:cNvPr id="59" name="Oval 31">
              <a:extLst>
                <a:ext uri="{FF2B5EF4-FFF2-40B4-BE49-F238E27FC236}">
                  <a16:creationId xmlns:a16="http://schemas.microsoft.com/office/drawing/2014/main" id="{45AF22A0-FB77-4E3D-898B-165C15A6744E}"/>
                </a:ext>
              </a:extLst>
            </p:cNvPr>
            <p:cNvSpPr>
              <a:spLocks noChangeArrowheads="1"/>
            </p:cNvSpPr>
            <p:nvPr/>
          </p:nvSpPr>
          <p:spPr bwMode="gray">
            <a:xfrm>
              <a:off x="2928" y="2208"/>
              <a:ext cx="262" cy="262"/>
            </a:xfrm>
            <a:prstGeom prst="ellipse">
              <a:avLst/>
            </a:prstGeom>
            <a:grpFill/>
            <a:ln w="12700">
              <a:solidFill>
                <a:srgbClr val="F8F8F8"/>
              </a:solidFill>
              <a:round/>
              <a:headEnd/>
              <a:tailEnd/>
            </a:ln>
            <a:effectLst>
              <a:outerShdw dist="35921" dir="2700000" algn="ctr" rotWithShape="0">
                <a:srgbClr val="1C1C1C">
                  <a:alpha val="50000"/>
                </a:srgbClr>
              </a:outerShdw>
            </a:effec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itchFamily="34" charset="-122"/>
              </a:endParaRPr>
            </a:p>
          </p:txBody>
        </p:sp>
        <p:sp>
          <p:nvSpPr>
            <p:cNvPr id="60" name="Oval 32">
              <a:extLst>
                <a:ext uri="{FF2B5EF4-FFF2-40B4-BE49-F238E27FC236}">
                  <a16:creationId xmlns:a16="http://schemas.microsoft.com/office/drawing/2014/main" id="{E025A529-6206-4CD0-8D81-87D84E96DB2C}"/>
                </a:ext>
              </a:extLst>
            </p:cNvPr>
            <p:cNvSpPr>
              <a:spLocks noChangeArrowheads="1"/>
            </p:cNvSpPr>
            <p:nvPr/>
          </p:nvSpPr>
          <p:spPr bwMode="gray">
            <a:xfrm>
              <a:off x="2950" y="2230"/>
              <a:ext cx="218" cy="218"/>
            </a:xfrm>
            <a:prstGeom prst="ellipse">
              <a:avLst/>
            </a:prstGeom>
            <a:grpFill/>
            <a:ln>
              <a:noFill/>
            </a:ln>
            <a:effectLst/>
            <a:extLst>
              <a:ext uri="{91240B29-F687-4F45-9708-019B960494DF}">
                <a14:hiddenLine xmlns:a14="http://schemas.microsoft.com/office/drawing/2010/main" w="12700">
                  <a:solidFill>
                    <a:srgbClr val="DDDDDD"/>
                  </a:solidFill>
                  <a:round/>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itchFamily="34" charset="-122"/>
              </a:endParaRPr>
            </a:p>
          </p:txBody>
        </p:sp>
      </p:grpSp>
      <p:grpSp>
        <p:nvGrpSpPr>
          <p:cNvPr id="61" name="圆圈4">
            <a:extLst>
              <a:ext uri="{FF2B5EF4-FFF2-40B4-BE49-F238E27FC236}">
                <a16:creationId xmlns:a16="http://schemas.microsoft.com/office/drawing/2014/main" id="{1FD8B2D2-77DE-4586-863D-FB0D1B3A3F75}"/>
              </a:ext>
            </a:extLst>
          </p:cNvPr>
          <p:cNvGrpSpPr>
            <a:grpSpLocks/>
          </p:cNvGrpSpPr>
          <p:nvPr/>
        </p:nvGrpSpPr>
        <p:grpSpPr bwMode="auto">
          <a:xfrm>
            <a:off x="5615091" y="4573606"/>
            <a:ext cx="364018" cy="363999"/>
            <a:chOff x="2928" y="2208"/>
            <a:chExt cx="262" cy="262"/>
          </a:xfrm>
          <a:solidFill>
            <a:schemeClr val="tx1">
              <a:lumMod val="50000"/>
              <a:lumOff val="50000"/>
            </a:schemeClr>
          </a:solidFill>
        </p:grpSpPr>
        <p:sp>
          <p:nvSpPr>
            <p:cNvPr id="62" name="Oval 34">
              <a:extLst>
                <a:ext uri="{FF2B5EF4-FFF2-40B4-BE49-F238E27FC236}">
                  <a16:creationId xmlns:a16="http://schemas.microsoft.com/office/drawing/2014/main" id="{7C3C6BEC-CEA0-4ED8-8414-DEFE3F40F783}"/>
                </a:ext>
              </a:extLst>
            </p:cNvPr>
            <p:cNvSpPr>
              <a:spLocks noChangeArrowheads="1"/>
            </p:cNvSpPr>
            <p:nvPr/>
          </p:nvSpPr>
          <p:spPr bwMode="gray">
            <a:xfrm>
              <a:off x="2928" y="2208"/>
              <a:ext cx="262" cy="262"/>
            </a:xfrm>
            <a:prstGeom prst="ellipse">
              <a:avLst/>
            </a:prstGeom>
            <a:grpFill/>
            <a:ln w="12700">
              <a:solidFill>
                <a:srgbClr val="F8F8F8"/>
              </a:solidFill>
              <a:round/>
              <a:headEnd/>
              <a:tailEnd/>
            </a:ln>
            <a:effectLst>
              <a:outerShdw dist="35921" dir="2700000" algn="ctr" rotWithShape="0">
                <a:srgbClr val="1C1C1C">
                  <a:alpha val="50000"/>
                </a:srgbClr>
              </a:outerShdw>
            </a:effec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itchFamily="34" charset="-122"/>
              </a:endParaRPr>
            </a:p>
          </p:txBody>
        </p:sp>
        <p:sp>
          <p:nvSpPr>
            <p:cNvPr id="63" name="Oval 35">
              <a:extLst>
                <a:ext uri="{FF2B5EF4-FFF2-40B4-BE49-F238E27FC236}">
                  <a16:creationId xmlns:a16="http://schemas.microsoft.com/office/drawing/2014/main" id="{09340AB3-2421-4940-8A88-BCB8A9FC5867}"/>
                </a:ext>
              </a:extLst>
            </p:cNvPr>
            <p:cNvSpPr>
              <a:spLocks noChangeArrowheads="1"/>
            </p:cNvSpPr>
            <p:nvPr/>
          </p:nvSpPr>
          <p:spPr bwMode="gray">
            <a:xfrm>
              <a:off x="2951" y="2230"/>
              <a:ext cx="218" cy="218"/>
            </a:xfrm>
            <a:prstGeom prst="ellipse">
              <a:avLst/>
            </a:prstGeom>
            <a:grpFill/>
            <a:ln>
              <a:noFill/>
            </a:ln>
            <a:effectLst/>
            <a:extLst>
              <a:ext uri="{91240B29-F687-4F45-9708-019B960494DF}">
                <a14:hiddenLine xmlns:a14="http://schemas.microsoft.com/office/drawing/2010/main" w="12700">
                  <a:solidFill>
                    <a:srgbClr val="DDDDDD"/>
                  </a:solidFill>
                  <a:round/>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nchor="ctr"/>
            <a:lstStyle/>
            <a:p>
              <a:pPr eaLnBrk="1" fontAlgn="auto" hangingPunct="1">
                <a:spcBef>
                  <a:spcPts val="0"/>
                </a:spcBef>
                <a:spcAft>
                  <a:spcPts val="0"/>
                </a:spcAft>
                <a:defRPr/>
              </a:pPr>
              <a:endParaRPr lang="zh-CN" altLang="en-US" sz="1400" kern="0" dirty="0">
                <a:solidFill>
                  <a:sysClr val="windowText" lastClr="000000"/>
                </a:solidFill>
                <a:latin typeface="Arial" panose="020B0604020202020204" pitchFamily="34" charset="0"/>
                <a:ea typeface="微软雅黑" pitchFamily="34" charset="-122"/>
              </a:endParaRPr>
            </a:p>
          </p:txBody>
        </p:sp>
      </p:grpSp>
      <p:sp>
        <p:nvSpPr>
          <p:cNvPr id="68" name="矩形 67">
            <a:extLst>
              <a:ext uri="{FF2B5EF4-FFF2-40B4-BE49-F238E27FC236}">
                <a16:creationId xmlns:a16="http://schemas.microsoft.com/office/drawing/2014/main" id="{F8FC919B-DADA-4054-82AD-0C6417721EC7}"/>
              </a:ext>
            </a:extLst>
          </p:cNvPr>
          <p:cNvSpPr/>
          <p:nvPr/>
        </p:nvSpPr>
        <p:spPr>
          <a:xfrm>
            <a:off x="6389472" y="2836970"/>
            <a:ext cx="3966176" cy="338554"/>
          </a:xfrm>
          <a:prstGeom prst="rect">
            <a:avLst/>
          </a:prstGeom>
          <a:noFill/>
        </p:spPr>
        <p:txBody>
          <a:bodyPr wrap="square" rtlCol="0">
            <a:spAutoFit/>
          </a:bodyPr>
          <a:lstStyle/>
          <a:p>
            <a:r>
              <a:rPr lang="zh-CN" altLang="en-US" sz="1600" dirty="0"/>
              <a:t>一些</a:t>
            </a:r>
            <a:r>
              <a:rPr lang="en-US" altLang="zh-CN" sz="1600" dirty="0"/>
              <a:t>Agent</a:t>
            </a:r>
            <a:r>
              <a:rPr lang="zh-CN" altLang="en-US" sz="1600" dirty="0"/>
              <a:t>接受用户的输入并显示数据。</a:t>
            </a:r>
            <a:endParaRPr lang="zh-CN" altLang="en-US" sz="1599"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9" name="矩形 68">
            <a:extLst>
              <a:ext uri="{FF2B5EF4-FFF2-40B4-BE49-F238E27FC236}">
                <a16:creationId xmlns:a16="http://schemas.microsoft.com/office/drawing/2014/main" id="{ACD899D8-B3FE-4B2A-97A0-CCC46B5C7787}"/>
              </a:ext>
            </a:extLst>
          </p:cNvPr>
          <p:cNvSpPr/>
          <p:nvPr/>
        </p:nvSpPr>
        <p:spPr>
          <a:xfrm>
            <a:off x="6758224" y="3558134"/>
            <a:ext cx="3704751" cy="584775"/>
          </a:xfrm>
          <a:prstGeom prst="rect">
            <a:avLst/>
          </a:prstGeom>
          <a:noFill/>
        </p:spPr>
        <p:txBody>
          <a:bodyPr wrap="square" rtlCol="0">
            <a:spAutoFit/>
          </a:bodyPr>
          <a:lstStyle/>
          <a:p>
            <a:r>
              <a:rPr lang="zh-CN" altLang="en-US" sz="1600" dirty="0"/>
              <a:t>其他的</a:t>
            </a:r>
            <a:r>
              <a:rPr lang="en-US" altLang="zh-CN" sz="1600" dirty="0"/>
              <a:t>Agent</a:t>
            </a:r>
            <a:r>
              <a:rPr lang="zh-CN" altLang="en-US" sz="1600" dirty="0"/>
              <a:t>维护系统的数据模型并提供对这些数据进行操作的功能。</a:t>
            </a:r>
            <a:endParaRPr lang="zh-CN" altLang="en-US" sz="1599"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0" name="矩形 69">
            <a:extLst>
              <a:ext uri="{FF2B5EF4-FFF2-40B4-BE49-F238E27FC236}">
                <a16:creationId xmlns:a16="http://schemas.microsoft.com/office/drawing/2014/main" id="{4873950C-93E0-4606-9226-C2A6CE1E5075}"/>
              </a:ext>
            </a:extLst>
          </p:cNvPr>
          <p:cNvSpPr/>
          <p:nvPr/>
        </p:nvSpPr>
        <p:spPr>
          <a:xfrm>
            <a:off x="6518765" y="4525519"/>
            <a:ext cx="3290867" cy="584775"/>
          </a:xfrm>
          <a:prstGeom prst="rect">
            <a:avLst/>
          </a:prstGeom>
          <a:noFill/>
        </p:spPr>
        <p:txBody>
          <a:bodyPr wrap="square" rtlCol="0">
            <a:spAutoFit/>
          </a:bodyPr>
          <a:lstStyle/>
          <a:p>
            <a:r>
              <a:rPr lang="zh-CN" altLang="en-US" sz="1600" dirty="0"/>
              <a:t>附加的</a:t>
            </a:r>
            <a:r>
              <a:rPr lang="en-US" altLang="zh-CN" sz="1600" dirty="0"/>
              <a:t>Agent</a:t>
            </a:r>
            <a:r>
              <a:rPr lang="zh-CN" altLang="en-US" sz="1600" dirty="0"/>
              <a:t>负责注入错误处理或同其他软件系统的通信的任务。</a:t>
            </a:r>
            <a:endParaRPr lang="en-US" altLang="zh-CN" sz="1600" dirty="0"/>
          </a:p>
        </p:txBody>
      </p:sp>
      <p:sp>
        <p:nvSpPr>
          <p:cNvPr id="2" name="灯片编号占位符 1"/>
          <p:cNvSpPr>
            <a:spLocks noGrp="1"/>
          </p:cNvSpPr>
          <p:nvPr>
            <p:ph type="sldNum" sz="quarter" idx="12"/>
          </p:nvPr>
        </p:nvSpPr>
        <p:spPr/>
        <p:txBody>
          <a:bodyPr/>
          <a:lstStyle/>
          <a:p>
            <a:fld id="{015CE2E0-6DDF-4FAE-9DBA-F1C48BF5C133}" type="slidenum">
              <a:rPr lang="zh-CN" altLang="en-US" smtClean="0"/>
              <a:t>6</a:t>
            </a:fld>
            <a:endParaRPr lang="zh-CN" altLang="en-US"/>
          </a:p>
        </p:txBody>
      </p:sp>
      <p:sp>
        <p:nvSpPr>
          <p:cNvPr id="47" name="矩形 46">
            <a:extLst>
              <a:ext uri="{FF2B5EF4-FFF2-40B4-BE49-F238E27FC236}">
                <a16:creationId xmlns:a16="http://schemas.microsoft.com/office/drawing/2014/main" id="{4830C7D7-C628-4FCE-AD46-CCFE1358BC42}"/>
              </a:ext>
            </a:extLst>
          </p:cNvPr>
          <p:cNvSpPr/>
          <p:nvPr/>
        </p:nvSpPr>
        <p:spPr>
          <a:xfrm>
            <a:off x="4417151" y="1516074"/>
            <a:ext cx="5120035" cy="523220"/>
          </a:xfrm>
          <a:prstGeom prst="rect">
            <a:avLst/>
          </a:prstGeom>
        </p:spPr>
        <p:txBody>
          <a:bodyPr wrap="square">
            <a:spAutoFit/>
          </a:bodyPr>
          <a:lstStyle/>
          <a:p>
            <a:r>
              <a:rPr lang="zh-CN" altLang="en-US" sz="2800" b="1" dirty="0">
                <a:latin typeface="等线" panose="02010600030101010101" pitchFamily="2" charset="-122"/>
                <a:ea typeface="等线" panose="02010600030101010101" pitchFamily="2" charset="-122"/>
                <a:cs typeface="Times New Roman" panose="02020603050405020304" pitchFamily="18" charset="0"/>
              </a:rPr>
              <a:t>对系统的分解包括纵向和横向</a:t>
            </a:r>
            <a:endParaRPr lang="zh-CN" altLang="en-US" sz="2800" b="1" dirty="0">
              <a:latin typeface="等线" panose="02010600030101010101" pitchFamily="2" charset="-122"/>
              <a:ea typeface="等线" panose="02010600030101010101" pitchFamily="2" charset="-122"/>
            </a:endParaRPr>
          </a:p>
        </p:txBody>
      </p:sp>
      <p:sp>
        <p:nvSpPr>
          <p:cNvPr id="74" name="矩形 73">
            <a:extLst>
              <a:ext uri="{FF2B5EF4-FFF2-40B4-BE49-F238E27FC236}">
                <a16:creationId xmlns:a16="http://schemas.microsoft.com/office/drawing/2014/main" id="{496BDA7F-2C1A-4A2A-BEF1-5500D76B607F}"/>
              </a:ext>
            </a:extLst>
          </p:cNvPr>
          <p:cNvSpPr/>
          <p:nvPr/>
        </p:nvSpPr>
        <p:spPr bwMode="auto">
          <a:xfrm>
            <a:off x="493485" y="336367"/>
            <a:ext cx="432000" cy="432000"/>
          </a:xfrm>
          <a:prstGeom prst="rect">
            <a:avLst/>
          </a:prstGeom>
          <a:noFill/>
          <a:ln>
            <a:solidFill>
              <a:schemeClr val="accent1"/>
            </a:solidFill>
          </a:ln>
        </p:spPr>
        <p:txBody>
          <a:bodyPr vert="horz" wrap="square" lIns="91440" tIns="45720" rIns="91440" bIns="45720" numCol="1" rtlCol="0" anchor="t" anchorCtr="0" compatLnSpc="1"/>
          <a:lstStyle/>
          <a:p>
            <a:pPr algn="ctr"/>
            <a:endParaRPr lang="zh-CN" altLang="en-US"/>
          </a:p>
        </p:txBody>
      </p:sp>
      <p:sp>
        <p:nvSpPr>
          <p:cNvPr id="75" name="矩形 74">
            <a:extLst>
              <a:ext uri="{FF2B5EF4-FFF2-40B4-BE49-F238E27FC236}">
                <a16:creationId xmlns:a16="http://schemas.microsoft.com/office/drawing/2014/main" id="{B2D834A4-F1CC-474E-AC1E-7C1A28D69976}"/>
              </a:ext>
            </a:extLst>
          </p:cNvPr>
          <p:cNvSpPr/>
          <p:nvPr/>
        </p:nvSpPr>
        <p:spPr bwMode="auto">
          <a:xfrm>
            <a:off x="744243" y="573932"/>
            <a:ext cx="288000" cy="288000"/>
          </a:xfrm>
          <a:prstGeom prst="rect">
            <a:avLst/>
          </a:prstGeom>
          <a:solidFill>
            <a:schemeClr val="accent1"/>
          </a:solidFill>
          <a:ln>
            <a:noFill/>
          </a:ln>
        </p:spPr>
        <p:txBody>
          <a:bodyPr vert="horz" wrap="square" lIns="91440" tIns="45720" rIns="91440" bIns="45720" numCol="1" rtlCol="0" anchor="t" anchorCtr="0" compatLnSpc="1"/>
          <a:lstStyle/>
          <a:p>
            <a:pPr algn="ctr"/>
            <a:endParaRPr lang="zh-CN" altLang="en-US"/>
          </a:p>
        </p:txBody>
      </p:sp>
      <p:sp>
        <p:nvSpPr>
          <p:cNvPr id="76" name="矩形 75">
            <a:extLst>
              <a:ext uri="{FF2B5EF4-FFF2-40B4-BE49-F238E27FC236}">
                <a16:creationId xmlns:a16="http://schemas.microsoft.com/office/drawing/2014/main" id="{B7369A59-528B-41DA-8238-6565531B5B02}"/>
              </a:ext>
            </a:extLst>
          </p:cNvPr>
          <p:cNvSpPr/>
          <p:nvPr/>
        </p:nvSpPr>
        <p:spPr>
          <a:xfrm>
            <a:off x="-14743" y="-30164"/>
            <a:ext cx="1650454" cy="1281817"/>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a:extLst>
              <a:ext uri="{FF2B5EF4-FFF2-40B4-BE49-F238E27FC236}">
                <a16:creationId xmlns:a16="http://schemas.microsoft.com/office/drawing/2014/main" id="{86914F3B-A847-4372-9198-4BBEE286AD85}"/>
              </a:ext>
            </a:extLst>
          </p:cNvPr>
          <p:cNvSpPr/>
          <p:nvPr/>
        </p:nvSpPr>
        <p:spPr>
          <a:xfrm>
            <a:off x="-14514" y="2051096"/>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等线" panose="02010600030101010101" pitchFamily="2" charset="-122"/>
                <a:ea typeface="等线" panose="02010600030101010101" pitchFamily="2" charset="-122"/>
              </a:rPr>
              <a:t>PAC</a:t>
            </a:r>
            <a:r>
              <a:rPr lang="zh-CN" altLang="en-US" sz="1600" b="1" dirty="0">
                <a:latin typeface="等线" panose="02010600030101010101" pitchFamily="2" charset="-122"/>
                <a:ea typeface="等线" panose="02010600030101010101" pitchFamily="2" charset="-122"/>
              </a:rPr>
              <a:t>的结构</a:t>
            </a:r>
          </a:p>
        </p:txBody>
      </p:sp>
      <p:sp>
        <p:nvSpPr>
          <p:cNvPr id="78" name="矩形 77">
            <a:extLst>
              <a:ext uri="{FF2B5EF4-FFF2-40B4-BE49-F238E27FC236}">
                <a16:creationId xmlns:a16="http://schemas.microsoft.com/office/drawing/2014/main" id="{C6591887-6B03-46EC-B1A3-BCD294EBC805}"/>
              </a:ext>
            </a:extLst>
          </p:cNvPr>
          <p:cNvSpPr/>
          <p:nvPr/>
        </p:nvSpPr>
        <p:spPr>
          <a:xfrm>
            <a:off x="-14743" y="2858955"/>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等线" panose="02010600030101010101" pitchFamily="2" charset="-122"/>
                <a:ea typeface="等线" panose="02010600030101010101" pitchFamily="2" charset="-122"/>
              </a:rPr>
              <a:t>PAC</a:t>
            </a:r>
            <a:r>
              <a:rPr lang="zh-CN" altLang="en-US" sz="1600" b="1" dirty="0">
                <a:latin typeface="等线" panose="02010600030101010101" pitchFamily="2" charset="-122"/>
                <a:ea typeface="等线" panose="02010600030101010101" pitchFamily="2" charset="-122"/>
              </a:rPr>
              <a:t>的实现</a:t>
            </a:r>
          </a:p>
        </p:txBody>
      </p:sp>
      <p:sp>
        <p:nvSpPr>
          <p:cNvPr id="79" name="矩形 78">
            <a:extLst>
              <a:ext uri="{FF2B5EF4-FFF2-40B4-BE49-F238E27FC236}">
                <a16:creationId xmlns:a16="http://schemas.microsoft.com/office/drawing/2014/main" id="{A6B9EF72-6E8C-4F87-AC09-673F891890DC}"/>
              </a:ext>
            </a:extLst>
          </p:cNvPr>
          <p:cNvSpPr/>
          <p:nvPr/>
        </p:nvSpPr>
        <p:spPr>
          <a:xfrm>
            <a:off x="-16121" y="366826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等线" panose="02010600030101010101" pitchFamily="2" charset="-122"/>
                <a:ea typeface="等线" panose="02010600030101010101" pitchFamily="2" charset="-122"/>
              </a:rPr>
              <a:t>PAC</a:t>
            </a:r>
            <a:r>
              <a:rPr lang="zh-CN" altLang="en-US" sz="1600" b="1" dirty="0">
                <a:latin typeface="等线" panose="02010600030101010101" pitchFamily="2" charset="-122"/>
                <a:ea typeface="等线" panose="02010600030101010101" pitchFamily="2" charset="-122"/>
              </a:rPr>
              <a:t>的优点</a:t>
            </a:r>
          </a:p>
        </p:txBody>
      </p:sp>
      <p:sp>
        <p:nvSpPr>
          <p:cNvPr id="80" name="矩形 79">
            <a:extLst>
              <a:ext uri="{FF2B5EF4-FFF2-40B4-BE49-F238E27FC236}">
                <a16:creationId xmlns:a16="http://schemas.microsoft.com/office/drawing/2014/main" id="{43D8F13F-49E9-4037-BFF1-2D9472E457F6}"/>
              </a:ext>
            </a:extLst>
          </p:cNvPr>
          <p:cNvSpPr/>
          <p:nvPr/>
        </p:nvSpPr>
        <p:spPr>
          <a:xfrm>
            <a:off x="-16121" y="4476121"/>
            <a:ext cx="1650454" cy="2555142"/>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a:extLst>
              <a:ext uri="{FF2B5EF4-FFF2-40B4-BE49-F238E27FC236}">
                <a16:creationId xmlns:a16="http://schemas.microsoft.com/office/drawing/2014/main" id="{85845FA1-844B-48BC-92DE-470B1AA11DA9}"/>
              </a:ext>
            </a:extLst>
          </p:cNvPr>
          <p:cNvSpPr/>
          <p:nvPr/>
        </p:nvSpPr>
        <p:spPr>
          <a:xfrm>
            <a:off x="-16121" y="1268321"/>
            <a:ext cx="1650454" cy="778669"/>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2"/>
                </a:solidFill>
                <a:latin typeface="等线" panose="02010600030101010101" pitchFamily="2" charset="-122"/>
                <a:ea typeface="等线" panose="02010600030101010101" pitchFamily="2" charset="-122"/>
              </a:rPr>
              <a:t>PAC</a:t>
            </a:r>
            <a:r>
              <a:rPr lang="zh-CN" altLang="en-US" sz="1600" b="1" dirty="0">
                <a:solidFill>
                  <a:schemeClr val="tx2"/>
                </a:solidFill>
                <a:latin typeface="等线" panose="02010600030101010101" pitchFamily="2" charset="-122"/>
                <a:ea typeface="等线" panose="02010600030101010101" pitchFamily="2" charset="-122"/>
              </a:rPr>
              <a:t>模式定义</a:t>
            </a:r>
          </a:p>
        </p:txBody>
      </p:sp>
      <p:pic>
        <p:nvPicPr>
          <p:cNvPr id="82" name="图片 81">
            <a:extLst>
              <a:ext uri="{FF2B5EF4-FFF2-40B4-BE49-F238E27FC236}">
                <a16:creationId xmlns:a16="http://schemas.microsoft.com/office/drawing/2014/main" id="{78817317-6445-46F3-A8D9-2D8065D4A6C6}"/>
              </a:ext>
            </a:extLst>
          </p:cNvPr>
          <p:cNvPicPr>
            <a:picLocks noChangeAspect="1"/>
          </p:cNvPicPr>
          <p:nvPr/>
        </p:nvPicPr>
        <p:blipFill rotWithShape="1">
          <a:blip r:embed="rId3">
            <a:extLst>
              <a:ext uri="{28A0092B-C50C-407E-A947-70E740481C1C}">
                <a14:useLocalDpi xmlns:a14="http://schemas.microsoft.com/office/drawing/2010/main" val="0"/>
              </a:ext>
            </a:extLst>
          </a:blip>
          <a:srcRect l="5526" t="25521" r="74913" b="19194"/>
          <a:stretch/>
        </p:blipFill>
        <p:spPr>
          <a:xfrm>
            <a:off x="215900" y="34121"/>
            <a:ext cx="1181100" cy="1200730"/>
          </a:xfrm>
          <a:prstGeom prst="rect">
            <a:avLst/>
          </a:prstGeom>
        </p:spPr>
      </p:pic>
    </p:spTree>
    <p:extLst>
      <p:ext uri="{BB962C8B-B14F-4D97-AF65-F5344CB8AC3E}">
        <p14:creationId xmlns:p14="http://schemas.microsoft.com/office/powerpoint/2010/main" val="403225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形状 30">
            <a:extLst>
              <a:ext uri="{FF2B5EF4-FFF2-40B4-BE49-F238E27FC236}">
                <a16:creationId xmlns:a16="http://schemas.microsoft.com/office/drawing/2014/main" id="{71A9EB39-0B80-430B-A381-7F80611D045F}"/>
              </a:ext>
            </a:extLst>
          </p:cNvPr>
          <p:cNvSpPr/>
          <p:nvPr/>
        </p:nvSpPr>
        <p:spPr>
          <a:xfrm>
            <a:off x="-444500" y="4731281"/>
            <a:ext cx="13081000" cy="2806700"/>
          </a:xfrm>
          <a:custGeom>
            <a:avLst/>
            <a:gdLst>
              <a:gd name="connsiteX0" fmla="*/ 537642 w 13081000"/>
              <a:gd name="connsiteY0" fmla="*/ 0 h 2540000"/>
              <a:gd name="connsiteX1" fmla="*/ 6002858 w 13081000"/>
              <a:gd name="connsiteY1" fmla="*/ 0 h 2540000"/>
              <a:gd name="connsiteX2" fmla="*/ 6540500 w 13081000"/>
              <a:gd name="connsiteY2" fmla="*/ 537642 h 2540000"/>
              <a:gd name="connsiteX3" fmla="*/ 7078142 w 13081000"/>
              <a:gd name="connsiteY3" fmla="*/ 0 h 2540000"/>
              <a:gd name="connsiteX4" fmla="*/ 12543358 w 13081000"/>
              <a:gd name="connsiteY4" fmla="*/ 0 h 2540000"/>
              <a:gd name="connsiteX5" fmla="*/ 13081000 w 13081000"/>
              <a:gd name="connsiteY5" fmla="*/ 537642 h 2540000"/>
              <a:gd name="connsiteX6" fmla="*/ 13081000 w 13081000"/>
              <a:gd name="connsiteY6" fmla="*/ 2002358 h 2540000"/>
              <a:gd name="connsiteX7" fmla="*/ 12543358 w 13081000"/>
              <a:gd name="connsiteY7" fmla="*/ 2540000 h 2540000"/>
              <a:gd name="connsiteX8" fmla="*/ 7078142 w 13081000"/>
              <a:gd name="connsiteY8" fmla="*/ 2540000 h 2540000"/>
              <a:gd name="connsiteX9" fmla="*/ 6540500 w 13081000"/>
              <a:gd name="connsiteY9" fmla="*/ 2002358 h 2540000"/>
              <a:gd name="connsiteX10" fmla="*/ 6002858 w 13081000"/>
              <a:gd name="connsiteY10" fmla="*/ 2540000 h 2540000"/>
              <a:gd name="connsiteX11" fmla="*/ 537642 w 13081000"/>
              <a:gd name="connsiteY11" fmla="*/ 2540000 h 2540000"/>
              <a:gd name="connsiteX12" fmla="*/ 0 w 13081000"/>
              <a:gd name="connsiteY12" fmla="*/ 2002358 h 2540000"/>
              <a:gd name="connsiteX13" fmla="*/ 0 w 13081000"/>
              <a:gd name="connsiteY13" fmla="*/ 537642 h 2540000"/>
              <a:gd name="connsiteX14" fmla="*/ 537642 w 13081000"/>
              <a:gd name="connsiteY14" fmla="*/ 0 h 25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081000" h="2540000">
                <a:moveTo>
                  <a:pt x="537642" y="0"/>
                </a:moveTo>
                <a:lnTo>
                  <a:pt x="6002858" y="0"/>
                </a:lnTo>
                <a:cubicBezTo>
                  <a:pt x="6299789" y="0"/>
                  <a:pt x="6540500" y="240711"/>
                  <a:pt x="6540500" y="537642"/>
                </a:cubicBezTo>
                <a:cubicBezTo>
                  <a:pt x="6540500" y="240711"/>
                  <a:pt x="6781211" y="0"/>
                  <a:pt x="7078142" y="0"/>
                </a:cubicBezTo>
                <a:lnTo>
                  <a:pt x="12543358" y="0"/>
                </a:lnTo>
                <a:cubicBezTo>
                  <a:pt x="12840289" y="0"/>
                  <a:pt x="13081000" y="240711"/>
                  <a:pt x="13081000" y="537642"/>
                </a:cubicBezTo>
                <a:lnTo>
                  <a:pt x="13081000" y="2002358"/>
                </a:lnTo>
                <a:cubicBezTo>
                  <a:pt x="13081000" y="2299289"/>
                  <a:pt x="12840289" y="2540000"/>
                  <a:pt x="12543358" y="2540000"/>
                </a:cubicBezTo>
                <a:lnTo>
                  <a:pt x="7078142" y="2540000"/>
                </a:lnTo>
                <a:cubicBezTo>
                  <a:pt x="6781211" y="2540000"/>
                  <a:pt x="6540500" y="2299289"/>
                  <a:pt x="6540500" y="2002358"/>
                </a:cubicBezTo>
                <a:cubicBezTo>
                  <a:pt x="6540500" y="2299289"/>
                  <a:pt x="6299789" y="2540000"/>
                  <a:pt x="6002858" y="2540000"/>
                </a:cubicBezTo>
                <a:lnTo>
                  <a:pt x="537642" y="2540000"/>
                </a:lnTo>
                <a:cubicBezTo>
                  <a:pt x="240711" y="2540000"/>
                  <a:pt x="0" y="2299289"/>
                  <a:pt x="0" y="2002358"/>
                </a:cubicBezTo>
                <a:lnTo>
                  <a:pt x="0" y="537642"/>
                </a:lnTo>
                <a:cubicBezTo>
                  <a:pt x="0" y="240711"/>
                  <a:pt x="240711" y="0"/>
                  <a:pt x="537642" y="0"/>
                </a:cubicBezTo>
                <a:close/>
              </a:path>
            </a:pathLst>
          </a:cu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a:extLst>
              <a:ext uri="{FF2B5EF4-FFF2-40B4-BE49-F238E27FC236}">
                <a16:creationId xmlns:a16="http://schemas.microsoft.com/office/drawing/2014/main" id="{EA8E0DAB-CB01-411E-9E37-3B384B76F208}"/>
              </a:ext>
            </a:extLst>
          </p:cNvPr>
          <p:cNvSpPr/>
          <p:nvPr/>
        </p:nvSpPr>
        <p:spPr>
          <a:xfrm>
            <a:off x="-444500" y="4533900"/>
            <a:ext cx="13081000" cy="1993900"/>
          </a:xfrm>
          <a:custGeom>
            <a:avLst/>
            <a:gdLst>
              <a:gd name="connsiteX0" fmla="*/ 537642 w 13081000"/>
              <a:gd name="connsiteY0" fmla="*/ 0 h 2540000"/>
              <a:gd name="connsiteX1" fmla="*/ 6002858 w 13081000"/>
              <a:gd name="connsiteY1" fmla="*/ 0 h 2540000"/>
              <a:gd name="connsiteX2" fmla="*/ 6540500 w 13081000"/>
              <a:gd name="connsiteY2" fmla="*/ 537642 h 2540000"/>
              <a:gd name="connsiteX3" fmla="*/ 7078142 w 13081000"/>
              <a:gd name="connsiteY3" fmla="*/ 0 h 2540000"/>
              <a:gd name="connsiteX4" fmla="*/ 12543358 w 13081000"/>
              <a:gd name="connsiteY4" fmla="*/ 0 h 2540000"/>
              <a:gd name="connsiteX5" fmla="*/ 13081000 w 13081000"/>
              <a:gd name="connsiteY5" fmla="*/ 537642 h 2540000"/>
              <a:gd name="connsiteX6" fmla="*/ 13081000 w 13081000"/>
              <a:gd name="connsiteY6" fmla="*/ 2002358 h 2540000"/>
              <a:gd name="connsiteX7" fmla="*/ 12543358 w 13081000"/>
              <a:gd name="connsiteY7" fmla="*/ 2540000 h 2540000"/>
              <a:gd name="connsiteX8" fmla="*/ 7078142 w 13081000"/>
              <a:gd name="connsiteY8" fmla="*/ 2540000 h 2540000"/>
              <a:gd name="connsiteX9" fmla="*/ 6540500 w 13081000"/>
              <a:gd name="connsiteY9" fmla="*/ 2002358 h 2540000"/>
              <a:gd name="connsiteX10" fmla="*/ 6002858 w 13081000"/>
              <a:gd name="connsiteY10" fmla="*/ 2540000 h 2540000"/>
              <a:gd name="connsiteX11" fmla="*/ 537642 w 13081000"/>
              <a:gd name="connsiteY11" fmla="*/ 2540000 h 2540000"/>
              <a:gd name="connsiteX12" fmla="*/ 0 w 13081000"/>
              <a:gd name="connsiteY12" fmla="*/ 2002358 h 2540000"/>
              <a:gd name="connsiteX13" fmla="*/ 0 w 13081000"/>
              <a:gd name="connsiteY13" fmla="*/ 537642 h 2540000"/>
              <a:gd name="connsiteX14" fmla="*/ 537642 w 13081000"/>
              <a:gd name="connsiteY14" fmla="*/ 0 h 25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081000" h="2540000">
                <a:moveTo>
                  <a:pt x="537642" y="0"/>
                </a:moveTo>
                <a:lnTo>
                  <a:pt x="6002858" y="0"/>
                </a:lnTo>
                <a:cubicBezTo>
                  <a:pt x="6299789" y="0"/>
                  <a:pt x="6540500" y="240711"/>
                  <a:pt x="6540500" y="537642"/>
                </a:cubicBezTo>
                <a:cubicBezTo>
                  <a:pt x="6540500" y="240711"/>
                  <a:pt x="6781211" y="0"/>
                  <a:pt x="7078142" y="0"/>
                </a:cubicBezTo>
                <a:lnTo>
                  <a:pt x="12543358" y="0"/>
                </a:lnTo>
                <a:cubicBezTo>
                  <a:pt x="12840289" y="0"/>
                  <a:pt x="13081000" y="240711"/>
                  <a:pt x="13081000" y="537642"/>
                </a:cubicBezTo>
                <a:lnTo>
                  <a:pt x="13081000" y="2002358"/>
                </a:lnTo>
                <a:cubicBezTo>
                  <a:pt x="13081000" y="2299289"/>
                  <a:pt x="12840289" y="2540000"/>
                  <a:pt x="12543358" y="2540000"/>
                </a:cubicBezTo>
                <a:lnTo>
                  <a:pt x="7078142" y="2540000"/>
                </a:lnTo>
                <a:cubicBezTo>
                  <a:pt x="6781211" y="2540000"/>
                  <a:pt x="6540500" y="2299289"/>
                  <a:pt x="6540500" y="2002358"/>
                </a:cubicBezTo>
                <a:cubicBezTo>
                  <a:pt x="6540500" y="2299289"/>
                  <a:pt x="6299789" y="2540000"/>
                  <a:pt x="6002858" y="2540000"/>
                </a:cubicBezTo>
                <a:lnTo>
                  <a:pt x="537642" y="2540000"/>
                </a:lnTo>
                <a:cubicBezTo>
                  <a:pt x="240711" y="2540000"/>
                  <a:pt x="0" y="2299289"/>
                  <a:pt x="0" y="2002358"/>
                </a:cubicBezTo>
                <a:lnTo>
                  <a:pt x="0" y="537642"/>
                </a:lnTo>
                <a:cubicBezTo>
                  <a:pt x="0" y="240711"/>
                  <a:pt x="240711" y="0"/>
                  <a:pt x="537642" y="0"/>
                </a:cubicBezTo>
                <a:close/>
              </a:path>
            </a:pathLst>
          </a:custGeom>
          <a:noFill/>
          <a:ln w="19050">
            <a:solidFill>
              <a:srgbClr val="447A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Oval 5">
            <a:extLst>
              <a:ext uri="{FF2B5EF4-FFF2-40B4-BE49-F238E27FC236}">
                <a16:creationId xmlns:a16="http://schemas.microsoft.com/office/drawing/2014/main" id="{81381F41-5FA9-4033-B28B-57E2B7B99822}"/>
              </a:ext>
            </a:extLst>
          </p:cNvPr>
          <p:cNvSpPr>
            <a:spLocks noChangeArrowheads="1"/>
          </p:cNvSpPr>
          <p:nvPr/>
        </p:nvSpPr>
        <p:spPr bwMode="auto">
          <a:xfrm>
            <a:off x="4025915" y="330200"/>
            <a:ext cx="4140170" cy="4143344"/>
          </a:xfrm>
          <a:prstGeom prst="ellipse">
            <a:avLst/>
          </a:prstGeom>
          <a:solidFill>
            <a:schemeClr val="bg1"/>
          </a:solidFill>
          <a:ln>
            <a:noFill/>
          </a:ln>
          <a:effectLst>
            <a:innerShdw blurRad="444500">
              <a:srgbClr val="447A8D"/>
            </a:innerShdw>
          </a:effec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799">
              <a:solidFill>
                <a:schemeClr val="tx1"/>
              </a:solidFill>
              <a:ea typeface="宋体" panose="02010600030101010101" pitchFamily="2" charset="-122"/>
            </a:endParaRPr>
          </a:p>
        </p:txBody>
      </p:sp>
      <p:sp>
        <p:nvSpPr>
          <p:cNvPr id="34" name="Freeform 11">
            <a:extLst>
              <a:ext uri="{FF2B5EF4-FFF2-40B4-BE49-F238E27FC236}">
                <a16:creationId xmlns:a16="http://schemas.microsoft.com/office/drawing/2014/main" id="{1A3A3F1B-44F8-419E-B44B-9509AEB60ABF}"/>
              </a:ext>
            </a:extLst>
          </p:cNvPr>
          <p:cNvSpPr>
            <a:spLocks noEditPoints="1"/>
          </p:cNvSpPr>
          <p:nvPr/>
        </p:nvSpPr>
        <p:spPr bwMode="auto">
          <a:xfrm>
            <a:off x="5593754" y="937598"/>
            <a:ext cx="1152075" cy="1217138"/>
          </a:xfrm>
          <a:custGeom>
            <a:avLst/>
            <a:gdLst>
              <a:gd name="T0" fmla="*/ 2147483646 w 1404"/>
              <a:gd name="T1" fmla="*/ 0 h 1483"/>
              <a:gd name="T2" fmla="*/ 2147483646 w 1404"/>
              <a:gd name="T3" fmla="*/ 2147483646 h 1483"/>
              <a:gd name="T4" fmla="*/ 2147483646 w 1404"/>
              <a:gd name="T5" fmla="*/ 2147483646 h 1483"/>
              <a:gd name="T6" fmla="*/ 2147483646 w 1404"/>
              <a:gd name="T7" fmla="*/ 2147483646 h 1483"/>
              <a:gd name="T8" fmla="*/ 2147483646 w 1404"/>
              <a:gd name="T9" fmla="*/ 2147483646 h 1483"/>
              <a:gd name="T10" fmla="*/ 2147483646 w 1404"/>
              <a:gd name="T11" fmla="*/ 2147483646 h 1483"/>
              <a:gd name="T12" fmla="*/ 2147483646 w 1404"/>
              <a:gd name="T13" fmla="*/ 2147483646 h 1483"/>
              <a:gd name="T14" fmla="*/ 2147483646 w 1404"/>
              <a:gd name="T15" fmla="*/ 2147483646 h 1483"/>
              <a:gd name="T16" fmla="*/ 0 w 1404"/>
              <a:gd name="T17" fmla="*/ 2147483646 h 1483"/>
              <a:gd name="T18" fmla="*/ 2147483646 w 1404"/>
              <a:gd name="T19" fmla="*/ 2147483646 h 1483"/>
              <a:gd name="T20" fmla="*/ 2147483646 w 1404"/>
              <a:gd name="T21" fmla="*/ 2147483646 h 1483"/>
              <a:gd name="T22" fmla="*/ 2147483646 w 1404"/>
              <a:gd name="T23" fmla="*/ 2147483646 h 1483"/>
              <a:gd name="T24" fmla="*/ 2147483646 w 1404"/>
              <a:gd name="T25" fmla="*/ 2147483646 h 1483"/>
              <a:gd name="T26" fmla="*/ 2147483646 w 1404"/>
              <a:gd name="T27" fmla="*/ 2147483646 h 1483"/>
              <a:gd name="T28" fmla="*/ 2147483646 w 1404"/>
              <a:gd name="T29" fmla="*/ 2147483646 h 1483"/>
              <a:gd name="T30" fmla="*/ 2147483646 w 1404"/>
              <a:gd name="T31" fmla="*/ 2147483646 h 1483"/>
              <a:gd name="T32" fmla="*/ 2147483646 w 1404"/>
              <a:gd name="T33" fmla="*/ 2147483646 h 1483"/>
              <a:gd name="T34" fmla="*/ 2147483646 w 1404"/>
              <a:gd name="T35" fmla="*/ 2147483646 h 1483"/>
              <a:gd name="T36" fmla="*/ 2147483646 w 1404"/>
              <a:gd name="T37" fmla="*/ 2147483646 h 1483"/>
              <a:gd name="T38" fmla="*/ 2147483646 w 1404"/>
              <a:gd name="T39" fmla="*/ 2147483646 h 1483"/>
              <a:gd name="T40" fmla="*/ 2147483646 w 1404"/>
              <a:gd name="T41" fmla="*/ 2147483646 h 1483"/>
              <a:gd name="T42" fmla="*/ 2147483646 w 1404"/>
              <a:gd name="T43" fmla="*/ 2147483646 h 1483"/>
              <a:gd name="T44" fmla="*/ 2147483646 w 1404"/>
              <a:gd name="T45" fmla="*/ 2147483646 h 1483"/>
              <a:gd name="T46" fmla="*/ 2147483646 w 1404"/>
              <a:gd name="T47" fmla="*/ 2147483646 h 1483"/>
              <a:gd name="T48" fmla="*/ 2147483646 w 1404"/>
              <a:gd name="T49" fmla="*/ 2147483646 h 1483"/>
              <a:gd name="T50" fmla="*/ 2147483646 w 1404"/>
              <a:gd name="T51" fmla="*/ 2147483646 h 1483"/>
              <a:gd name="T52" fmla="*/ 2147483646 w 1404"/>
              <a:gd name="T53" fmla="*/ 2147483646 h 1483"/>
              <a:gd name="T54" fmla="*/ 2147483646 w 1404"/>
              <a:gd name="T55" fmla="*/ 2147483646 h 1483"/>
              <a:gd name="T56" fmla="*/ 2147483646 w 1404"/>
              <a:gd name="T57" fmla="*/ 2147483646 h 1483"/>
              <a:gd name="T58" fmla="*/ 2147483646 w 1404"/>
              <a:gd name="T59" fmla="*/ 2147483646 h 1483"/>
              <a:gd name="T60" fmla="*/ 2147483646 w 1404"/>
              <a:gd name="T61" fmla="*/ 2147483646 h 1483"/>
              <a:gd name="T62" fmla="*/ 2147483646 w 1404"/>
              <a:gd name="T63" fmla="*/ 2147483646 h 1483"/>
              <a:gd name="T64" fmla="*/ 2147483646 w 1404"/>
              <a:gd name="T65" fmla="*/ 2147483646 h 1483"/>
              <a:gd name="T66" fmla="*/ 2147483646 w 1404"/>
              <a:gd name="T67" fmla="*/ 2147483646 h 1483"/>
              <a:gd name="T68" fmla="*/ 2147483646 w 1404"/>
              <a:gd name="T69" fmla="*/ 2147483646 h 14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04" h="1483">
                <a:moveTo>
                  <a:pt x="308" y="0"/>
                </a:moveTo>
                <a:lnTo>
                  <a:pt x="877" y="0"/>
                </a:lnTo>
                <a:cubicBezTo>
                  <a:pt x="984" y="0"/>
                  <a:pt x="1072" y="88"/>
                  <a:pt x="1072" y="195"/>
                </a:cubicBezTo>
                <a:lnTo>
                  <a:pt x="1072" y="456"/>
                </a:lnTo>
                <a:cubicBezTo>
                  <a:pt x="1010" y="504"/>
                  <a:pt x="973" y="550"/>
                  <a:pt x="924" y="616"/>
                </a:cubicBezTo>
                <a:lnTo>
                  <a:pt x="924" y="195"/>
                </a:lnTo>
                <a:cubicBezTo>
                  <a:pt x="924" y="169"/>
                  <a:pt x="903" y="147"/>
                  <a:pt x="877" y="147"/>
                </a:cubicBezTo>
                <a:lnTo>
                  <a:pt x="426" y="147"/>
                </a:lnTo>
                <a:lnTo>
                  <a:pt x="426" y="354"/>
                </a:lnTo>
                <a:cubicBezTo>
                  <a:pt x="426" y="374"/>
                  <a:pt x="409" y="391"/>
                  <a:pt x="389" y="391"/>
                </a:cubicBezTo>
                <a:lnTo>
                  <a:pt x="148" y="391"/>
                </a:lnTo>
                <a:lnTo>
                  <a:pt x="148" y="1111"/>
                </a:lnTo>
                <a:cubicBezTo>
                  <a:pt x="148" y="1138"/>
                  <a:pt x="169" y="1159"/>
                  <a:pt x="196" y="1159"/>
                </a:cubicBezTo>
                <a:lnTo>
                  <a:pt x="647" y="1159"/>
                </a:lnTo>
                <a:cubicBezTo>
                  <a:pt x="632" y="1208"/>
                  <a:pt x="619" y="1257"/>
                  <a:pt x="610" y="1307"/>
                </a:cubicBezTo>
                <a:lnTo>
                  <a:pt x="196" y="1307"/>
                </a:lnTo>
                <a:cubicBezTo>
                  <a:pt x="88" y="1307"/>
                  <a:pt x="0" y="1219"/>
                  <a:pt x="0" y="1111"/>
                </a:cubicBezTo>
                <a:lnTo>
                  <a:pt x="0" y="308"/>
                </a:lnTo>
                <a:lnTo>
                  <a:pt x="308" y="0"/>
                </a:lnTo>
                <a:close/>
                <a:moveTo>
                  <a:pt x="1246" y="478"/>
                </a:moveTo>
                <a:cubicBezTo>
                  <a:pt x="1266" y="490"/>
                  <a:pt x="1279" y="509"/>
                  <a:pt x="1284" y="536"/>
                </a:cubicBezTo>
                <a:cubicBezTo>
                  <a:pt x="1322" y="546"/>
                  <a:pt x="1359" y="571"/>
                  <a:pt x="1386" y="619"/>
                </a:cubicBezTo>
                <a:cubicBezTo>
                  <a:pt x="1404" y="661"/>
                  <a:pt x="1397" y="720"/>
                  <a:pt x="1372" y="765"/>
                </a:cubicBezTo>
                <a:cubicBezTo>
                  <a:pt x="1330" y="843"/>
                  <a:pt x="1273" y="938"/>
                  <a:pt x="1222" y="1016"/>
                </a:cubicBezTo>
                <a:cubicBezTo>
                  <a:pt x="1190" y="1029"/>
                  <a:pt x="1196" y="961"/>
                  <a:pt x="1208" y="944"/>
                </a:cubicBezTo>
                <a:cubicBezTo>
                  <a:pt x="1249" y="882"/>
                  <a:pt x="1284" y="824"/>
                  <a:pt x="1317" y="713"/>
                </a:cubicBezTo>
                <a:cubicBezTo>
                  <a:pt x="1324" y="661"/>
                  <a:pt x="1300" y="637"/>
                  <a:pt x="1284" y="614"/>
                </a:cubicBezTo>
                <a:cubicBezTo>
                  <a:pt x="1283" y="618"/>
                  <a:pt x="1282" y="623"/>
                  <a:pt x="1281" y="628"/>
                </a:cubicBezTo>
                <a:cubicBezTo>
                  <a:pt x="1250" y="614"/>
                  <a:pt x="1220" y="599"/>
                  <a:pt x="1189" y="582"/>
                </a:cubicBezTo>
                <a:cubicBezTo>
                  <a:pt x="1158" y="565"/>
                  <a:pt x="1129" y="543"/>
                  <a:pt x="1099" y="523"/>
                </a:cubicBezTo>
                <a:cubicBezTo>
                  <a:pt x="1157" y="473"/>
                  <a:pt x="1207" y="456"/>
                  <a:pt x="1246" y="478"/>
                </a:cubicBezTo>
                <a:close/>
                <a:moveTo>
                  <a:pt x="1268" y="683"/>
                </a:moveTo>
                <a:cubicBezTo>
                  <a:pt x="1242" y="770"/>
                  <a:pt x="1192" y="879"/>
                  <a:pt x="1121" y="1002"/>
                </a:cubicBezTo>
                <a:cubicBezTo>
                  <a:pt x="1086" y="1064"/>
                  <a:pt x="1045" y="1123"/>
                  <a:pt x="1003" y="1178"/>
                </a:cubicBezTo>
                <a:cubicBezTo>
                  <a:pt x="964" y="1159"/>
                  <a:pt x="925" y="1138"/>
                  <a:pt x="885" y="1116"/>
                </a:cubicBezTo>
                <a:cubicBezTo>
                  <a:pt x="843" y="1094"/>
                  <a:pt x="804" y="1066"/>
                  <a:pt x="764" y="1039"/>
                </a:cubicBezTo>
                <a:cubicBezTo>
                  <a:pt x="790" y="976"/>
                  <a:pt x="821" y="911"/>
                  <a:pt x="857" y="849"/>
                </a:cubicBezTo>
                <a:cubicBezTo>
                  <a:pt x="927" y="727"/>
                  <a:pt x="996" y="628"/>
                  <a:pt x="1058" y="562"/>
                </a:cubicBezTo>
                <a:cubicBezTo>
                  <a:pt x="1091" y="584"/>
                  <a:pt x="1124" y="608"/>
                  <a:pt x="1159" y="628"/>
                </a:cubicBezTo>
                <a:cubicBezTo>
                  <a:pt x="1195" y="649"/>
                  <a:pt x="1232" y="664"/>
                  <a:pt x="1268" y="683"/>
                </a:cubicBezTo>
                <a:close/>
                <a:moveTo>
                  <a:pt x="968" y="1222"/>
                </a:moveTo>
                <a:cubicBezTo>
                  <a:pt x="839" y="1379"/>
                  <a:pt x="708" y="1483"/>
                  <a:pt x="678" y="1466"/>
                </a:cubicBezTo>
                <a:cubicBezTo>
                  <a:pt x="648" y="1448"/>
                  <a:pt x="672" y="1283"/>
                  <a:pt x="743" y="1092"/>
                </a:cubicBezTo>
                <a:cubicBezTo>
                  <a:pt x="779" y="1116"/>
                  <a:pt x="816" y="1140"/>
                  <a:pt x="854" y="1162"/>
                </a:cubicBezTo>
                <a:cubicBezTo>
                  <a:pt x="892" y="1184"/>
                  <a:pt x="930" y="1202"/>
                  <a:pt x="968" y="1222"/>
                </a:cubicBezTo>
                <a:close/>
                <a:moveTo>
                  <a:pt x="508" y="258"/>
                </a:moveTo>
                <a:lnTo>
                  <a:pt x="833" y="258"/>
                </a:lnTo>
                <a:lnTo>
                  <a:pt x="833" y="333"/>
                </a:lnTo>
                <a:lnTo>
                  <a:pt x="508" y="333"/>
                </a:lnTo>
                <a:lnTo>
                  <a:pt x="508" y="258"/>
                </a:lnTo>
                <a:close/>
                <a:moveTo>
                  <a:pt x="256" y="756"/>
                </a:moveTo>
                <a:lnTo>
                  <a:pt x="446" y="756"/>
                </a:lnTo>
                <a:lnTo>
                  <a:pt x="446" y="831"/>
                </a:lnTo>
                <a:lnTo>
                  <a:pt x="256" y="831"/>
                </a:lnTo>
                <a:lnTo>
                  <a:pt x="256" y="756"/>
                </a:lnTo>
                <a:close/>
                <a:moveTo>
                  <a:pt x="256" y="583"/>
                </a:moveTo>
                <a:lnTo>
                  <a:pt x="833" y="583"/>
                </a:lnTo>
                <a:lnTo>
                  <a:pt x="833" y="658"/>
                </a:lnTo>
                <a:lnTo>
                  <a:pt x="256" y="658"/>
                </a:lnTo>
                <a:lnTo>
                  <a:pt x="256" y="583"/>
                </a:lnTo>
                <a:close/>
                <a:moveTo>
                  <a:pt x="256" y="423"/>
                </a:moveTo>
                <a:lnTo>
                  <a:pt x="833" y="423"/>
                </a:lnTo>
                <a:lnTo>
                  <a:pt x="833" y="498"/>
                </a:lnTo>
                <a:lnTo>
                  <a:pt x="256" y="498"/>
                </a:lnTo>
                <a:lnTo>
                  <a:pt x="256" y="423"/>
                </a:lnTo>
                <a:close/>
                <a:moveTo>
                  <a:pt x="192" y="323"/>
                </a:moveTo>
                <a:lnTo>
                  <a:pt x="334" y="323"/>
                </a:lnTo>
                <a:cubicBezTo>
                  <a:pt x="347" y="323"/>
                  <a:pt x="359" y="312"/>
                  <a:pt x="359" y="299"/>
                </a:cubicBezTo>
                <a:lnTo>
                  <a:pt x="359" y="157"/>
                </a:lnTo>
                <a:lnTo>
                  <a:pt x="192" y="323"/>
                </a:lnTo>
                <a:close/>
              </a:path>
            </a:pathLst>
          </a:custGeom>
          <a:solidFill>
            <a:srgbClr val="00586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799"/>
          </a:p>
        </p:txBody>
      </p:sp>
      <p:sp>
        <p:nvSpPr>
          <p:cNvPr id="35" name="Line 12">
            <a:extLst>
              <a:ext uri="{FF2B5EF4-FFF2-40B4-BE49-F238E27FC236}">
                <a16:creationId xmlns:a16="http://schemas.microsoft.com/office/drawing/2014/main" id="{58836181-577B-4601-9622-0627588AED68}"/>
              </a:ext>
            </a:extLst>
          </p:cNvPr>
          <p:cNvSpPr>
            <a:spLocks noChangeShapeType="1"/>
          </p:cNvSpPr>
          <p:nvPr/>
        </p:nvSpPr>
        <p:spPr bwMode="auto">
          <a:xfrm>
            <a:off x="4194125" y="2740294"/>
            <a:ext cx="3806925" cy="0"/>
          </a:xfrm>
          <a:prstGeom prst="line">
            <a:avLst/>
          </a:prstGeom>
          <a:noFill/>
          <a:ln w="12700">
            <a:solidFill>
              <a:srgbClr val="447A8D"/>
            </a:solidFill>
            <a:round/>
            <a:headEnd/>
            <a:tailEnd/>
          </a:ln>
          <a:extLst>
            <a:ext uri="{909E8E84-426E-40DD-AFC4-6F175D3DCCD1}">
              <a14:hiddenFill xmlns:a14="http://schemas.microsoft.com/office/drawing/2010/main">
                <a:noFill/>
              </a14:hiddenFill>
            </a:ext>
          </a:extLst>
        </p:spPr>
        <p:txBody>
          <a:bodyPr/>
          <a:lstStyle/>
          <a:p>
            <a:endParaRPr lang="zh-CN" altLang="en-US" sz="1799"/>
          </a:p>
        </p:txBody>
      </p:sp>
      <p:sp>
        <p:nvSpPr>
          <p:cNvPr id="36" name="TextBox 77">
            <a:extLst>
              <a:ext uri="{FF2B5EF4-FFF2-40B4-BE49-F238E27FC236}">
                <a16:creationId xmlns:a16="http://schemas.microsoft.com/office/drawing/2014/main" id="{A3B961D5-626E-4A2D-88B5-E37BB26A82EB}"/>
              </a:ext>
            </a:extLst>
          </p:cNvPr>
          <p:cNvSpPr txBox="1">
            <a:spLocks noChangeArrowheads="1"/>
          </p:cNvSpPr>
          <p:nvPr/>
        </p:nvSpPr>
        <p:spPr bwMode="auto">
          <a:xfrm>
            <a:off x="4512293" y="3089495"/>
            <a:ext cx="31674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None/>
            </a:pPr>
            <a:r>
              <a:rPr lang="en-US" altLang="zh-CN" b="1" dirty="0"/>
              <a:t>PAC</a:t>
            </a:r>
            <a:r>
              <a:rPr lang="zh-CN" altLang="en-US" b="1" dirty="0"/>
              <a:t>的结构</a:t>
            </a:r>
            <a:endParaRPr lang="zh-CN" altLang="en-US" sz="3200" b="1" dirty="0">
              <a:solidFill>
                <a:srgbClr val="447A8D"/>
              </a:solidFill>
              <a:latin typeface="微软雅黑" panose="020B0503020204020204" pitchFamily="34" charset="-122"/>
            </a:endParaRPr>
          </a:p>
        </p:txBody>
      </p:sp>
      <p:sp>
        <p:nvSpPr>
          <p:cNvPr id="38" name="Rectangle 14">
            <a:extLst>
              <a:ext uri="{FF2B5EF4-FFF2-40B4-BE49-F238E27FC236}">
                <a16:creationId xmlns:a16="http://schemas.microsoft.com/office/drawing/2014/main" id="{18653BC6-7DA6-43E6-A576-49C366BC7CC8}"/>
              </a:ext>
            </a:extLst>
          </p:cNvPr>
          <p:cNvSpPr>
            <a:spLocks noChangeArrowheads="1"/>
          </p:cNvSpPr>
          <p:nvPr/>
        </p:nvSpPr>
        <p:spPr bwMode="auto">
          <a:xfrm>
            <a:off x="5631839" y="2256296"/>
            <a:ext cx="996427" cy="399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599" b="1" dirty="0">
                <a:solidFill>
                  <a:schemeClr val="tx1">
                    <a:lumMod val="50000"/>
                    <a:lumOff val="50000"/>
                  </a:schemeClr>
                </a:solidFill>
                <a:latin typeface="微软雅黑" panose="020B0503020204020204" pitchFamily="34" charset="-122"/>
              </a:rPr>
              <a:t>Part </a:t>
            </a:r>
            <a:r>
              <a:rPr lang="en-US" altLang="zh-CN" sz="2599" b="1" dirty="0">
                <a:solidFill>
                  <a:schemeClr val="tx1">
                    <a:lumMod val="50000"/>
                    <a:lumOff val="50000"/>
                  </a:schemeClr>
                </a:solidFill>
                <a:latin typeface="微软雅黑" panose="020B0503020204020204" pitchFamily="34" charset="-122"/>
              </a:rPr>
              <a:t>2</a:t>
            </a:r>
            <a:endParaRPr lang="zh-CN" altLang="en-US" sz="2599" b="1" dirty="0">
              <a:solidFill>
                <a:schemeClr val="tx1">
                  <a:lumMod val="50000"/>
                  <a:lumOff val="50000"/>
                </a:schemeClr>
              </a:solidFill>
              <a:latin typeface="微软雅黑" panose="020B0503020204020204" pitchFamily="34" charset="-122"/>
            </a:endParaRPr>
          </a:p>
        </p:txBody>
      </p:sp>
      <p:sp>
        <p:nvSpPr>
          <p:cNvPr id="2" name="灯片编号占位符 1"/>
          <p:cNvSpPr>
            <a:spLocks noGrp="1"/>
          </p:cNvSpPr>
          <p:nvPr>
            <p:ph type="sldNum" sz="quarter" idx="12"/>
          </p:nvPr>
        </p:nvSpPr>
        <p:spPr/>
        <p:txBody>
          <a:bodyPr/>
          <a:lstStyle/>
          <a:p>
            <a:fld id="{015CE2E0-6DDF-4FAE-9DBA-F1C48BF5C133}" type="slidenum">
              <a:rPr lang="zh-CN" altLang="en-US" smtClean="0"/>
              <a:t>7</a:t>
            </a:fld>
            <a:endParaRPr lang="zh-CN" altLang="en-US"/>
          </a:p>
        </p:txBody>
      </p:sp>
    </p:spTree>
    <p:extLst>
      <p:ext uri="{BB962C8B-B14F-4D97-AF65-F5344CB8AC3E}">
        <p14:creationId xmlns:p14="http://schemas.microsoft.com/office/powerpoint/2010/main" val="433425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234919" y="1238956"/>
            <a:ext cx="10656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2AEB359A-E95A-4072-85B4-BE11EF590B17}"/>
              </a:ext>
            </a:extLst>
          </p:cNvPr>
          <p:cNvSpPr txBox="1"/>
          <p:nvPr/>
        </p:nvSpPr>
        <p:spPr>
          <a:xfrm>
            <a:off x="1962661" y="349134"/>
            <a:ext cx="5480555" cy="523220"/>
          </a:xfrm>
          <a:prstGeom prst="rect">
            <a:avLst/>
          </a:prstGeom>
          <a:noFill/>
        </p:spPr>
        <p:txBody>
          <a:bodyPr wrap="square" rtlCol="0">
            <a:spAutoFit/>
          </a:bodyPr>
          <a:lstStyle/>
          <a:p>
            <a:r>
              <a:rPr lang="en-US" altLang="zh-CN" sz="2800" b="1" dirty="0">
                <a:latin typeface="等线" panose="02010600030101010101" pitchFamily="2" charset="-122"/>
                <a:ea typeface="等线" panose="02010600030101010101" pitchFamily="2" charset="-122"/>
              </a:rPr>
              <a:t>PAC</a:t>
            </a:r>
            <a:r>
              <a:rPr lang="zh-CN" altLang="en-US" sz="2800" b="1" dirty="0">
                <a:latin typeface="等线" panose="02010600030101010101" pitchFamily="2" charset="-122"/>
                <a:ea typeface="等线" panose="02010600030101010101" pitchFamily="2" charset="-122"/>
              </a:rPr>
              <a:t>的树状层次结构</a:t>
            </a:r>
          </a:p>
        </p:txBody>
      </p:sp>
      <p:sp>
        <p:nvSpPr>
          <p:cNvPr id="16" name="矩形 15">
            <a:extLst>
              <a:ext uri="{FF2B5EF4-FFF2-40B4-BE49-F238E27FC236}">
                <a16:creationId xmlns:a16="http://schemas.microsoft.com/office/drawing/2014/main" id="{9969DB8D-408C-413A-BF9F-DE69B3F48D52}"/>
              </a:ext>
            </a:extLst>
          </p:cNvPr>
          <p:cNvSpPr/>
          <p:nvPr/>
        </p:nvSpPr>
        <p:spPr bwMode="auto">
          <a:xfrm>
            <a:off x="493485" y="336367"/>
            <a:ext cx="432000" cy="432000"/>
          </a:xfrm>
          <a:prstGeom prst="rect">
            <a:avLst/>
          </a:prstGeom>
          <a:noFill/>
          <a:ln>
            <a:solidFill>
              <a:schemeClr val="accent1"/>
            </a:solidFill>
          </a:ln>
        </p:spPr>
        <p:txBody>
          <a:bodyPr vert="horz" wrap="square" lIns="91440" tIns="45720" rIns="91440" bIns="45720" numCol="1" rtlCol="0" anchor="t" anchorCtr="0" compatLnSpc="1"/>
          <a:lstStyle/>
          <a:p>
            <a:pPr algn="ctr"/>
            <a:endParaRPr lang="zh-CN" altLang="en-US"/>
          </a:p>
        </p:txBody>
      </p:sp>
      <p:sp>
        <p:nvSpPr>
          <p:cNvPr id="17" name="矩形 16">
            <a:extLst>
              <a:ext uri="{FF2B5EF4-FFF2-40B4-BE49-F238E27FC236}">
                <a16:creationId xmlns:a16="http://schemas.microsoft.com/office/drawing/2014/main" id="{10065254-90E6-489F-8355-CE8B96573D10}"/>
              </a:ext>
            </a:extLst>
          </p:cNvPr>
          <p:cNvSpPr/>
          <p:nvPr/>
        </p:nvSpPr>
        <p:spPr bwMode="auto">
          <a:xfrm>
            <a:off x="744243" y="573932"/>
            <a:ext cx="288000" cy="288000"/>
          </a:xfrm>
          <a:prstGeom prst="rect">
            <a:avLst/>
          </a:prstGeom>
          <a:solidFill>
            <a:schemeClr val="accent1"/>
          </a:solidFill>
          <a:ln>
            <a:noFill/>
          </a:ln>
        </p:spPr>
        <p:txBody>
          <a:bodyPr vert="horz" wrap="square" lIns="91440" tIns="45720" rIns="91440" bIns="45720" numCol="1" rtlCol="0" anchor="t" anchorCtr="0" compatLnSpc="1"/>
          <a:lstStyle/>
          <a:p>
            <a:pPr algn="ctr"/>
            <a:endParaRPr lang="zh-CN" altLang="en-US"/>
          </a:p>
        </p:txBody>
      </p:sp>
      <p:sp>
        <p:nvSpPr>
          <p:cNvPr id="18" name="矩形 17">
            <a:extLst>
              <a:ext uri="{FF2B5EF4-FFF2-40B4-BE49-F238E27FC236}">
                <a16:creationId xmlns:a16="http://schemas.microsoft.com/office/drawing/2014/main" id="{0AAA85C7-E2A7-482A-AA45-3F8090A6B3AC}"/>
              </a:ext>
            </a:extLst>
          </p:cNvPr>
          <p:cNvSpPr/>
          <p:nvPr/>
        </p:nvSpPr>
        <p:spPr>
          <a:xfrm>
            <a:off x="-14743" y="-30164"/>
            <a:ext cx="1650454" cy="1281817"/>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AF6D3B05-DBC6-43FB-8846-547423A477F6}"/>
              </a:ext>
            </a:extLst>
          </p:cNvPr>
          <p:cNvSpPr/>
          <p:nvPr/>
        </p:nvSpPr>
        <p:spPr>
          <a:xfrm>
            <a:off x="-14514" y="2064543"/>
            <a:ext cx="1650454" cy="778669"/>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2"/>
                </a:solidFill>
                <a:latin typeface="等线" panose="02010600030101010101" pitchFamily="2" charset="-122"/>
                <a:ea typeface="等线" panose="02010600030101010101" pitchFamily="2" charset="-122"/>
              </a:rPr>
              <a:t>PAC</a:t>
            </a:r>
            <a:r>
              <a:rPr lang="zh-CN" altLang="en-US" sz="1600" b="1" dirty="0">
                <a:solidFill>
                  <a:schemeClr val="tx2"/>
                </a:solidFill>
                <a:latin typeface="等线" panose="02010600030101010101" pitchFamily="2" charset="-122"/>
                <a:ea typeface="等线" panose="02010600030101010101" pitchFamily="2" charset="-122"/>
              </a:rPr>
              <a:t>的结构</a:t>
            </a:r>
          </a:p>
        </p:txBody>
      </p:sp>
      <p:sp>
        <p:nvSpPr>
          <p:cNvPr id="23" name="矩形 22">
            <a:extLst>
              <a:ext uri="{FF2B5EF4-FFF2-40B4-BE49-F238E27FC236}">
                <a16:creationId xmlns:a16="http://schemas.microsoft.com/office/drawing/2014/main" id="{7BCC2935-0076-42FE-8C4E-29B626057707}"/>
              </a:ext>
            </a:extLst>
          </p:cNvPr>
          <p:cNvSpPr/>
          <p:nvPr/>
        </p:nvSpPr>
        <p:spPr>
          <a:xfrm>
            <a:off x="-16121" y="4477567"/>
            <a:ext cx="1650454" cy="2540995"/>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DC38A49E-0DAD-4CE9-B0A2-08AAA44128DD}"/>
              </a:ext>
            </a:extLst>
          </p:cNvPr>
          <p:cNvSpPr/>
          <p:nvPr/>
        </p:nvSpPr>
        <p:spPr>
          <a:xfrm>
            <a:off x="-16121" y="128102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rgbClr val="FFFFFF"/>
                </a:solidFill>
                <a:latin typeface="等线" panose="02010600030101010101" pitchFamily="2" charset="-122"/>
                <a:ea typeface="等线" panose="02010600030101010101" pitchFamily="2" charset="-122"/>
              </a:rPr>
              <a:t>PAC</a:t>
            </a:r>
            <a:r>
              <a:rPr lang="zh-CN" altLang="en-US" sz="1600" b="1" dirty="0">
                <a:solidFill>
                  <a:srgbClr val="FFFFFF"/>
                </a:solidFill>
                <a:latin typeface="等线" panose="02010600030101010101" pitchFamily="2" charset="-122"/>
                <a:ea typeface="等线" panose="02010600030101010101" pitchFamily="2" charset="-122"/>
              </a:rPr>
              <a:t>模式定义</a:t>
            </a:r>
          </a:p>
        </p:txBody>
      </p:sp>
      <p:pic>
        <p:nvPicPr>
          <p:cNvPr id="15" name="图片 14">
            <a:extLst>
              <a:ext uri="{FF2B5EF4-FFF2-40B4-BE49-F238E27FC236}">
                <a16:creationId xmlns:a16="http://schemas.microsoft.com/office/drawing/2014/main" id="{C0DC3299-1902-412E-B8A5-15519ADD8DE8}"/>
              </a:ext>
            </a:extLst>
          </p:cNvPr>
          <p:cNvPicPr>
            <a:picLocks noChangeAspect="1"/>
          </p:cNvPicPr>
          <p:nvPr/>
        </p:nvPicPr>
        <p:blipFill rotWithShape="1">
          <a:blip r:embed="rId3">
            <a:extLst>
              <a:ext uri="{28A0092B-C50C-407E-A947-70E740481C1C}">
                <a14:useLocalDpi xmlns:a14="http://schemas.microsoft.com/office/drawing/2010/main" val="0"/>
              </a:ext>
            </a:extLst>
          </a:blip>
          <a:srcRect l="5526" t="25521" r="74913" b="19194"/>
          <a:stretch/>
        </p:blipFill>
        <p:spPr>
          <a:xfrm>
            <a:off x="215900" y="34121"/>
            <a:ext cx="1181100" cy="1200730"/>
          </a:xfrm>
          <a:prstGeom prst="rect">
            <a:avLst/>
          </a:prstGeom>
        </p:spPr>
      </p:pic>
      <p:sp>
        <p:nvSpPr>
          <p:cNvPr id="46" name="矩形 45">
            <a:extLst>
              <a:ext uri="{FF2B5EF4-FFF2-40B4-BE49-F238E27FC236}">
                <a16:creationId xmlns:a16="http://schemas.microsoft.com/office/drawing/2014/main" id="{45556DC6-F788-4155-9F85-0370BF42FDCE}"/>
              </a:ext>
            </a:extLst>
          </p:cNvPr>
          <p:cNvSpPr/>
          <p:nvPr/>
        </p:nvSpPr>
        <p:spPr>
          <a:xfrm>
            <a:off x="-14743" y="2858955"/>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等线" panose="02010600030101010101" pitchFamily="2" charset="-122"/>
                <a:ea typeface="等线" panose="02010600030101010101" pitchFamily="2" charset="-122"/>
              </a:rPr>
              <a:t>PAC</a:t>
            </a:r>
            <a:r>
              <a:rPr lang="zh-CN" altLang="en-US" sz="1600" b="1" dirty="0">
                <a:latin typeface="等线" panose="02010600030101010101" pitchFamily="2" charset="-122"/>
                <a:ea typeface="等线" panose="02010600030101010101" pitchFamily="2" charset="-122"/>
              </a:rPr>
              <a:t>的实现</a:t>
            </a:r>
          </a:p>
        </p:txBody>
      </p:sp>
      <p:sp>
        <p:nvSpPr>
          <p:cNvPr id="47" name="矩形 46">
            <a:extLst>
              <a:ext uri="{FF2B5EF4-FFF2-40B4-BE49-F238E27FC236}">
                <a16:creationId xmlns:a16="http://schemas.microsoft.com/office/drawing/2014/main" id="{212CEFFA-C9C9-47F8-AD6C-D895522EB06B}"/>
              </a:ext>
            </a:extLst>
          </p:cNvPr>
          <p:cNvSpPr/>
          <p:nvPr/>
        </p:nvSpPr>
        <p:spPr>
          <a:xfrm>
            <a:off x="-16121" y="366826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等线" panose="02010600030101010101" pitchFamily="2" charset="-122"/>
                <a:ea typeface="等线" panose="02010600030101010101" pitchFamily="2" charset="-122"/>
              </a:rPr>
              <a:t>PAC</a:t>
            </a:r>
            <a:r>
              <a:rPr lang="zh-CN" altLang="en-US" sz="1600" b="1" dirty="0">
                <a:latin typeface="等线" panose="02010600030101010101" pitchFamily="2" charset="-122"/>
                <a:ea typeface="等线" panose="02010600030101010101" pitchFamily="2" charset="-122"/>
              </a:rPr>
              <a:t>的优点</a:t>
            </a:r>
          </a:p>
        </p:txBody>
      </p:sp>
      <p:sp>
        <p:nvSpPr>
          <p:cNvPr id="3" name="灯片编号占位符 2"/>
          <p:cNvSpPr>
            <a:spLocks noGrp="1"/>
          </p:cNvSpPr>
          <p:nvPr>
            <p:ph type="sldNum" sz="quarter" idx="12"/>
          </p:nvPr>
        </p:nvSpPr>
        <p:spPr/>
        <p:txBody>
          <a:bodyPr/>
          <a:lstStyle/>
          <a:p>
            <a:fld id="{015CE2E0-6DDF-4FAE-9DBA-F1C48BF5C133}" type="slidenum">
              <a:rPr lang="zh-CN" altLang="en-US" smtClean="0"/>
              <a:t>8</a:t>
            </a:fld>
            <a:endParaRPr lang="zh-CN" altLang="en-US"/>
          </a:p>
        </p:txBody>
      </p:sp>
      <p:cxnSp>
        <p:nvCxnSpPr>
          <p:cNvPr id="50" name="直接连接符 49">
            <a:extLst>
              <a:ext uri="{FF2B5EF4-FFF2-40B4-BE49-F238E27FC236}">
                <a16:creationId xmlns:a16="http://schemas.microsoft.com/office/drawing/2014/main" id="{CC2FB603-59BD-4FDB-82EC-722C08AF9E93}"/>
              </a:ext>
            </a:extLst>
          </p:cNvPr>
          <p:cNvCxnSpPr/>
          <p:nvPr/>
        </p:nvCxnSpPr>
        <p:spPr>
          <a:xfrm>
            <a:off x="1234919" y="1238956"/>
            <a:ext cx="10656000" cy="0"/>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51" name="Group 1855">
            <a:extLst>
              <a:ext uri="{FF2B5EF4-FFF2-40B4-BE49-F238E27FC236}">
                <a16:creationId xmlns:a16="http://schemas.microsoft.com/office/drawing/2014/main" id="{8157B956-B2C5-40DD-B073-F72C10AD923B}"/>
              </a:ext>
            </a:extLst>
          </p:cNvPr>
          <p:cNvGrpSpPr/>
          <p:nvPr/>
        </p:nvGrpSpPr>
        <p:grpSpPr>
          <a:xfrm>
            <a:off x="5560360" y="3557745"/>
            <a:ext cx="1400839" cy="1401583"/>
            <a:chOff x="0" y="0"/>
            <a:chExt cx="1401020" cy="1401581"/>
          </a:xfrm>
        </p:grpSpPr>
        <p:sp>
          <p:nvSpPr>
            <p:cNvPr id="52" name="Shape 1851">
              <a:extLst>
                <a:ext uri="{FF2B5EF4-FFF2-40B4-BE49-F238E27FC236}">
                  <a16:creationId xmlns:a16="http://schemas.microsoft.com/office/drawing/2014/main" id="{2AA8174A-5230-4C22-B233-4314ECFE7BD5}"/>
                </a:ext>
              </a:extLst>
            </p:cNvPr>
            <p:cNvSpPr/>
            <p:nvPr/>
          </p:nvSpPr>
          <p:spPr>
            <a:xfrm>
              <a:off x="-1" y="-1"/>
              <a:ext cx="1401021" cy="1401583"/>
            </a:xfrm>
            <a:custGeom>
              <a:avLst/>
              <a:gdLst/>
              <a:ahLst/>
              <a:cxnLst>
                <a:cxn ang="0">
                  <a:pos x="wd2" y="hd2"/>
                </a:cxn>
                <a:cxn ang="5400000">
                  <a:pos x="wd2" y="hd2"/>
                </a:cxn>
                <a:cxn ang="10800000">
                  <a:pos x="wd2" y="hd2"/>
                </a:cxn>
                <a:cxn ang="16200000">
                  <a:pos x="wd2" y="hd2"/>
                </a:cxn>
              </a:cxnLst>
              <a:rect l="0" t="0" r="r" b="b"/>
              <a:pathLst>
                <a:path w="20594" h="19678" extrusionOk="0">
                  <a:moveTo>
                    <a:pt x="3014" y="2883"/>
                  </a:moveTo>
                  <a:lnTo>
                    <a:pt x="3014" y="2883"/>
                  </a:lnTo>
                  <a:cubicBezTo>
                    <a:pt x="7035" y="-960"/>
                    <a:pt x="13555" y="-961"/>
                    <a:pt x="17577" y="2881"/>
                  </a:cubicBezTo>
                  <a:cubicBezTo>
                    <a:pt x="21599" y="6722"/>
                    <a:pt x="21600" y="12952"/>
                    <a:pt x="17580" y="16795"/>
                  </a:cubicBezTo>
                  <a:cubicBezTo>
                    <a:pt x="13559" y="20638"/>
                    <a:pt x="7039" y="20639"/>
                    <a:pt x="3017" y="16797"/>
                  </a:cubicBezTo>
                  <a:cubicBezTo>
                    <a:pt x="1085" y="14952"/>
                    <a:pt x="0" y="12449"/>
                    <a:pt x="0" y="9839"/>
                  </a:cubicBezTo>
                  <a:lnTo>
                    <a:pt x="2624" y="9839"/>
                  </a:lnTo>
                  <a:cubicBezTo>
                    <a:pt x="2624" y="13889"/>
                    <a:pt x="6059" y="17172"/>
                    <a:pt x="10297" y="17172"/>
                  </a:cubicBezTo>
                  <a:cubicBezTo>
                    <a:pt x="14535" y="17172"/>
                    <a:pt x="17970" y="13889"/>
                    <a:pt x="17970" y="9839"/>
                  </a:cubicBezTo>
                  <a:cubicBezTo>
                    <a:pt x="17970" y="5789"/>
                    <a:pt x="14535" y="2506"/>
                    <a:pt x="10297" y="2506"/>
                  </a:cubicBezTo>
                  <a:cubicBezTo>
                    <a:pt x="8261" y="2506"/>
                    <a:pt x="6309" y="3279"/>
                    <a:pt x="4870" y="4655"/>
                  </a:cubicBezTo>
                  <a:close/>
                </a:path>
              </a:pathLst>
            </a:custGeom>
            <a:ln>
              <a:noFill/>
            </a:ln>
          </p:spPr>
          <p:style>
            <a:lnRef idx="3">
              <a:schemeClr val="lt1"/>
            </a:lnRef>
            <a:fillRef idx="1">
              <a:schemeClr val="accent3"/>
            </a:fillRef>
            <a:effectRef idx="1">
              <a:schemeClr val="accent3"/>
            </a:effectRef>
            <a:fontRef idx="minor">
              <a:schemeClr val="lt1"/>
            </a:fontRef>
          </p:style>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3" name="Group 1854">
              <a:extLst>
                <a:ext uri="{FF2B5EF4-FFF2-40B4-BE49-F238E27FC236}">
                  <a16:creationId xmlns:a16="http://schemas.microsoft.com/office/drawing/2014/main" id="{3E6F5AE8-001F-4FA9-828C-F616CCFC8DAE}"/>
                </a:ext>
              </a:extLst>
            </p:cNvPr>
            <p:cNvGrpSpPr/>
            <p:nvPr/>
          </p:nvGrpSpPr>
          <p:grpSpPr>
            <a:xfrm>
              <a:off x="479232" y="509780"/>
              <a:ext cx="440101" cy="427318"/>
              <a:chOff x="0" y="0"/>
              <a:chExt cx="440100" cy="427316"/>
            </a:xfrm>
          </p:grpSpPr>
          <p:sp>
            <p:nvSpPr>
              <p:cNvPr id="54" name="Shape 1852">
                <a:extLst>
                  <a:ext uri="{FF2B5EF4-FFF2-40B4-BE49-F238E27FC236}">
                    <a16:creationId xmlns:a16="http://schemas.microsoft.com/office/drawing/2014/main" id="{6EB742B3-BE94-4514-89A2-D8E66DC7262F}"/>
                  </a:ext>
                </a:extLst>
              </p:cNvPr>
              <p:cNvSpPr/>
              <p:nvPr/>
            </p:nvSpPr>
            <p:spPr>
              <a:xfrm>
                <a:off x="220429" y="233971"/>
                <a:ext cx="54920" cy="5567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8" y="0"/>
                      <a:pt x="0" y="4841"/>
                      <a:pt x="0" y="10800"/>
                    </a:cubicBezTo>
                    <a:cubicBezTo>
                      <a:pt x="0" y="16759"/>
                      <a:pt x="4838" y="21600"/>
                      <a:pt x="10800" y="21600"/>
                    </a:cubicBezTo>
                    <a:cubicBezTo>
                      <a:pt x="16761" y="21600"/>
                      <a:pt x="21600" y="16759"/>
                      <a:pt x="21600" y="10800"/>
                    </a:cubicBezTo>
                    <a:cubicBezTo>
                      <a:pt x="21600" y="4841"/>
                      <a:pt x="16761" y="0"/>
                      <a:pt x="10800" y="0"/>
                    </a:cubicBezTo>
                  </a:path>
                </a:pathLst>
              </a:custGeom>
              <a:solidFill>
                <a:srgbClr val="619405"/>
              </a:solidFill>
              <a:ln w="12700" cap="flat">
                <a:noFill/>
                <a:miter lim="400000"/>
              </a:ln>
              <a:effectLst/>
            </p:spPr>
            <p:txBody>
              <a:bodyPr wrap="square" lIns="0" tIns="0" rIns="0" bIns="0" numCol="1" anchor="ctr">
                <a:noAutofit/>
              </a:bodyPr>
              <a:lstStyle/>
              <a:p>
                <a:pPr defTabSz="457200">
                  <a:defRPr sz="3000">
                    <a:effectLst>
                      <a:outerShdw blurRad="38100" dist="38100" dir="2700000" rotWithShape="0">
                        <a:srgbClr val="000000"/>
                      </a:outerShdw>
                    </a:effectLst>
                  </a:defRPr>
                </a:pPr>
                <a:endParaRPr sz="30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5" name="Shape 1853">
                <a:extLst>
                  <a:ext uri="{FF2B5EF4-FFF2-40B4-BE49-F238E27FC236}">
                    <a16:creationId xmlns:a16="http://schemas.microsoft.com/office/drawing/2014/main" id="{56943C4C-4A75-4ABA-B0C1-87D6B71CD73E}"/>
                  </a:ext>
                </a:extLst>
              </p:cNvPr>
              <p:cNvSpPr/>
              <p:nvPr/>
            </p:nvSpPr>
            <p:spPr>
              <a:xfrm>
                <a:off x="0" y="-1"/>
                <a:ext cx="440101" cy="427318"/>
              </a:xfrm>
              <a:custGeom>
                <a:avLst/>
                <a:gdLst/>
                <a:ahLst/>
                <a:cxnLst>
                  <a:cxn ang="0">
                    <a:pos x="wd2" y="hd2"/>
                  </a:cxn>
                  <a:cxn ang="5400000">
                    <a:pos x="wd2" y="hd2"/>
                  </a:cxn>
                  <a:cxn ang="10800000">
                    <a:pos x="wd2" y="hd2"/>
                  </a:cxn>
                  <a:cxn ang="16200000">
                    <a:pos x="wd2" y="hd2"/>
                  </a:cxn>
                </a:cxnLst>
                <a:rect l="0" t="0" r="r" b="b"/>
                <a:pathLst>
                  <a:path w="20946" h="21600" extrusionOk="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7018" y="1393"/>
                    </a:lnTo>
                    <a:cubicBezTo>
                      <a:pt x="17379" y="1393"/>
                      <a:pt x="17673" y="1705"/>
                      <a:pt x="17673" y="2090"/>
                    </a:cubicBezTo>
                    <a:lnTo>
                      <a:pt x="17673" y="6398"/>
                    </a:lnTo>
                    <a:cubicBezTo>
                      <a:pt x="17466" y="6321"/>
                      <a:pt x="17249" y="6270"/>
                      <a:pt x="17018" y="6270"/>
                    </a:cubicBezTo>
                    <a:lnTo>
                      <a:pt x="17018" y="2787"/>
                    </a:lnTo>
                    <a:cubicBezTo>
                      <a:pt x="17018" y="2401"/>
                      <a:pt x="16724" y="2090"/>
                      <a:pt x="16363" y="2090"/>
                    </a:cubicBezTo>
                    <a:lnTo>
                      <a:pt x="2617" y="2090"/>
                    </a:lnTo>
                    <a:cubicBezTo>
                      <a:pt x="2256" y="2090"/>
                      <a:pt x="1963" y="2401"/>
                      <a:pt x="1963" y="2787"/>
                    </a:cubicBezTo>
                    <a:lnTo>
                      <a:pt x="1963" y="5534"/>
                    </a:lnTo>
                    <a:cubicBezTo>
                      <a:pt x="1559" y="5094"/>
                      <a:pt x="1309" y="4495"/>
                      <a:pt x="1309" y="3832"/>
                    </a:cubicBezTo>
                    <a:cubicBezTo>
                      <a:pt x="1309" y="2485"/>
                      <a:pt x="2334" y="1393"/>
                      <a:pt x="3600" y="1393"/>
                    </a:cubicBezTo>
                    <a:moveTo>
                      <a:pt x="18983" y="8361"/>
                    </a:moveTo>
                    <a:lnTo>
                      <a:pt x="18982" y="8361"/>
                    </a:lnTo>
                    <a:lnTo>
                      <a:pt x="18982" y="2090"/>
                    </a:lnTo>
                    <a:cubicBezTo>
                      <a:pt x="18982" y="935"/>
                      <a:pt x="18102" y="0"/>
                      <a:pt x="17018" y="0"/>
                    </a:cubicBez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solidFill>
                <a:schemeClr val="bg1">
                  <a:lumMod val="75000"/>
                </a:schemeClr>
              </a:solidFill>
              <a:ln w="12700" cap="flat">
                <a:noFill/>
                <a:miter lim="400000"/>
              </a:ln>
              <a:effectLst/>
            </p:spPr>
            <p:txBody>
              <a:bodyPr wrap="square" lIns="0" tIns="0" rIns="0" bIns="0" numCol="1" anchor="ctr">
                <a:noAutofit/>
              </a:bodyPr>
              <a:lstStyle/>
              <a:p>
                <a:pPr defTabSz="457200">
                  <a:defRPr sz="3000">
                    <a:effectLst>
                      <a:outerShdw blurRad="38100" dist="38100" dir="2700000" rotWithShape="0">
                        <a:srgbClr val="000000"/>
                      </a:outerShdw>
                    </a:effectLst>
                  </a:defRPr>
                </a:pPr>
                <a:endParaRPr sz="3000">
                  <a:latin typeface="微软雅黑" panose="020B0503020204020204" pitchFamily="34" charset="-122"/>
                  <a:ea typeface="微软雅黑" panose="020B0503020204020204" pitchFamily="34" charset="-122"/>
                  <a:sym typeface="微软雅黑" panose="020B0503020204020204" pitchFamily="34" charset="-122"/>
                </a:endParaRPr>
              </a:p>
            </p:txBody>
          </p:sp>
        </p:grpSp>
      </p:grpSp>
      <p:grpSp>
        <p:nvGrpSpPr>
          <p:cNvPr id="56" name="Group 1860">
            <a:extLst>
              <a:ext uri="{FF2B5EF4-FFF2-40B4-BE49-F238E27FC236}">
                <a16:creationId xmlns:a16="http://schemas.microsoft.com/office/drawing/2014/main" id="{7C17D42A-1A86-42F1-8900-5E64A82EE7FE}"/>
              </a:ext>
            </a:extLst>
          </p:cNvPr>
          <p:cNvGrpSpPr/>
          <p:nvPr/>
        </p:nvGrpSpPr>
        <p:grpSpPr>
          <a:xfrm>
            <a:off x="5105598" y="2622669"/>
            <a:ext cx="1196782" cy="1495429"/>
            <a:chOff x="0" y="0"/>
            <a:chExt cx="1196936" cy="1495427"/>
          </a:xfrm>
        </p:grpSpPr>
        <p:sp>
          <p:nvSpPr>
            <p:cNvPr id="57" name="Shape 1856">
              <a:extLst>
                <a:ext uri="{FF2B5EF4-FFF2-40B4-BE49-F238E27FC236}">
                  <a16:creationId xmlns:a16="http://schemas.microsoft.com/office/drawing/2014/main" id="{8BBF6001-8945-4CFA-ABB0-3A91EF9B99E8}"/>
                </a:ext>
              </a:extLst>
            </p:cNvPr>
            <p:cNvSpPr/>
            <p:nvPr/>
          </p:nvSpPr>
          <p:spPr>
            <a:xfrm>
              <a:off x="0" y="0"/>
              <a:ext cx="1196937" cy="1495428"/>
            </a:xfrm>
            <a:custGeom>
              <a:avLst/>
              <a:gdLst/>
              <a:ahLst/>
              <a:cxnLst>
                <a:cxn ang="0">
                  <a:pos x="wd2" y="hd2"/>
                </a:cxn>
                <a:cxn ang="5400000">
                  <a:pos x="wd2" y="hd2"/>
                </a:cxn>
                <a:cxn ang="10800000">
                  <a:pos x="wd2" y="hd2"/>
                </a:cxn>
                <a:cxn ang="16200000">
                  <a:pos x="wd2" y="hd2"/>
                </a:cxn>
              </a:cxnLst>
              <a:rect l="0" t="0" r="r" b="b"/>
              <a:pathLst>
                <a:path w="20455" h="20673" extrusionOk="0">
                  <a:moveTo>
                    <a:pt x="20455" y="2841"/>
                  </a:moveTo>
                  <a:lnTo>
                    <a:pt x="18291" y="4592"/>
                  </a:lnTo>
                  <a:lnTo>
                    <a:pt x="18291" y="4592"/>
                  </a:lnTo>
                  <a:cubicBezTo>
                    <a:pt x="14808" y="1773"/>
                    <a:pt x="9160" y="1772"/>
                    <a:pt x="5676" y="4590"/>
                  </a:cubicBezTo>
                  <a:cubicBezTo>
                    <a:pt x="2192" y="7409"/>
                    <a:pt x="2191" y="11979"/>
                    <a:pt x="5675" y="14798"/>
                  </a:cubicBezTo>
                  <a:cubicBezTo>
                    <a:pt x="6654" y="15591"/>
                    <a:pt x="7848" y="16188"/>
                    <a:pt x="9163" y="16542"/>
                  </a:cubicBezTo>
                  <a:lnTo>
                    <a:pt x="9032" y="15051"/>
                  </a:lnTo>
                  <a:lnTo>
                    <a:pt x="12719" y="18129"/>
                  </a:lnTo>
                  <a:lnTo>
                    <a:pt x="9523" y="20673"/>
                  </a:lnTo>
                  <a:lnTo>
                    <a:pt x="9391" y="19158"/>
                  </a:lnTo>
                  <a:lnTo>
                    <a:pt x="9391" y="19158"/>
                  </a:lnTo>
                  <a:cubicBezTo>
                    <a:pt x="2931" y="18000"/>
                    <a:pt x="-1145" y="12824"/>
                    <a:pt x="287" y="7598"/>
                  </a:cubicBezTo>
                  <a:cubicBezTo>
                    <a:pt x="1718" y="2371"/>
                    <a:pt x="8115" y="-927"/>
                    <a:pt x="14575" y="231"/>
                  </a:cubicBezTo>
                  <a:cubicBezTo>
                    <a:pt x="16802" y="631"/>
                    <a:pt x="18842" y="1536"/>
                    <a:pt x="20455" y="2841"/>
                  </a:cubicBezTo>
                  <a:close/>
                </a:path>
              </a:pathLst>
            </a:custGeom>
            <a:ln>
              <a:noFill/>
            </a:ln>
          </p:spPr>
          <p:style>
            <a:lnRef idx="3">
              <a:schemeClr val="lt1"/>
            </a:lnRef>
            <a:fillRef idx="1">
              <a:schemeClr val="accent2"/>
            </a:fillRef>
            <a:effectRef idx="1">
              <a:schemeClr val="accent2"/>
            </a:effectRef>
            <a:fontRef idx="minor">
              <a:schemeClr val="lt1"/>
            </a:fontRef>
          </p:style>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8" name="Group 1859">
              <a:extLst>
                <a:ext uri="{FF2B5EF4-FFF2-40B4-BE49-F238E27FC236}">
                  <a16:creationId xmlns:a16="http://schemas.microsoft.com/office/drawing/2014/main" id="{280D83A6-7E78-4225-8E73-5C91400DF116}"/>
                </a:ext>
              </a:extLst>
            </p:cNvPr>
            <p:cNvGrpSpPr/>
            <p:nvPr/>
          </p:nvGrpSpPr>
          <p:grpSpPr>
            <a:xfrm>
              <a:off x="491812" y="491937"/>
              <a:ext cx="418746" cy="418727"/>
              <a:chOff x="0" y="0"/>
              <a:chExt cx="418744" cy="418726"/>
            </a:xfrm>
          </p:grpSpPr>
          <p:sp>
            <p:nvSpPr>
              <p:cNvPr id="59" name="Shape 1857">
                <a:extLst>
                  <a:ext uri="{FF2B5EF4-FFF2-40B4-BE49-F238E27FC236}">
                    <a16:creationId xmlns:a16="http://schemas.microsoft.com/office/drawing/2014/main" id="{D202D382-8940-4F39-8318-B988A326292A}"/>
                  </a:ext>
                </a:extLst>
              </p:cNvPr>
              <p:cNvSpPr/>
              <p:nvPr/>
            </p:nvSpPr>
            <p:spPr>
              <a:xfrm>
                <a:off x="-1" y="-1"/>
                <a:ext cx="418746" cy="418728"/>
              </a:xfrm>
              <a:custGeom>
                <a:avLst/>
                <a:gdLst/>
                <a:ahLst/>
                <a:cxnLst>
                  <a:cxn ang="0">
                    <a:pos x="wd2" y="hd2"/>
                  </a:cxn>
                  <a:cxn ang="5400000">
                    <a:pos x="wd2" y="hd2"/>
                  </a:cxn>
                  <a:cxn ang="10800000">
                    <a:pos x="wd2" y="hd2"/>
                  </a:cxn>
                  <a:cxn ang="16200000">
                    <a:pos x="wd2" y="hd2"/>
                  </a:cxn>
                </a:cxnLst>
                <a:rect l="0" t="0" r="r" b="b"/>
                <a:pathLst>
                  <a:path w="21600" h="21600" extrusionOk="0">
                    <a:moveTo>
                      <a:pt x="20235" y="9811"/>
                    </a:moveTo>
                    <a:cubicBezTo>
                      <a:pt x="20220" y="10144"/>
                      <a:pt x="20081" y="10800"/>
                      <a:pt x="18899" y="10800"/>
                    </a:cubicBezTo>
                    <a:lnTo>
                      <a:pt x="17549" y="10800"/>
                    </a:lnTo>
                    <a:cubicBezTo>
                      <a:pt x="17363" y="10800"/>
                      <a:pt x="17212" y="10951"/>
                      <a:pt x="17212" y="11138"/>
                    </a:cubicBezTo>
                    <a:cubicBezTo>
                      <a:pt x="17212" y="11325"/>
                      <a:pt x="17363" y="11476"/>
                      <a:pt x="17549" y="11476"/>
                    </a:cubicBezTo>
                    <a:lnTo>
                      <a:pt x="18858" y="11476"/>
                    </a:lnTo>
                    <a:cubicBezTo>
                      <a:pt x="19870" y="11476"/>
                      <a:pt x="20003" y="12315"/>
                      <a:pt x="19938" y="12720"/>
                    </a:cubicBezTo>
                    <a:cubicBezTo>
                      <a:pt x="19855" y="13224"/>
                      <a:pt x="19618" y="14176"/>
                      <a:pt x="18478" y="14176"/>
                    </a:cubicBezTo>
                    <a:lnTo>
                      <a:pt x="16874" y="14176"/>
                    </a:lnTo>
                    <a:cubicBezTo>
                      <a:pt x="16688" y="14176"/>
                      <a:pt x="16537" y="14326"/>
                      <a:pt x="16537" y="14513"/>
                    </a:cubicBezTo>
                    <a:cubicBezTo>
                      <a:pt x="16537" y="14700"/>
                      <a:pt x="16688" y="14851"/>
                      <a:pt x="16874" y="14851"/>
                    </a:cubicBezTo>
                    <a:lnTo>
                      <a:pt x="18203" y="14851"/>
                    </a:lnTo>
                    <a:cubicBezTo>
                      <a:pt x="19343" y="14851"/>
                      <a:pt x="19243" y="15719"/>
                      <a:pt x="19079" y="16238"/>
                    </a:cubicBezTo>
                    <a:cubicBezTo>
                      <a:pt x="18864" y="16919"/>
                      <a:pt x="18732" y="17550"/>
                      <a:pt x="17297" y="17550"/>
                    </a:cubicBezTo>
                    <a:lnTo>
                      <a:pt x="16196" y="17550"/>
                    </a:lnTo>
                    <a:cubicBezTo>
                      <a:pt x="16009" y="17550"/>
                      <a:pt x="15859" y="17701"/>
                      <a:pt x="15859" y="17888"/>
                    </a:cubicBezTo>
                    <a:cubicBezTo>
                      <a:pt x="15859" y="18074"/>
                      <a:pt x="16009" y="18226"/>
                      <a:pt x="16196" y="18226"/>
                    </a:cubicBezTo>
                    <a:lnTo>
                      <a:pt x="17255" y="18226"/>
                    </a:lnTo>
                    <a:cubicBezTo>
                      <a:pt x="17993" y="18226"/>
                      <a:pt x="18027" y="18924"/>
                      <a:pt x="17950" y="19175"/>
                    </a:cubicBezTo>
                    <a:cubicBezTo>
                      <a:pt x="17866" y="19449"/>
                      <a:pt x="17767" y="19652"/>
                      <a:pt x="17762" y="19661"/>
                    </a:cubicBezTo>
                    <a:cubicBezTo>
                      <a:pt x="17558" y="20029"/>
                      <a:pt x="17229" y="20250"/>
                      <a:pt x="16534" y="20250"/>
                    </a:cubicBezTo>
                    <a:lnTo>
                      <a:pt x="12844" y="20250"/>
                    </a:lnTo>
                    <a:cubicBezTo>
                      <a:pt x="10990" y="20250"/>
                      <a:pt x="9151" y="19830"/>
                      <a:pt x="9104" y="19819"/>
                    </a:cubicBezTo>
                    <a:cubicBezTo>
                      <a:pt x="6299" y="19173"/>
                      <a:pt x="6152" y="19123"/>
                      <a:pt x="5976" y="19073"/>
                    </a:cubicBezTo>
                    <a:cubicBezTo>
                      <a:pt x="5976" y="19073"/>
                      <a:pt x="5405" y="18977"/>
                      <a:pt x="5405" y="18479"/>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6"/>
                    </a:moveTo>
                    <a:cubicBezTo>
                      <a:pt x="4724" y="19949"/>
                      <a:pt x="4423" y="20250"/>
                      <a:pt x="4049" y="20250"/>
                    </a:cubicBezTo>
                    <a:lnTo>
                      <a:pt x="2024" y="20250"/>
                    </a:lnTo>
                    <a:cubicBezTo>
                      <a:pt x="1652" y="20250"/>
                      <a:pt x="1349" y="19949"/>
                      <a:pt x="1349" y="19576"/>
                    </a:cubicBezTo>
                    <a:lnTo>
                      <a:pt x="1349" y="8774"/>
                    </a:lnTo>
                    <a:cubicBezTo>
                      <a:pt x="1349" y="8401"/>
                      <a:pt x="1652" y="8100"/>
                      <a:pt x="2024" y="8100"/>
                    </a:cubicBezTo>
                    <a:lnTo>
                      <a:pt x="4049" y="8100"/>
                    </a:lnTo>
                    <a:cubicBezTo>
                      <a:pt x="4423" y="8100"/>
                      <a:pt x="4724" y="8401"/>
                      <a:pt x="4724" y="8774"/>
                    </a:cubicBezTo>
                    <a:cubicBezTo>
                      <a:pt x="4724" y="8774"/>
                      <a:pt x="4724" y="19576"/>
                      <a:pt x="4724" y="19576"/>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6"/>
                    </a:lnTo>
                    <a:cubicBezTo>
                      <a:pt x="0" y="20692"/>
                      <a:pt x="908" y="21600"/>
                      <a:pt x="2024" y="21600"/>
                    </a:cubicBezTo>
                    <a:lnTo>
                      <a:pt x="4049" y="21600"/>
                    </a:lnTo>
                    <a:cubicBezTo>
                      <a:pt x="4853" y="21600"/>
                      <a:pt x="5525" y="21115"/>
                      <a:pt x="5850" y="20435"/>
                    </a:cubicBezTo>
                    <a:cubicBezTo>
                      <a:pt x="5859" y="20438"/>
                      <a:pt x="5873" y="20442"/>
                      <a:pt x="5882" y="20443"/>
                    </a:cubicBezTo>
                    <a:cubicBezTo>
                      <a:pt x="5927" y="20455"/>
                      <a:pt x="5979" y="20468"/>
                      <a:pt x="6044" y="20486"/>
                    </a:cubicBezTo>
                    <a:cubicBezTo>
                      <a:pt x="6056" y="20488"/>
                      <a:pt x="6062" y="20489"/>
                      <a:pt x="6074" y="20493"/>
                    </a:cubicBezTo>
                    <a:cubicBezTo>
                      <a:pt x="6464" y="20589"/>
                      <a:pt x="7212" y="20769"/>
                      <a:pt x="8812" y="21136"/>
                    </a:cubicBezTo>
                    <a:cubicBezTo>
                      <a:pt x="9155" y="21214"/>
                      <a:pt x="10966" y="21600"/>
                      <a:pt x="12844" y="21600"/>
                    </a:cubicBezTo>
                    <a:lnTo>
                      <a:pt x="16534" y="21600"/>
                    </a:lnTo>
                    <a:cubicBezTo>
                      <a:pt x="17659" y="21600"/>
                      <a:pt x="18469" y="21168"/>
                      <a:pt x="18952" y="20299"/>
                    </a:cubicBezTo>
                    <a:cubicBezTo>
                      <a:pt x="18958" y="20286"/>
                      <a:pt x="19114" y="19983"/>
                      <a:pt x="19240" y="19573"/>
                    </a:cubicBezTo>
                    <a:cubicBezTo>
                      <a:pt x="19336" y="19264"/>
                      <a:pt x="19371" y="18828"/>
                      <a:pt x="19256" y="18385"/>
                    </a:cubicBezTo>
                    <a:cubicBezTo>
                      <a:pt x="19981" y="17887"/>
                      <a:pt x="20214" y="17134"/>
                      <a:pt x="20366" y="16644"/>
                    </a:cubicBezTo>
                    <a:cubicBezTo>
                      <a:pt x="20620" y="15839"/>
                      <a:pt x="20544" y="15236"/>
                      <a:pt x="20367" y="14804"/>
                    </a:cubicBezTo>
                    <a:cubicBezTo>
                      <a:pt x="20775" y="14419"/>
                      <a:pt x="21122" y="13832"/>
                      <a:pt x="21269" y="12936"/>
                    </a:cubicBezTo>
                    <a:cubicBezTo>
                      <a:pt x="21361" y="12381"/>
                      <a:pt x="21263" y="11810"/>
                      <a:pt x="21007" y="11335"/>
                    </a:cubicBezTo>
                    <a:cubicBezTo>
                      <a:pt x="21389" y="10906"/>
                      <a:pt x="21564" y="10365"/>
                      <a:pt x="21583" y="9865"/>
                    </a:cubicBezTo>
                    <a:lnTo>
                      <a:pt x="21591" y="9724"/>
                    </a:lnTo>
                    <a:cubicBezTo>
                      <a:pt x="21596" y="9635"/>
                      <a:pt x="21600" y="9581"/>
                      <a:pt x="21600" y="9386"/>
                    </a:cubicBezTo>
                    <a:cubicBezTo>
                      <a:pt x="21600" y="8533"/>
                      <a:pt x="21010" y="7446"/>
                      <a:pt x="19686" y="7069"/>
                    </a:cubicBezTo>
                  </a:path>
                </a:pathLst>
              </a:custGeom>
              <a:solidFill>
                <a:schemeClr val="bg1">
                  <a:lumMod val="75000"/>
                </a:schemeClr>
              </a:solidFill>
              <a:ln w="12700" cap="flat">
                <a:noFill/>
                <a:miter lim="400000"/>
              </a:ln>
              <a:effectLst/>
            </p:spPr>
            <p:txBody>
              <a:bodyPr wrap="square" lIns="0" tIns="0" rIns="0" bIns="0" numCol="1" anchor="ctr">
                <a:noAutofit/>
              </a:bodyPr>
              <a:lstStyle/>
              <a:p>
                <a:pPr defTabSz="457200">
                  <a:defRPr sz="3000">
                    <a:effectLst>
                      <a:outerShdw blurRad="38100" dist="38100" dir="2700000" rotWithShape="0">
                        <a:srgbClr val="000000"/>
                      </a:outerShdw>
                    </a:effectLst>
                  </a:defRPr>
                </a:pPr>
                <a:endParaRPr sz="30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Shape 1858">
                <a:extLst>
                  <a:ext uri="{FF2B5EF4-FFF2-40B4-BE49-F238E27FC236}">
                    <a16:creationId xmlns:a16="http://schemas.microsoft.com/office/drawing/2014/main" id="{E4DB8C33-060E-46EB-8763-9827A1DAAE08}"/>
                  </a:ext>
                </a:extLst>
              </p:cNvPr>
              <p:cNvSpPr/>
              <p:nvPr/>
            </p:nvSpPr>
            <p:spPr>
              <a:xfrm>
                <a:off x="39368" y="340007"/>
                <a:ext cx="39371" cy="39368"/>
              </a:xfrm>
              <a:custGeom>
                <a:avLst/>
                <a:gdLst/>
                <a:ahLst/>
                <a:cxnLst>
                  <a:cxn ang="0">
                    <a:pos x="wd2" y="hd2"/>
                  </a:cxn>
                  <a:cxn ang="5400000">
                    <a:pos x="wd2" y="hd2"/>
                  </a:cxn>
                  <a:cxn ang="10800000">
                    <a:pos x="wd2" y="hd2"/>
                  </a:cxn>
                  <a:cxn ang="16200000">
                    <a:pos x="wd2" y="hd2"/>
                  </a:cxn>
                </a:cxnLst>
                <a:rect l="0" t="0" r="r" b="b"/>
                <a:pathLst>
                  <a:path w="21600" h="21600" extrusionOk="0">
                    <a:moveTo>
                      <a:pt x="10800" y="14401"/>
                    </a:moveTo>
                    <a:cubicBezTo>
                      <a:pt x="8820" y="14401"/>
                      <a:pt x="7200" y="12783"/>
                      <a:pt x="7200" y="10801"/>
                    </a:cubicBezTo>
                    <a:cubicBezTo>
                      <a:pt x="7200" y="8817"/>
                      <a:pt x="8820" y="7200"/>
                      <a:pt x="10800" y="7200"/>
                    </a:cubicBezTo>
                    <a:cubicBezTo>
                      <a:pt x="12779" y="7200"/>
                      <a:pt x="14400" y="8817"/>
                      <a:pt x="14400" y="10801"/>
                    </a:cubicBezTo>
                    <a:cubicBezTo>
                      <a:pt x="14400" y="12783"/>
                      <a:pt x="12779" y="14401"/>
                      <a:pt x="10800" y="14401"/>
                    </a:cubicBezTo>
                    <a:moveTo>
                      <a:pt x="10800" y="0"/>
                    </a:moveTo>
                    <a:cubicBezTo>
                      <a:pt x="4837" y="0"/>
                      <a:pt x="0" y="4837"/>
                      <a:pt x="0" y="10801"/>
                    </a:cubicBezTo>
                    <a:cubicBezTo>
                      <a:pt x="0" y="16763"/>
                      <a:pt x="4837" y="21600"/>
                      <a:pt x="10800" y="21600"/>
                    </a:cubicBezTo>
                    <a:cubicBezTo>
                      <a:pt x="16762" y="21600"/>
                      <a:pt x="21600" y="16763"/>
                      <a:pt x="21600" y="10801"/>
                    </a:cubicBezTo>
                    <a:cubicBezTo>
                      <a:pt x="21600" y="4837"/>
                      <a:pt x="16762" y="0"/>
                      <a:pt x="10800" y="0"/>
                    </a:cubicBezTo>
                  </a:path>
                </a:pathLst>
              </a:custGeom>
              <a:solidFill>
                <a:srgbClr val="D05126"/>
              </a:solidFill>
              <a:ln w="12700" cap="flat">
                <a:noFill/>
                <a:miter lim="400000"/>
              </a:ln>
              <a:effectLst/>
            </p:spPr>
            <p:txBody>
              <a:bodyPr wrap="square" lIns="0" tIns="0" rIns="0" bIns="0" numCol="1" anchor="ctr">
                <a:noAutofit/>
              </a:bodyPr>
              <a:lstStyle/>
              <a:p>
                <a:pPr defTabSz="457200">
                  <a:defRPr sz="3000">
                    <a:effectLst>
                      <a:outerShdw blurRad="38100" dist="38100" dir="2700000" rotWithShape="0">
                        <a:srgbClr val="000000"/>
                      </a:outerShdw>
                    </a:effectLst>
                  </a:defRPr>
                </a:pPr>
                <a:endParaRPr sz="3000">
                  <a:latin typeface="微软雅黑" panose="020B0503020204020204" pitchFamily="34" charset="-122"/>
                  <a:ea typeface="微软雅黑" panose="020B0503020204020204" pitchFamily="34" charset="-122"/>
                  <a:sym typeface="微软雅黑" panose="020B0503020204020204" pitchFamily="34" charset="-122"/>
                </a:endParaRPr>
              </a:p>
            </p:txBody>
          </p:sp>
        </p:grpSp>
      </p:grpSp>
      <p:grpSp>
        <p:nvGrpSpPr>
          <p:cNvPr id="61" name="Group 1865">
            <a:extLst>
              <a:ext uri="{FF2B5EF4-FFF2-40B4-BE49-F238E27FC236}">
                <a16:creationId xmlns:a16="http://schemas.microsoft.com/office/drawing/2014/main" id="{9517C173-35F0-493F-B0E8-EEC7BDCB516B}"/>
              </a:ext>
            </a:extLst>
          </p:cNvPr>
          <p:cNvGrpSpPr/>
          <p:nvPr/>
        </p:nvGrpSpPr>
        <p:grpSpPr>
          <a:xfrm>
            <a:off x="5558610" y="1685719"/>
            <a:ext cx="1401890" cy="1495278"/>
            <a:chOff x="0" y="0"/>
            <a:chExt cx="1402071" cy="1495277"/>
          </a:xfrm>
          <a:solidFill>
            <a:srgbClr val="0073E4"/>
          </a:solidFill>
        </p:grpSpPr>
        <p:sp>
          <p:nvSpPr>
            <p:cNvPr id="62" name="Shape 1861">
              <a:extLst>
                <a:ext uri="{FF2B5EF4-FFF2-40B4-BE49-F238E27FC236}">
                  <a16:creationId xmlns:a16="http://schemas.microsoft.com/office/drawing/2014/main" id="{245B7B6F-D3A5-470F-87D1-3E519D5F34FA}"/>
                </a:ext>
              </a:extLst>
            </p:cNvPr>
            <p:cNvSpPr/>
            <p:nvPr/>
          </p:nvSpPr>
          <p:spPr>
            <a:xfrm>
              <a:off x="0" y="0"/>
              <a:ext cx="1402072" cy="1495278"/>
            </a:xfrm>
            <a:custGeom>
              <a:avLst/>
              <a:gdLst/>
              <a:ahLst/>
              <a:cxnLst>
                <a:cxn ang="0">
                  <a:pos x="wd2" y="hd2"/>
                </a:cxn>
                <a:cxn ang="5400000">
                  <a:pos x="wd2" y="hd2"/>
                </a:cxn>
                <a:cxn ang="10800000">
                  <a:pos x="wd2" y="hd2"/>
                </a:cxn>
                <a:cxn ang="16200000">
                  <a:pos x="wd2" y="hd2"/>
                </a:cxn>
              </a:cxnLst>
              <a:rect l="0" t="0" r="r" b="b"/>
              <a:pathLst>
                <a:path w="21600" h="21600" extrusionOk="0">
                  <a:moveTo>
                    <a:pt x="0" y="10129"/>
                  </a:moveTo>
                  <a:cubicBezTo>
                    <a:pt x="0" y="4535"/>
                    <a:pt x="4835" y="0"/>
                    <a:pt x="10800" y="0"/>
                  </a:cubicBezTo>
                  <a:cubicBezTo>
                    <a:pt x="16765" y="0"/>
                    <a:pt x="21600" y="4535"/>
                    <a:pt x="21600" y="10129"/>
                  </a:cubicBezTo>
                  <a:cubicBezTo>
                    <a:pt x="21600" y="14878"/>
                    <a:pt x="18081" y="18990"/>
                    <a:pt x="13137" y="20017"/>
                  </a:cubicBezTo>
                  <a:lnTo>
                    <a:pt x="13018" y="21600"/>
                  </a:lnTo>
                  <a:lnTo>
                    <a:pt x="10136" y="18942"/>
                  </a:lnTo>
                  <a:lnTo>
                    <a:pt x="13460" y="15726"/>
                  </a:lnTo>
                  <a:lnTo>
                    <a:pt x="13343" y="17284"/>
                  </a:lnTo>
                  <a:lnTo>
                    <a:pt x="13343" y="17284"/>
                  </a:lnTo>
                  <a:cubicBezTo>
                    <a:pt x="17556" y="15967"/>
                    <a:pt x="19833" y="11696"/>
                    <a:pt x="18429" y="7744"/>
                  </a:cubicBezTo>
                  <a:cubicBezTo>
                    <a:pt x="17025" y="3792"/>
                    <a:pt x="12471" y="1656"/>
                    <a:pt x="8257" y="2973"/>
                  </a:cubicBezTo>
                  <a:cubicBezTo>
                    <a:pt x="4973" y="4000"/>
                    <a:pt x="2758" y="6882"/>
                    <a:pt x="2758" y="10129"/>
                  </a:cubicBezTo>
                  <a:close/>
                </a:path>
              </a:pathLst>
            </a:custGeom>
            <a:ln>
              <a:noFill/>
            </a:ln>
          </p:spPr>
          <p:style>
            <a:lnRef idx="3">
              <a:schemeClr val="lt1"/>
            </a:lnRef>
            <a:fillRef idx="1">
              <a:schemeClr val="accent1"/>
            </a:fillRef>
            <a:effectRef idx="1">
              <a:schemeClr val="accent1"/>
            </a:effectRef>
            <a:fontRef idx="minor">
              <a:schemeClr val="lt1"/>
            </a:fontRef>
          </p:style>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63" name="Group 1864">
              <a:extLst>
                <a:ext uri="{FF2B5EF4-FFF2-40B4-BE49-F238E27FC236}">
                  <a16:creationId xmlns:a16="http://schemas.microsoft.com/office/drawing/2014/main" id="{CFCA1A7F-6689-45FA-8DCF-7205B73EC95E}"/>
                </a:ext>
              </a:extLst>
            </p:cNvPr>
            <p:cNvGrpSpPr/>
            <p:nvPr/>
          </p:nvGrpSpPr>
          <p:grpSpPr>
            <a:xfrm>
              <a:off x="550538" y="406280"/>
              <a:ext cx="350036" cy="510227"/>
              <a:chOff x="0" y="0"/>
              <a:chExt cx="350035" cy="510226"/>
            </a:xfrm>
            <a:grpFill/>
          </p:grpSpPr>
          <p:sp>
            <p:nvSpPr>
              <p:cNvPr id="64" name="Shape 1862">
                <a:extLst>
                  <a:ext uri="{FF2B5EF4-FFF2-40B4-BE49-F238E27FC236}">
                    <a16:creationId xmlns:a16="http://schemas.microsoft.com/office/drawing/2014/main" id="{C99D60A8-6306-4010-BFC9-E17DF7F01D53}"/>
                  </a:ext>
                </a:extLst>
              </p:cNvPr>
              <p:cNvSpPr/>
              <p:nvPr/>
            </p:nvSpPr>
            <p:spPr>
              <a:xfrm>
                <a:off x="-1" y="-1"/>
                <a:ext cx="350037" cy="510228"/>
              </a:xfrm>
              <a:custGeom>
                <a:avLst/>
                <a:gdLst/>
                <a:ahLst/>
                <a:cxnLst>
                  <a:cxn ang="0">
                    <a:pos x="wd2" y="hd2"/>
                  </a:cxn>
                  <a:cxn ang="5400000">
                    <a:pos x="wd2" y="hd2"/>
                  </a:cxn>
                  <a:cxn ang="10800000">
                    <a:pos x="wd2" y="hd2"/>
                  </a:cxn>
                  <a:cxn ang="16200000">
                    <a:pos x="wd2" y="hd2"/>
                  </a:cxn>
                </a:cxnLst>
                <a:rect l="0" t="0" r="r" b="b"/>
                <a:pathLst>
                  <a:path w="21600" h="21600" extrusionOk="0">
                    <a:moveTo>
                      <a:pt x="15386" y="14176"/>
                    </a:moveTo>
                    <a:lnTo>
                      <a:pt x="6223" y="14176"/>
                    </a:lnTo>
                    <a:cubicBezTo>
                      <a:pt x="5734" y="13447"/>
                      <a:pt x="5147" y="12717"/>
                      <a:pt x="4568" y="12004"/>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2"/>
                    </a:cubicBezTo>
                    <a:cubicBezTo>
                      <a:pt x="16455" y="12724"/>
                      <a:pt x="15873" y="13450"/>
                      <a:pt x="15386" y="14176"/>
                    </a:cubicBezTo>
                    <a:moveTo>
                      <a:pt x="10800" y="20250"/>
                    </a:moveTo>
                    <a:cubicBezTo>
                      <a:pt x="9805" y="20250"/>
                      <a:pt x="9347" y="20172"/>
                      <a:pt x="8839" y="19407"/>
                    </a:cubicBezTo>
                    <a:lnTo>
                      <a:pt x="13000" y="19049"/>
                    </a:lnTo>
                    <a:cubicBezTo>
                      <a:pt x="12398" y="20185"/>
                      <a:pt x="11959" y="20250"/>
                      <a:pt x="10800" y="20250"/>
                    </a:cubicBezTo>
                    <a:moveTo>
                      <a:pt x="7595" y="16814"/>
                    </a:moveTo>
                    <a:cubicBezTo>
                      <a:pt x="7417" y="16408"/>
                      <a:pt x="7215" y="15979"/>
                      <a:pt x="6991" y="15526"/>
                    </a:cubicBezTo>
                    <a:lnTo>
                      <a:pt x="14616" y="15526"/>
                    </a:lnTo>
                    <a:cubicBezTo>
                      <a:pt x="14496" y="15768"/>
                      <a:pt x="14375" y="16011"/>
                      <a:pt x="14270" y="16240"/>
                    </a:cubicBezTo>
                    <a:cubicBezTo>
                      <a:pt x="14270" y="16240"/>
                      <a:pt x="7595" y="16814"/>
                      <a:pt x="7595" y="16814"/>
                    </a:cubicBezTo>
                    <a:close/>
                    <a:moveTo>
                      <a:pt x="13345" y="18344"/>
                    </a:moveTo>
                    <a:lnTo>
                      <a:pt x="8476" y="18763"/>
                    </a:lnTo>
                    <a:cubicBezTo>
                      <a:pt x="8303" y="18417"/>
                      <a:pt x="8116" y="18012"/>
                      <a:pt x="7890" y="17484"/>
                    </a:cubicBezTo>
                    <a:cubicBezTo>
                      <a:pt x="7887" y="17478"/>
                      <a:pt x="7883" y="17470"/>
                      <a:pt x="7881" y="17463"/>
                    </a:cubicBezTo>
                    <a:lnTo>
                      <a:pt x="13957" y="16942"/>
                    </a:lnTo>
                    <a:cubicBezTo>
                      <a:pt x="13871" y="17141"/>
                      <a:pt x="13778" y="17351"/>
                      <a:pt x="13698" y="17538"/>
                    </a:cubicBezTo>
                    <a:cubicBezTo>
                      <a:pt x="13569" y="17842"/>
                      <a:pt x="13453" y="18105"/>
                      <a:pt x="13345" y="18344"/>
                    </a:cubicBezTo>
                    <a:moveTo>
                      <a:pt x="10800" y="0"/>
                    </a:moveTo>
                    <a:cubicBezTo>
                      <a:pt x="4835" y="0"/>
                      <a:pt x="0" y="3324"/>
                      <a:pt x="0" y="7425"/>
                    </a:cubicBezTo>
                    <a:cubicBezTo>
                      <a:pt x="0" y="10146"/>
                      <a:pt x="3621" y="13030"/>
                      <a:pt x="4939" y="15563"/>
                    </a:cubicBezTo>
                    <a:cubicBezTo>
                      <a:pt x="6906" y="19340"/>
                      <a:pt x="6688" y="21600"/>
                      <a:pt x="10800" y="21600"/>
                    </a:cubicBezTo>
                    <a:cubicBezTo>
                      <a:pt x="14972" y="21600"/>
                      <a:pt x="14692" y="19350"/>
                      <a:pt x="16660" y="15578"/>
                    </a:cubicBezTo>
                    <a:cubicBezTo>
                      <a:pt x="17983" y="13040"/>
                      <a:pt x="21600" y="10124"/>
                      <a:pt x="21600" y="7425"/>
                    </a:cubicBezTo>
                    <a:cubicBezTo>
                      <a:pt x="21600" y="3324"/>
                      <a:pt x="16764" y="0"/>
                      <a:pt x="10800" y="0"/>
                    </a:cubicBezTo>
                  </a:path>
                </a:pathLst>
              </a:custGeom>
              <a:solidFill>
                <a:schemeClr val="bg1">
                  <a:lumMod val="75000"/>
                </a:schemeClr>
              </a:solidFill>
              <a:ln w="12700" cap="flat">
                <a:noFill/>
                <a:miter lim="400000"/>
              </a:ln>
              <a:effectLst/>
            </p:spPr>
            <p:txBody>
              <a:bodyPr wrap="square" lIns="0" tIns="0" rIns="0" bIns="0" numCol="1" anchor="ctr">
                <a:noAutofit/>
              </a:bodyPr>
              <a:lstStyle/>
              <a:p>
                <a:pPr defTabSz="457200">
                  <a:defRPr sz="3000">
                    <a:effectLst>
                      <a:outerShdw blurRad="38100" dist="38100" dir="2700000" rotWithShape="0">
                        <a:srgbClr val="000000"/>
                      </a:outerShdw>
                    </a:effectLst>
                  </a:defRPr>
                </a:pPr>
                <a:endParaRPr sz="30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5" name="Shape 1863">
                <a:extLst>
                  <a:ext uri="{FF2B5EF4-FFF2-40B4-BE49-F238E27FC236}">
                    <a16:creationId xmlns:a16="http://schemas.microsoft.com/office/drawing/2014/main" id="{48EA749B-7216-4DE8-A571-E70F02764F93}"/>
                  </a:ext>
                </a:extLst>
              </p:cNvPr>
              <p:cNvSpPr/>
              <p:nvPr/>
            </p:nvSpPr>
            <p:spPr>
              <a:xfrm>
                <a:off x="79237" y="80107"/>
                <a:ext cx="103618" cy="103618"/>
              </a:xfrm>
              <a:custGeom>
                <a:avLst/>
                <a:gdLst/>
                <a:ahLst/>
                <a:cxnLst>
                  <a:cxn ang="0">
                    <a:pos x="wd2" y="hd2"/>
                  </a:cxn>
                  <a:cxn ang="5400000">
                    <a:pos x="wd2" y="hd2"/>
                  </a:cxn>
                  <a:cxn ang="10800000">
                    <a:pos x="wd2" y="hd2"/>
                  </a:cxn>
                  <a:cxn ang="16200000">
                    <a:pos x="wd2" y="hd2"/>
                  </a:cxn>
                </a:cxnLst>
                <a:rect l="0" t="0" r="r" b="b"/>
                <a:pathLst>
                  <a:path w="21600" h="21600" extrusionOk="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w="12700" cap="flat">
                <a:noFill/>
                <a:miter lim="400000"/>
              </a:ln>
              <a:effectLst/>
            </p:spPr>
            <p:txBody>
              <a:bodyPr wrap="square" lIns="0" tIns="0" rIns="0" bIns="0" numCol="1" anchor="ctr">
                <a:noAutofit/>
              </a:bodyPr>
              <a:lstStyle/>
              <a:p>
                <a:pPr defTabSz="457200">
                  <a:defRPr sz="3000">
                    <a:effectLst>
                      <a:outerShdw blurRad="38100" dist="38100" dir="2700000" rotWithShape="0">
                        <a:srgbClr val="000000"/>
                      </a:outerShdw>
                    </a:effectLst>
                  </a:defRPr>
                </a:pPr>
                <a:endParaRPr sz="3000">
                  <a:latin typeface="微软雅黑" panose="020B0503020204020204" pitchFamily="34" charset="-122"/>
                  <a:ea typeface="微软雅黑" panose="020B0503020204020204" pitchFamily="34" charset="-122"/>
                  <a:sym typeface="微软雅黑" panose="020B0503020204020204" pitchFamily="34" charset="-122"/>
                </a:endParaRPr>
              </a:p>
            </p:txBody>
          </p:sp>
        </p:grpSp>
      </p:grpSp>
      <p:grpSp>
        <p:nvGrpSpPr>
          <p:cNvPr id="66" name="Group 1869">
            <a:extLst>
              <a:ext uri="{FF2B5EF4-FFF2-40B4-BE49-F238E27FC236}">
                <a16:creationId xmlns:a16="http://schemas.microsoft.com/office/drawing/2014/main" id="{9F538B91-FED4-4842-B5FE-28D812756E1A}"/>
              </a:ext>
            </a:extLst>
          </p:cNvPr>
          <p:cNvGrpSpPr/>
          <p:nvPr/>
        </p:nvGrpSpPr>
        <p:grpSpPr>
          <a:xfrm>
            <a:off x="6961198" y="1645009"/>
            <a:ext cx="4612185" cy="1263980"/>
            <a:chOff x="0" y="0"/>
            <a:chExt cx="4612784" cy="1263979"/>
          </a:xfrm>
        </p:grpSpPr>
        <p:sp>
          <p:nvSpPr>
            <p:cNvPr id="67" name="Shape 1866">
              <a:extLst>
                <a:ext uri="{FF2B5EF4-FFF2-40B4-BE49-F238E27FC236}">
                  <a16:creationId xmlns:a16="http://schemas.microsoft.com/office/drawing/2014/main" id="{D394AFE8-A340-40C9-9C54-917E7F71590D}"/>
                </a:ext>
              </a:extLst>
            </p:cNvPr>
            <p:cNvSpPr/>
            <p:nvPr/>
          </p:nvSpPr>
          <p:spPr>
            <a:xfrm rot="10800000" flipH="1">
              <a:off x="0" y="200772"/>
              <a:ext cx="1237446" cy="6498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noFill/>
            <a:ln w="19050" cap="flat">
              <a:solidFill>
                <a:schemeClr val="bg1">
                  <a:lumMod val="60000"/>
                  <a:lumOff val="40000"/>
                </a:schemeClr>
              </a:solidFill>
              <a:prstDash val="solid"/>
              <a:miter lim="400000"/>
            </a:ln>
            <a:effectLst/>
          </p:spPr>
          <p:txBody>
            <a:bodyPr wrap="square" lIns="0" tIns="0" rIns="0" bIns="0" numCol="1" anchor="ctr">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8" name="Shape 1867">
              <a:extLst>
                <a:ext uri="{FF2B5EF4-FFF2-40B4-BE49-F238E27FC236}">
                  <a16:creationId xmlns:a16="http://schemas.microsoft.com/office/drawing/2014/main" id="{8E1B1258-5901-4F00-A64B-3115D0BF3175}"/>
                </a:ext>
              </a:extLst>
            </p:cNvPr>
            <p:cNvSpPr/>
            <p:nvPr/>
          </p:nvSpPr>
          <p:spPr>
            <a:xfrm>
              <a:off x="1237445" y="0"/>
              <a:ext cx="2833354" cy="36933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2000">
                  <a:solidFill>
                    <a:srgbClr val="595C54"/>
                  </a:solidFill>
                  <a:latin typeface="+mj-lt"/>
                  <a:ea typeface="+mj-ea"/>
                  <a:cs typeface="+mj-cs"/>
                  <a:sym typeface="Source Sans Pro"/>
                </a:defRPr>
              </a:lvl1pPr>
            </a:lstStyle>
            <a:p>
              <a:pPr lvl="0">
                <a:defRPr sz="1800">
                  <a:solidFill>
                    <a:srgbClr val="000000"/>
                  </a:solidFill>
                </a:defRPr>
              </a:pPr>
              <a:r>
                <a:rPr lang="zh-CN" altLang="en-US" b="1" dirty="0">
                  <a:solidFill>
                    <a:srgbClr val="447A8D"/>
                  </a:solidFill>
                  <a:latin typeface="微软雅黑" panose="020B0503020204020204" pitchFamily="34" charset="-122"/>
                  <a:ea typeface="微软雅黑" panose="020B0503020204020204" pitchFamily="34" charset="-122"/>
                  <a:sym typeface="微软雅黑" panose="020B0503020204020204" pitchFamily="34" charset="-122"/>
                </a:rPr>
                <a:t>顶层</a:t>
              </a:r>
              <a:r>
                <a:rPr lang="en-US" altLang="zh-CN" b="1" dirty="0">
                  <a:solidFill>
                    <a:srgbClr val="447A8D"/>
                  </a:solidFill>
                  <a:latin typeface="微软雅黑" panose="020B0503020204020204" pitchFamily="34" charset="-122"/>
                  <a:ea typeface="微软雅黑" panose="020B0503020204020204" pitchFamily="34" charset="-122"/>
                  <a:sym typeface="微软雅黑" panose="020B0503020204020204" pitchFamily="34" charset="-122"/>
                </a:rPr>
                <a:t>Agent</a:t>
              </a:r>
              <a:endParaRPr b="1" dirty="0">
                <a:solidFill>
                  <a:srgbClr val="447A8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9" name="Shape 1868">
              <a:extLst>
                <a:ext uri="{FF2B5EF4-FFF2-40B4-BE49-F238E27FC236}">
                  <a16:creationId xmlns:a16="http://schemas.microsoft.com/office/drawing/2014/main" id="{1AF986AA-17BD-4973-89C1-E93C2213C924}"/>
                </a:ext>
              </a:extLst>
            </p:cNvPr>
            <p:cNvSpPr/>
            <p:nvPr/>
          </p:nvSpPr>
          <p:spPr>
            <a:xfrm>
              <a:off x="1237444" y="340652"/>
              <a:ext cx="3375340" cy="92332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1400">
                  <a:solidFill>
                    <a:srgbClr val="595C54"/>
                  </a:solidFill>
                </a:defRPr>
              </a:lvl1pPr>
            </a:lstStyle>
            <a:p>
              <a:pPr lvl="0">
                <a:defRPr sz="1800">
                  <a:solidFill>
                    <a:srgbClr val="000000"/>
                  </a:solidFill>
                </a:defRPr>
              </a:pPr>
              <a:r>
                <a:rPr lang="zh-CN" altLang="en-US" b="1" dirty="0">
                  <a:latin typeface="Times New Roman" panose="02020603050405020304" pitchFamily="18" charset="0"/>
                  <a:ea typeface="等线" panose="02010600030101010101" pitchFamily="2" charset="-122"/>
                  <a:cs typeface="Times New Roman" panose="02020603050405020304" pitchFamily="18" charset="0"/>
                  <a:sym typeface="微软雅黑" panose="020B0503020204020204" pitchFamily="34" charset="-122"/>
                </a:rPr>
                <a:t>提供系统的核心功能。其他</a:t>
              </a:r>
              <a:r>
                <a:rPr lang="en-US" altLang="zh-CN" b="1" dirty="0" err="1">
                  <a:latin typeface="Times New Roman" panose="02020603050405020304" pitchFamily="18" charset="0"/>
                  <a:ea typeface="等线" panose="02010600030101010101" pitchFamily="2" charset="-122"/>
                  <a:cs typeface="Times New Roman" panose="02020603050405020304" pitchFamily="18" charset="0"/>
                  <a:sym typeface="微软雅黑" panose="020B0503020204020204" pitchFamily="34" charset="-122"/>
                </a:rPr>
                <a:t>PACagent</a:t>
              </a:r>
              <a:r>
                <a:rPr lang="zh-CN" altLang="en-US" b="1" dirty="0">
                  <a:latin typeface="Times New Roman" panose="02020603050405020304" pitchFamily="18" charset="0"/>
                  <a:ea typeface="等线" panose="02010600030101010101" pitchFamily="2" charset="-122"/>
                  <a:cs typeface="Times New Roman" panose="02020603050405020304" pitchFamily="18" charset="0"/>
                  <a:sym typeface="微软雅黑" panose="020B0503020204020204" pitchFamily="34" charset="-122"/>
                </a:rPr>
                <a:t>依赖于或者操作与这个</a:t>
              </a:r>
              <a:r>
                <a:rPr lang="en-US" altLang="zh-CN" b="1" dirty="0">
                  <a:latin typeface="Times New Roman" panose="02020603050405020304" pitchFamily="18" charset="0"/>
                  <a:ea typeface="等线" panose="02010600030101010101" pitchFamily="2" charset="-122"/>
                  <a:cs typeface="Times New Roman" panose="02020603050405020304" pitchFamily="18" charset="0"/>
                  <a:sym typeface="微软雅黑" panose="020B0503020204020204" pitchFamily="34" charset="-122"/>
                </a:rPr>
                <a:t>agent.</a:t>
              </a:r>
              <a:r>
                <a:rPr lang="zh-CN" altLang="en-US" b="1" dirty="0">
                  <a:latin typeface="Times New Roman" panose="02020603050405020304" pitchFamily="18" charset="0"/>
                  <a:ea typeface="等线" panose="02010600030101010101" pitchFamily="2" charset="-122"/>
                  <a:cs typeface="Times New Roman" panose="02020603050405020304" pitchFamily="18" charset="0"/>
                  <a:sym typeface="微软雅黑" panose="020B0503020204020204" pitchFamily="34" charset="-122"/>
                </a:rPr>
                <a:t>。</a:t>
              </a:r>
              <a:endParaRPr b="1" dirty="0">
                <a:latin typeface="Times New Roman" panose="02020603050405020304" pitchFamily="18" charset="0"/>
                <a:ea typeface="等线" panose="02010600030101010101" pitchFamily="2" charset="-122"/>
                <a:cs typeface="Times New Roman" panose="02020603050405020304" pitchFamily="18" charset="0"/>
                <a:sym typeface="微软雅黑" panose="020B0503020204020204" pitchFamily="34" charset="-122"/>
              </a:endParaRPr>
            </a:p>
          </p:txBody>
        </p:sp>
      </p:grpSp>
      <p:grpSp>
        <p:nvGrpSpPr>
          <p:cNvPr id="70" name="Group 1873">
            <a:extLst>
              <a:ext uri="{FF2B5EF4-FFF2-40B4-BE49-F238E27FC236}">
                <a16:creationId xmlns:a16="http://schemas.microsoft.com/office/drawing/2014/main" id="{4945D103-0D07-4249-97A0-A1372C188C39}"/>
              </a:ext>
            </a:extLst>
          </p:cNvPr>
          <p:cNvGrpSpPr/>
          <p:nvPr/>
        </p:nvGrpSpPr>
        <p:grpSpPr>
          <a:xfrm>
            <a:off x="6958749" y="3825896"/>
            <a:ext cx="4614633" cy="1275369"/>
            <a:chOff x="0" y="193304"/>
            <a:chExt cx="4615233" cy="1275366"/>
          </a:xfrm>
        </p:grpSpPr>
        <p:sp>
          <p:nvSpPr>
            <p:cNvPr id="71" name="Shape 1870">
              <a:extLst>
                <a:ext uri="{FF2B5EF4-FFF2-40B4-BE49-F238E27FC236}">
                  <a16:creationId xmlns:a16="http://schemas.microsoft.com/office/drawing/2014/main" id="{4417625A-213A-49BD-98B4-2745BD8B306E}"/>
                </a:ext>
              </a:extLst>
            </p:cNvPr>
            <p:cNvSpPr/>
            <p:nvPr/>
          </p:nvSpPr>
          <p:spPr>
            <a:xfrm>
              <a:off x="0" y="619626"/>
              <a:ext cx="1136865" cy="30801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noFill/>
            <a:ln w="19050" cap="flat">
              <a:solidFill>
                <a:schemeClr val="bg1">
                  <a:lumMod val="60000"/>
                  <a:lumOff val="40000"/>
                </a:schemeClr>
              </a:solidFill>
              <a:prstDash val="solid"/>
              <a:miter lim="400000"/>
            </a:ln>
            <a:effectLst/>
          </p:spPr>
          <p:txBody>
            <a:bodyPr wrap="square" lIns="0" tIns="0" rIns="0" bIns="0" numCol="1" anchor="ctr">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 name="Shape 1871">
              <a:extLst>
                <a:ext uri="{FF2B5EF4-FFF2-40B4-BE49-F238E27FC236}">
                  <a16:creationId xmlns:a16="http://schemas.microsoft.com/office/drawing/2014/main" id="{30FDD582-95F4-4F3C-B479-C39631A6108E}"/>
                </a:ext>
              </a:extLst>
            </p:cNvPr>
            <p:cNvSpPr/>
            <p:nvPr/>
          </p:nvSpPr>
          <p:spPr>
            <a:xfrm>
              <a:off x="1246541" y="193304"/>
              <a:ext cx="2833354" cy="36932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2000">
                  <a:solidFill>
                    <a:srgbClr val="595C54"/>
                  </a:solidFill>
                  <a:latin typeface="+mj-lt"/>
                  <a:ea typeface="+mj-ea"/>
                  <a:cs typeface="+mj-cs"/>
                  <a:sym typeface="Source Sans Pro"/>
                </a:defRPr>
              </a:lvl1pPr>
            </a:lstStyle>
            <a:p>
              <a:pPr lvl="0">
                <a:defRPr sz="1800">
                  <a:solidFill>
                    <a:srgbClr val="000000"/>
                  </a:solidFill>
                </a:defRPr>
              </a:pPr>
              <a:r>
                <a:rPr lang="zh-CN" altLang="en-US" b="1" dirty="0">
                  <a:solidFill>
                    <a:srgbClr val="447A8D"/>
                  </a:solidFill>
                  <a:latin typeface="微软雅黑" panose="020B0503020204020204" pitchFamily="34" charset="-122"/>
                  <a:ea typeface="微软雅黑" panose="020B0503020204020204" pitchFamily="34" charset="-122"/>
                  <a:sym typeface="微软雅黑" panose="020B0503020204020204" pitchFamily="34" charset="-122"/>
                </a:rPr>
                <a:t>底层</a:t>
              </a:r>
              <a:r>
                <a:rPr lang="en-US" altLang="zh-CN" b="1" dirty="0">
                  <a:solidFill>
                    <a:srgbClr val="447A8D"/>
                  </a:solidFill>
                  <a:latin typeface="微软雅黑" panose="020B0503020204020204" pitchFamily="34" charset="-122"/>
                  <a:ea typeface="微软雅黑" panose="020B0503020204020204" pitchFamily="34" charset="-122"/>
                  <a:sym typeface="微软雅黑" panose="020B0503020204020204" pitchFamily="34" charset="-122"/>
                </a:rPr>
                <a:t>Agent</a:t>
              </a:r>
              <a:endParaRPr b="1" dirty="0">
                <a:solidFill>
                  <a:srgbClr val="447A8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Shape 1872">
              <a:extLst>
                <a:ext uri="{FF2B5EF4-FFF2-40B4-BE49-F238E27FC236}">
                  <a16:creationId xmlns:a16="http://schemas.microsoft.com/office/drawing/2014/main" id="{B90E96AD-1C76-4BBF-B3ED-F107E50F046B}"/>
                </a:ext>
              </a:extLst>
            </p:cNvPr>
            <p:cNvSpPr/>
            <p:nvPr/>
          </p:nvSpPr>
          <p:spPr>
            <a:xfrm>
              <a:off x="1239893" y="545344"/>
              <a:ext cx="3375340" cy="92332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1400">
                  <a:solidFill>
                    <a:srgbClr val="595C54"/>
                  </a:solidFill>
                </a:defRPr>
              </a:lvl1pPr>
            </a:lstStyle>
            <a:p>
              <a:pPr lvl="0">
                <a:defRPr sz="1800">
                  <a:solidFill>
                    <a:srgbClr val="000000"/>
                  </a:solidFill>
                </a:defRPr>
              </a:pPr>
              <a:r>
                <a:rPr lang="zh-CN" altLang="en-US" b="1" dirty="0">
                  <a:latin typeface="Times New Roman" panose="02020603050405020304" pitchFamily="18" charset="0"/>
                  <a:ea typeface="等线" panose="02010600030101010101" pitchFamily="2" charset="-122"/>
                  <a:cs typeface="Times New Roman" panose="02020603050405020304" pitchFamily="18" charset="0"/>
                  <a:sym typeface="微软雅黑" panose="020B0503020204020204" pitchFamily="34" charset="-122"/>
                </a:rPr>
                <a:t>表达了独立的语义概念，比如电子数据表和图表。底层的</a:t>
              </a:r>
              <a:r>
                <a:rPr lang="en-US" altLang="zh-CN" b="1" dirty="0">
                  <a:latin typeface="Times New Roman" panose="02020603050405020304" pitchFamily="18" charset="0"/>
                  <a:ea typeface="等线" panose="02010600030101010101" pitchFamily="2" charset="-122"/>
                  <a:cs typeface="Times New Roman" panose="02020603050405020304" pitchFamily="18" charset="0"/>
                  <a:sym typeface="微软雅黑" panose="020B0503020204020204" pitchFamily="34" charset="-122"/>
                </a:rPr>
                <a:t>agent</a:t>
              </a:r>
              <a:r>
                <a:rPr lang="zh-CN" altLang="en-US" b="1" dirty="0">
                  <a:latin typeface="Times New Roman" panose="02020603050405020304" pitchFamily="18" charset="0"/>
                  <a:ea typeface="等线" panose="02010600030101010101" pitchFamily="2" charset="-122"/>
                  <a:cs typeface="Times New Roman" panose="02020603050405020304" pitchFamily="18" charset="0"/>
                  <a:sym typeface="微软雅黑" panose="020B0503020204020204" pitchFamily="34" charset="-122"/>
                </a:rPr>
                <a:t>支持用户对这些概念的操作。</a:t>
              </a:r>
              <a:endParaRPr b="1" dirty="0">
                <a:latin typeface="Times New Roman" panose="02020603050405020304" pitchFamily="18" charset="0"/>
                <a:ea typeface="等线" panose="02010600030101010101" pitchFamily="2" charset="-122"/>
                <a:cs typeface="Times New Roman" panose="02020603050405020304" pitchFamily="18" charset="0"/>
                <a:sym typeface="微软雅黑" panose="020B0503020204020204" pitchFamily="34" charset="-122"/>
              </a:endParaRPr>
            </a:p>
          </p:txBody>
        </p:sp>
      </p:grpSp>
      <p:grpSp>
        <p:nvGrpSpPr>
          <p:cNvPr id="74" name="Group 1877">
            <a:extLst>
              <a:ext uri="{FF2B5EF4-FFF2-40B4-BE49-F238E27FC236}">
                <a16:creationId xmlns:a16="http://schemas.microsoft.com/office/drawing/2014/main" id="{8F54AA13-68FA-4CCF-955D-71AE9C5369FC}"/>
              </a:ext>
            </a:extLst>
          </p:cNvPr>
          <p:cNvGrpSpPr/>
          <p:nvPr/>
        </p:nvGrpSpPr>
        <p:grpSpPr>
          <a:xfrm>
            <a:off x="1317685" y="2680013"/>
            <a:ext cx="3929152" cy="1277841"/>
            <a:chOff x="0" y="0"/>
            <a:chExt cx="3929663" cy="1277838"/>
          </a:xfrm>
        </p:grpSpPr>
        <p:sp>
          <p:nvSpPr>
            <p:cNvPr id="75" name="Shape 1874">
              <a:extLst>
                <a:ext uri="{FF2B5EF4-FFF2-40B4-BE49-F238E27FC236}">
                  <a16:creationId xmlns:a16="http://schemas.microsoft.com/office/drawing/2014/main" id="{6A2612C8-994C-4EAF-AA3C-6119D9AC118B}"/>
                </a:ext>
              </a:extLst>
            </p:cNvPr>
            <p:cNvSpPr/>
            <p:nvPr/>
          </p:nvSpPr>
          <p:spPr>
            <a:xfrm rot="10800000">
              <a:off x="2846763" y="230833"/>
              <a:ext cx="1082900" cy="55917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noFill/>
            <a:ln w="19050" cap="flat">
              <a:solidFill>
                <a:schemeClr val="bg1">
                  <a:lumMod val="60000"/>
                  <a:lumOff val="40000"/>
                </a:schemeClr>
              </a:solidFill>
              <a:prstDash val="solid"/>
              <a:miter lim="400000"/>
            </a:ln>
            <a:effectLst/>
          </p:spPr>
          <p:txBody>
            <a:bodyPr wrap="square" lIns="0" tIns="0" rIns="0" bIns="0" numCol="1" anchor="ctr">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 name="Shape 1875">
              <a:extLst>
                <a:ext uri="{FF2B5EF4-FFF2-40B4-BE49-F238E27FC236}">
                  <a16:creationId xmlns:a16="http://schemas.microsoft.com/office/drawing/2014/main" id="{7772C716-44FE-49C1-BE23-0D8FE26872F2}"/>
                </a:ext>
              </a:extLst>
            </p:cNvPr>
            <p:cNvSpPr/>
            <p:nvPr/>
          </p:nvSpPr>
          <p:spPr>
            <a:xfrm>
              <a:off x="0" y="0"/>
              <a:ext cx="2833353" cy="36932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r">
                <a:defRPr sz="2000">
                  <a:solidFill>
                    <a:srgbClr val="595C54"/>
                  </a:solidFill>
                  <a:latin typeface="+mj-lt"/>
                  <a:ea typeface="+mj-ea"/>
                  <a:cs typeface="+mj-cs"/>
                  <a:sym typeface="Source Sans Pro"/>
                </a:defRPr>
              </a:lvl1pPr>
            </a:lstStyle>
            <a:p>
              <a:pPr lvl="0">
                <a:defRPr sz="1800">
                  <a:solidFill>
                    <a:srgbClr val="000000"/>
                  </a:solidFill>
                </a:defRPr>
              </a:pPr>
              <a:r>
                <a:rPr lang="zh-CN" altLang="en-US" b="1" dirty="0">
                  <a:solidFill>
                    <a:srgbClr val="447A8D"/>
                  </a:solidFill>
                  <a:latin typeface="微软雅黑" panose="020B0503020204020204" pitchFamily="34" charset="-122"/>
                  <a:ea typeface="微软雅黑" panose="020B0503020204020204" pitchFamily="34" charset="-122"/>
                  <a:sym typeface="微软雅黑" panose="020B0503020204020204" pitchFamily="34" charset="-122"/>
                </a:rPr>
                <a:t>中层</a:t>
              </a:r>
              <a:r>
                <a:rPr lang="en-US" altLang="zh-CN" b="1" dirty="0">
                  <a:solidFill>
                    <a:srgbClr val="447A8D"/>
                  </a:solidFill>
                  <a:latin typeface="微软雅黑" panose="020B0503020204020204" pitchFamily="34" charset="-122"/>
                  <a:ea typeface="微软雅黑" panose="020B0503020204020204" pitchFamily="34" charset="-122"/>
                  <a:sym typeface="微软雅黑" panose="020B0503020204020204" pitchFamily="34" charset="-122"/>
                </a:rPr>
                <a:t>Agent</a:t>
              </a:r>
              <a:endParaRPr b="1" dirty="0">
                <a:solidFill>
                  <a:srgbClr val="447A8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7" name="Shape 1876">
              <a:extLst>
                <a:ext uri="{FF2B5EF4-FFF2-40B4-BE49-F238E27FC236}">
                  <a16:creationId xmlns:a16="http://schemas.microsoft.com/office/drawing/2014/main" id="{F1C21225-D14B-4E6E-89C8-2AC691D9AC82}"/>
                </a:ext>
              </a:extLst>
            </p:cNvPr>
            <p:cNvSpPr/>
            <p:nvPr/>
          </p:nvSpPr>
          <p:spPr>
            <a:xfrm>
              <a:off x="802897" y="354512"/>
              <a:ext cx="2069198" cy="92332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r">
                <a:defRPr sz="1400">
                  <a:solidFill>
                    <a:srgbClr val="595C54"/>
                  </a:solidFill>
                </a:defRPr>
              </a:lvl1pPr>
            </a:lstStyle>
            <a:p>
              <a:pPr lvl="0">
                <a:defRPr sz="1800">
                  <a:solidFill>
                    <a:srgbClr val="000000"/>
                  </a:solidFill>
                </a:defRPr>
              </a:pPr>
              <a:r>
                <a:rPr lang="zh-CN" altLang="en-US" b="1" dirty="0">
                  <a:latin typeface="Times New Roman" panose="02020603050405020304" pitchFamily="18" charset="0"/>
                  <a:ea typeface="等线" panose="02010600030101010101" pitchFamily="2" charset="-122"/>
                  <a:cs typeface="Times New Roman" panose="02020603050405020304" pitchFamily="18" charset="0"/>
                  <a:sym typeface="微软雅黑" panose="020B0503020204020204" pitchFamily="34" charset="-122"/>
                </a:rPr>
                <a:t>表达了低层</a:t>
              </a:r>
              <a:r>
                <a:rPr lang="en-US" altLang="zh-CN" b="1" dirty="0">
                  <a:latin typeface="Times New Roman" panose="02020603050405020304" pitchFamily="18" charset="0"/>
                  <a:ea typeface="等线" panose="02010600030101010101" pitchFamily="2" charset="-122"/>
                  <a:cs typeface="Times New Roman" panose="02020603050405020304" pitchFamily="18" charset="0"/>
                  <a:sym typeface="微软雅黑" panose="020B0503020204020204" pitchFamily="34" charset="-122"/>
                </a:rPr>
                <a:t>agent</a:t>
              </a:r>
              <a:r>
                <a:rPr lang="zh-CN" altLang="en-US" b="1" dirty="0">
                  <a:latin typeface="Times New Roman" panose="02020603050405020304" pitchFamily="18" charset="0"/>
                  <a:ea typeface="等线" panose="02010600030101010101" pitchFamily="2" charset="-122"/>
                  <a:cs typeface="Times New Roman" panose="02020603050405020304" pitchFamily="18" charset="0"/>
                  <a:sym typeface="微软雅黑" panose="020B0503020204020204" pitchFamily="34" charset="-122"/>
                </a:rPr>
                <a:t>的组合或者低层</a:t>
              </a:r>
              <a:r>
                <a:rPr lang="en-US" altLang="zh-CN" b="1" dirty="0">
                  <a:latin typeface="Times New Roman" panose="02020603050405020304" pitchFamily="18" charset="0"/>
                  <a:ea typeface="等线" panose="02010600030101010101" pitchFamily="2" charset="-122"/>
                  <a:cs typeface="Times New Roman" panose="02020603050405020304" pitchFamily="18" charset="0"/>
                  <a:sym typeface="微软雅黑" panose="020B0503020204020204" pitchFamily="34" charset="-122"/>
                </a:rPr>
                <a:t>agent</a:t>
              </a:r>
              <a:r>
                <a:rPr lang="zh-CN" altLang="en-US" b="1" dirty="0">
                  <a:latin typeface="Times New Roman" panose="02020603050405020304" pitchFamily="18" charset="0"/>
                  <a:ea typeface="等线" panose="02010600030101010101" pitchFamily="2" charset="-122"/>
                  <a:cs typeface="Times New Roman" panose="02020603050405020304" pitchFamily="18" charset="0"/>
                  <a:sym typeface="微软雅黑" panose="020B0503020204020204" pitchFamily="34" charset="-122"/>
                </a:rPr>
                <a:t>之间的关系。</a:t>
              </a:r>
              <a:endParaRPr b="1" dirty="0">
                <a:latin typeface="Times New Roman" panose="02020603050405020304" pitchFamily="18" charset="0"/>
                <a:ea typeface="等线" panose="02010600030101010101" pitchFamily="2" charset="-122"/>
                <a:cs typeface="Times New Roman" panose="02020603050405020304" pitchFamily="18" charset="0"/>
                <a:sym typeface="微软雅黑" panose="020B0503020204020204" pitchFamily="34" charset="-122"/>
              </a:endParaRPr>
            </a:p>
          </p:txBody>
        </p:sp>
      </p:grpSp>
      <p:grpSp>
        <p:nvGrpSpPr>
          <p:cNvPr id="78" name="Group 1882">
            <a:extLst>
              <a:ext uri="{FF2B5EF4-FFF2-40B4-BE49-F238E27FC236}">
                <a16:creationId xmlns:a16="http://schemas.microsoft.com/office/drawing/2014/main" id="{D4A04C56-5AC9-4C31-BF90-64162008A562}"/>
              </a:ext>
            </a:extLst>
          </p:cNvPr>
          <p:cNvGrpSpPr/>
          <p:nvPr/>
        </p:nvGrpSpPr>
        <p:grpSpPr>
          <a:xfrm>
            <a:off x="1979090" y="5392313"/>
            <a:ext cx="9827672" cy="914401"/>
            <a:chOff x="695797" y="0"/>
            <a:chExt cx="9828947" cy="914400"/>
          </a:xfrm>
        </p:grpSpPr>
        <p:sp>
          <p:nvSpPr>
            <p:cNvPr id="79" name="Shape 1878">
              <a:extLst>
                <a:ext uri="{FF2B5EF4-FFF2-40B4-BE49-F238E27FC236}">
                  <a16:creationId xmlns:a16="http://schemas.microsoft.com/office/drawing/2014/main" id="{9E7BD3B8-A40B-4397-8B2C-947655AF240B}"/>
                </a:ext>
              </a:extLst>
            </p:cNvPr>
            <p:cNvSpPr/>
            <p:nvPr/>
          </p:nvSpPr>
          <p:spPr>
            <a:xfrm>
              <a:off x="695797" y="0"/>
              <a:ext cx="1840608" cy="914400"/>
            </a:xfrm>
            <a:prstGeom prst="rect">
              <a:avLst/>
            </a:prstGeom>
            <a:solidFill>
              <a:schemeClr val="accent1"/>
            </a:solidFill>
            <a:ln w="12700" cap="flat">
              <a:noFill/>
              <a:miter lim="400000"/>
            </a:ln>
            <a:effectLst/>
          </p:spPr>
          <p:txBody>
            <a:bodyPr wrap="square" lIns="0" tIns="0" rIns="0" bIns="0" numCol="1" anchor="ctr">
              <a:noAutofit/>
            </a:bodyPr>
            <a:lstStyle/>
            <a:p>
              <a:pPr lvl="0" algn="ctr">
                <a:defRPr>
                  <a:solidFill>
                    <a:srgbClr val="000000"/>
                  </a:solidFill>
                </a:defRPr>
              </a:pPr>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0" name="Shape 1879">
              <a:extLst>
                <a:ext uri="{FF2B5EF4-FFF2-40B4-BE49-F238E27FC236}">
                  <a16:creationId xmlns:a16="http://schemas.microsoft.com/office/drawing/2014/main" id="{BF26A3C5-7752-4902-8156-5D8F876BD353}"/>
                </a:ext>
              </a:extLst>
            </p:cNvPr>
            <p:cNvSpPr/>
            <p:nvPr/>
          </p:nvSpPr>
          <p:spPr>
            <a:xfrm>
              <a:off x="2730170" y="0"/>
              <a:ext cx="7785430" cy="914400"/>
            </a:xfrm>
            <a:prstGeom prst="rect">
              <a:avLst/>
            </a:prstGeom>
            <a:solidFill>
              <a:schemeClr val="tx1">
                <a:lumMod val="50000"/>
                <a:lumOff val="50000"/>
              </a:schemeClr>
            </a:solidFill>
            <a:ln w="12700" cap="flat">
              <a:noFill/>
              <a:miter lim="400000"/>
            </a:ln>
            <a:effectLst/>
          </p:spPr>
          <p:txBody>
            <a:bodyPr wrap="square" lIns="0" tIns="0" rIns="0" bIns="0" numCol="1" anchor="ctr">
              <a:noAutofit/>
            </a:bodyPr>
            <a:lstStyle/>
            <a:p>
              <a:pPr lvl="0" algn="ctr">
                <a:defRPr>
                  <a:solidFill>
                    <a:srgbClr val="000000"/>
                  </a:solidFill>
                </a:defRPr>
              </a:pPr>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1" name="Shape 1880">
              <a:extLst>
                <a:ext uri="{FF2B5EF4-FFF2-40B4-BE49-F238E27FC236}">
                  <a16:creationId xmlns:a16="http://schemas.microsoft.com/office/drawing/2014/main" id="{003DA08A-D498-4440-9809-F023AC19A349}"/>
                </a:ext>
              </a:extLst>
            </p:cNvPr>
            <p:cNvSpPr/>
            <p:nvPr/>
          </p:nvSpPr>
          <p:spPr>
            <a:xfrm>
              <a:off x="2867659" y="270576"/>
              <a:ext cx="7657085" cy="36933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lvl="0">
                <a:defRPr>
                  <a:solidFill>
                    <a:srgbClr val="000000"/>
                  </a:solidFill>
                </a:defRPr>
              </a:pPr>
              <a:r>
                <a:rPr lang="zh-CN" altLang="en-US" b="1" dirty="0">
                  <a:solidFill>
                    <a:srgbClr val="FFFFFF"/>
                  </a:solidFill>
                  <a:latin typeface="等线" panose="02010600030101010101" pitchFamily="2" charset="-122"/>
                  <a:ea typeface="等线" panose="02010600030101010101" pitchFamily="2" charset="-122"/>
                  <a:sym typeface="微软雅黑" panose="020B0503020204020204" pitchFamily="34" charset="-122"/>
                </a:rPr>
                <a:t>以</a:t>
              </a:r>
              <a:r>
                <a:rPr lang="en-US" altLang="zh-CN" b="1" dirty="0">
                  <a:solidFill>
                    <a:srgbClr val="FFFFFF"/>
                  </a:solidFill>
                  <a:latin typeface="等线" panose="02010600030101010101" pitchFamily="2" charset="-122"/>
                  <a:ea typeface="等线" panose="02010600030101010101" pitchFamily="2" charset="-122"/>
                  <a:sym typeface="微软雅黑" panose="020B0503020204020204" pitchFamily="34" charset="-122"/>
                </a:rPr>
                <a:t>PAC agent</a:t>
              </a:r>
              <a:r>
                <a:rPr lang="zh-CN" altLang="en-US" b="1" dirty="0">
                  <a:solidFill>
                    <a:srgbClr val="FFFFFF"/>
                  </a:solidFill>
                  <a:latin typeface="等线" panose="02010600030101010101" pitchFamily="2" charset="-122"/>
                  <a:ea typeface="等线" panose="02010600030101010101" pitchFamily="2" charset="-122"/>
                  <a:sym typeface="微软雅黑" panose="020B0503020204020204" pitchFamily="34" charset="-122"/>
                </a:rPr>
                <a:t>的树状层次结构构建交互式应用程序。</a:t>
              </a:r>
              <a:endParaRPr dirty="0">
                <a:solidFill>
                  <a:srgbClr val="FFFFFF"/>
                </a:solidFill>
                <a:latin typeface="等线" panose="02010600030101010101" pitchFamily="2" charset="-122"/>
                <a:ea typeface="等线" panose="02010600030101010101" pitchFamily="2" charset="-122"/>
                <a:sym typeface="微软雅黑" panose="020B0503020204020204" pitchFamily="34" charset="-122"/>
              </a:endParaRPr>
            </a:p>
          </p:txBody>
        </p:sp>
        <p:sp>
          <p:nvSpPr>
            <p:cNvPr id="82" name="Shape 1881">
              <a:extLst>
                <a:ext uri="{FF2B5EF4-FFF2-40B4-BE49-F238E27FC236}">
                  <a16:creationId xmlns:a16="http://schemas.microsoft.com/office/drawing/2014/main" id="{85AEF050-BCB3-4901-8360-D7B97B060BB5}"/>
                </a:ext>
              </a:extLst>
            </p:cNvPr>
            <p:cNvSpPr/>
            <p:nvPr/>
          </p:nvSpPr>
          <p:spPr>
            <a:xfrm>
              <a:off x="1121317" y="270576"/>
              <a:ext cx="1118398" cy="4001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p>
              <a:pPr lvl="0" algn="r">
                <a:defRPr>
                  <a:solidFill>
                    <a:srgbClr val="000000"/>
                  </a:solidFill>
                </a:defRPr>
              </a:pPr>
              <a:r>
                <a:rPr lang="zh-CN" altLang="en-US" sz="2000" b="1" dirty="0">
                  <a:solidFill>
                    <a:srgbClr val="FFFFFF"/>
                  </a:solidFill>
                  <a:latin typeface="微软雅黑" panose="020B0503020204020204" pitchFamily="34" charset="-122"/>
                  <a:ea typeface="微软雅黑" panose="020B0503020204020204" pitchFamily="34" charset="-122"/>
                  <a:cs typeface="+mj-cs"/>
                  <a:sym typeface="微软雅黑" panose="020B0503020204020204" pitchFamily="34" charset="-122"/>
                </a:rPr>
                <a:t>结构核心</a:t>
              </a:r>
              <a:endParaRPr sz="2000" b="1" dirty="0">
                <a:solidFill>
                  <a:srgbClr val="FFFFFF"/>
                </a:solidFill>
                <a:latin typeface="微软雅黑" panose="020B0503020204020204" pitchFamily="34" charset="-122"/>
                <a:ea typeface="微软雅黑" panose="020B0503020204020204" pitchFamily="34" charset="-122"/>
                <a:cs typeface="+mj-cs"/>
                <a:sym typeface="微软雅黑" panose="020B0503020204020204" pitchFamily="34" charset="-122"/>
              </a:endParaRPr>
            </a:p>
          </p:txBody>
        </p:sp>
      </p:grpSp>
    </p:spTree>
    <p:extLst>
      <p:ext uri="{BB962C8B-B14F-4D97-AF65-F5344CB8AC3E}">
        <p14:creationId xmlns:p14="http://schemas.microsoft.com/office/powerpoint/2010/main" val="4178295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234919" y="1238956"/>
            <a:ext cx="10656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2AEB359A-E95A-4072-85B4-BE11EF590B17}"/>
              </a:ext>
            </a:extLst>
          </p:cNvPr>
          <p:cNvSpPr txBox="1"/>
          <p:nvPr/>
        </p:nvSpPr>
        <p:spPr>
          <a:xfrm>
            <a:off x="1962661" y="349134"/>
            <a:ext cx="5087363" cy="523220"/>
          </a:xfrm>
          <a:prstGeom prst="rect">
            <a:avLst/>
          </a:prstGeom>
          <a:noFill/>
        </p:spPr>
        <p:txBody>
          <a:bodyPr wrap="square" rtlCol="0">
            <a:spAutoFit/>
          </a:bodyPr>
          <a:lstStyle/>
          <a:p>
            <a:r>
              <a:rPr lang="zh-CN" altLang="en-US" sz="2800" b="1" dirty="0">
                <a:latin typeface="等线" panose="02010600030101010101" pitchFamily="2" charset="-122"/>
                <a:ea typeface="等线" panose="02010600030101010101" pitchFamily="2" charset="-122"/>
              </a:rPr>
              <a:t>顶层</a:t>
            </a:r>
            <a:r>
              <a:rPr lang="en-US" altLang="zh-CN" sz="2800" b="1" dirty="0">
                <a:latin typeface="等线" panose="02010600030101010101" pitchFamily="2" charset="-122"/>
                <a:ea typeface="等线" panose="02010600030101010101" pitchFamily="2" charset="-122"/>
              </a:rPr>
              <a:t>Agent</a:t>
            </a:r>
            <a:r>
              <a:rPr lang="zh-CN" altLang="en-US" sz="2800" b="1" dirty="0">
                <a:latin typeface="等线" panose="02010600030101010101" pitchFamily="2" charset="-122"/>
                <a:ea typeface="等线" panose="02010600030101010101" pitchFamily="2" charset="-122"/>
              </a:rPr>
              <a:t>设计</a:t>
            </a:r>
          </a:p>
        </p:txBody>
      </p:sp>
      <p:sp>
        <p:nvSpPr>
          <p:cNvPr id="26" name="Freeform 14">
            <a:extLst>
              <a:ext uri="{FF2B5EF4-FFF2-40B4-BE49-F238E27FC236}">
                <a16:creationId xmlns:a16="http://schemas.microsoft.com/office/drawing/2014/main" id="{B500BE78-17BF-47F3-BFC5-327BA64AADA7}"/>
              </a:ext>
            </a:extLst>
          </p:cNvPr>
          <p:cNvSpPr>
            <a:spLocks/>
          </p:cNvSpPr>
          <p:nvPr/>
        </p:nvSpPr>
        <p:spPr bwMode="auto">
          <a:xfrm>
            <a:off x="2315067" y="1524851"/>
            <a:ext cx="1376064" cy="1375164"/>
          </a:xfrm>
          <a:custGeom>
            <a:avLst/>
            <a:gdLst>
              <a:gd name="T0" fmla="*/ 3227 w 3227"/>
              <a:gd name="T1" fmla="*/ 1634 h 3227"/>
              <a:gd name="T2" fmla="*/ 1614 w 3227"/>
              <a:gd name="T3" fmla="*/ 3227 h 3227"/>
              <a:gd name="T4" fmla="*/ 0 w 3227"/>
              <a:gd name="T5" fmla="*/ 1613 h 3227"/>
              <a:gd name="T6" fmla="*/ 1593 w 3227"/>
              <a:gd name="T7" fmla="*/ 0 h 3227"/>
              <a:gd name="T8" fmla="*/ 1593 w 3227"/>
              <a:gd name="T9" fmla="*/ 0 h 3227"/>
              <a:gd name="T10" fmla="*/ 1614 w 3227"/>
              <a:gd name="T11" fmla="*/ 0 h 3227"/>
              <a:gd name="T12" fmla="*/ 3227 w 3227"/>
              <a:gd name="T13" fmla="*/ 0 h 3227"/>
              <a:gd name="T14" fmla="*/ 3227 w 3227"/>
              <a:gd name="T15" fmla="*/ 1613 h 3227"/>
              <a:gd name="T16" fmla="*/ 3227 w 3227"/>
              <a:gd name="T17" fmla="*/ 1634 h 3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7" h="3227">
                <a:moveTo>
                  <a:pt x="3227" y="1634"/>
                </a:moveTo>
                <a:cubicBezTo>
                  <a:pt x="3216" y="2515"/>
                  <a:pt x="2498" y="3227"/>
                  <a:pt x="1614" y="3227"/>
                </a:cubicBezTo>
                <a:cubicBezTo>
                  <a:pt x="723" y="3227"/>
                  <a:pt x="0" y="2504"/>
                  <a:pt x="0" y="1613"/>
                </a:cubicBezTo>
                <a:cubicBezTo>
                  <a:pt x="0" y="729"/>
                  <a:pt x="712" y="11"/>
                  <a:pt x="1593" y="0"/>
                </a:cubicBezTo>
                <a:lnTo>
                  <a:pt x="1593" y="0"/>
                </a:lnTo>
                <a:lnTo>
                  <a:pt x="1614" y="0"/>
                </a:lnTo>
                <a:lnTo>
                  <a:pt x="3227" y="0"/>
                </a:lnTo>
                <a:lnTo>
                  <a:pt x="3227" y="1613"/>
                </a:lnTo>
                <a:lnTo>
                  <a:pt x="3227" y="1634"/>
                </a:lnTo>
                <a:close/>
              </a:path>
            </a:pathLst>
          </a:custGeom>
          <a:solidFill>
            <a:schemeClr val="accent5"/>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28" name="TextBox 10">
            <a:extLst>
              <a:ext uri="{FF2B5EF4-FFF2-40B4-BE49-F238E27FC236}">
                <a16:creationId xmlns:a16="http://schemas.microsoft.com/office/drawing/2014/main" id="{03551896-BDD5-44B0-A6F0-101F19B37788}"/>
              </a:ext>
            </a:extLst>
          </p:cNvPr>
          <p:cNvSpPr txBox="1"/>
          <p:nvPr/>
        </p:nvSpPr>
        <p:spPr>
          <a:xfrm>
            <a:off x="2267861" y="1785149"/>
            <a:ext cx="1500087" cy="707886"/>
          </a:xfrm>
          <a:prstGeom prst="rect">
            <a:avLst/>
          </a:prstGeom>
          <a:noFill/>
        </p:spPr>
        <p:txBody>
          <a:bodyPr wrap="square" rtlCol="0">
            <a:spAutoFit/>
          </a:bodyPr>
          <a:lstStyle/>
          <a:p>
            <a:pPr algn="ctr"/>
            <a:r>
              <a:rPr lang="zh-CN" altLang="en-US" sz="2000" b="1" dirty="0">
                <a:solidFill>
                  <a:schemeClr val="bg1"/>
                </a:solidFill>
                <a:latin typeface="Times New Roman" panose="02020603050405020304" pitchFamily="18" charset="0"/>
                <a:ea typeface="等线" panose="02010600030101010101" pitchFamily="2" charset="-122"/>
                <a:cs typeface="Times New Roman" panose="02020603050405020304" pitchFamily="18" charset="0"/>
              </a:rPr>
              <a:t>顶层</a:t>
            </a:r>
            <a:endParaRPr lang="en-US" altLang="zh-CN" sz="2000" b="1" dirty="0">
              <a:solidFill>
                <a:schemeClr val="bg1"/>
              </a:solidFill>
              <a:latin typeface="Times New Roman" panose="02020603050405020304" pitchFamily="18" charset="0"/>
              <a:ea typeface="等线" panose="02010600030101010101" pitchFamily="2" charset="-122"/>
              <a:cs typeface="Times New Roman" panose="02020603050405020304" pitchFamily="18" charset="0"/>
            </a:endParaRPr>
          </a:p>
          <a:p>
            <a:pPr algn="ctr"/>
            <a:r>
              <a:rPr lang="en-US" altLang="zh-CN" sz="2000" b="1" dirty="0">
                <a:solidFill>
                  <a:schemeClr val="bg1"/>
                </a:solidFill>
                <a:latin typeface="Times New Roman" panose="02020603050405020304" pitchFamily="18" charset="0"/>
                <a:ea typeface="等线" panose="02010600030101010101" pitchFamily="2" charset="-122"/>
                <a:cs typeface="Times New Roman" panose="02020603050405020304" pitchFamily="18" charset="0"/>
              </a:rPr>
              <a:t>Agent</a:t>
            </a:r>
            <a:endParaRPr lang="zh-CN" altLang="en-US" sz="2000" b="1" dirty="0">
              <a:solidFill>
                <a:schemeClr val="bg1"/>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36" name="Rectangle 3" descr="Rectangle: Click to edit Master text styles&#10;Second level&#10;Third level&#10;Fourth level&#10;Fifth level">
            <a:extLst>
              <a:ext uri="{FF2B5EF4-FFF2-40B4-BE49-F238E27FC236}">
                <a16:creationId xmlns:a16="http://schemas.microsoft.com/office/drawing/2014/main" id="{2D7987C4-BF1A-4844-B681-37DC8ECDFD8F}"/>
              </a:ext>
            </a:extLst>
          </p:cNvPr>
          <p:cNvSpPr txBox="1">
            <a:spLocks noChangeArrowheads="1"/>
          </p:cNvSpPr>
          <p:nvPr/>
        </p:nvSpPr>
        <p:spPr>
          <a:xfrm>
            <a:off x="3883152" y="1785149"/>
            <a:ext cx="7772400"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342900" algn="just">
              <a:buFont typeface="Wingdings" panose="05000000000000000000" pitchFamily="2" charset="2"/>
              <a:buChar char="u"/>
            </a:pPr>
            <a:r>
              <a:rPr lang="zh-CN" altLang="en-US" sz="2000" dirty="0"/>
              <a:t>主要职责是提供软件的全局数据模型。由顶层</a:t>
            </a:r>
            <a:r>
              <a:rPr lang="en-US" altLang="zh-CN" sz="2000" dirty="0"/>
              <a:t>agent</a:t>
            </a:r>
            <a:r>
              <a:rPr lang="zh-CN" altLang="en-US" sz="2000" dirty="0"/>
              <a:t>的抽象组件完成。抽象组件的接口提供操纵数据模型和检索信息的功能。</a:t>
            </a:r>
            <a:endParaRPr lang="en-US" altLang="zh-CN" sz="2000" dirty="0"/>
          </a:p>
          <a:p>
            <a:pPr marL="114300" indent="-342900" algn="just">
              <a:buFont typeface="Wingdings" panose="05000000000000000000" pitchFamily="2" charset="2"/>
              <a:buChar char="u"/>
            </a:pPr>
            <a:endParaRPr lang="zh-CN" altLang="en-US" sz="2000" dirty="0"/>
          </a:p>
          <a:p>
            <a:pPr marL="114300" indent="-342900" algn="just">
              <a:buFont typeface="Wingdings" panose="05000000000000000000" pitchFamily="2" charset="2"/>
              <a:buChar char="u"/>
            </a:pPr>
            <a:r>
              <a:rPr lang="zh-CN" altLang="en-US" sz="2000" dirty="0"/>
              <a:t>表示组件可以缺省。</a:t>
            </a:r>
            <a:endParaRPr lang="en-US" altLang="zh-CN" sz="2000" dirty="0"/>
          </a:p>
          <a:p>
            <a:pPr marL="114300" indent="-342900" algn="just">
              <a:buFont typeface="Wingdings" panose="05000000000000000000" pitchFamily="2" charset="2"/>
              <a:buChar char="u"/>
            </a:pPr>
            <a:endParaRPr lang="zh-CN" altLang="en-US" sz="2000" dirty="0"/>
          </a:p>
          <a:p>
            <a:pPr marL="114300" indent="-342900" algn="just">
              <a:buFont typeface="Wingdings" panose="05000000000000000000" pitchFamily="2" charset="2"/>
              <a:buChar char="u"/>
            </a:pPr>
            <a:r>
              <a:rPr lang="zh-CN" altLang="en-US" sz="2000" dirty="0"/>
              <a:t>控制组件的职责包括</a:t>
            </a:r>
          </a:p>
          <a:p>
            <a:pPr marL="571500" lvl="2" indent="-342900" algn="just">
              <a:buFont typeface="Wingdings" panose="05000000000000000000" pitchFamily="2" charset="2"/>
              <a:buChar char="Ø"/>
            </a:pPr>
            <a:r>
              <a:rPr lang="zh-CN" altLang="en-US" dirty="0"/>
              <a:t>允许低层</a:t>
            </a:r>
            <a:r>
              <a:rPr lang="en-US" altLang="zh-CN" dirty="0"/>
              <a:t>agent</a:t>
            </a:r>
            <a:r>
              <a:rPr lang="zh-CN" altLang="en-US" dirty="0"/>
              <a:t>使用顶层</a:t>
            </a:r>
            <a:r>
              <a:rPr lang="en-US" altLang="zh-CN" dirty="0"/>
              <a:t>agent</a:t>
            </a:r>
            <a:r>
              <a:rPr lang="zh-CN" altLang="en-US" dirty="0"/>
              <a:t>的服务。来自低层</a:t>
            </a:r>
            <a:r>
              <a:rPr lang="en-US" altLang="zh-CN" dirty="0"/>
              <a:t>agent</a:t>
            </a:r>
            <a:r>
              <a:rPr lang="zh-CN" altLang="en-US" dirty="0"/>
              <a:t>的服务请求被提交给抽象组件或者表示组件。</a:t>
            </a:r>
          </a:p>
          <a:p>
            <a:pPr marL="571500" lvl="2" indent="-342900" algn="just">
              <a:buFont typeface="Wingdings" panose="05000000000000000000" pitchFamily="2" charset="2"/>
              <a:buChar char="Ø"/>
            </a:pPr>
            <a:r>
              <a:rPr lang="zh-CN" altLang="en-US" dirty="0"/>
              <a:t>协调</a:t>
            </a:r>
            <a:r>
              <a:rPr lang="en-US" altLang="zh-CN" dirty="0"/>
              <a:t>PAC agent</a:t>
            </a:r>
            <a:r>
              <a:rPr lang="zh-CN" altLang="en-US" dirty="0"/>
              <a:t>的层次。保存了顶层</a:t>
            </a:r>
            <a:r>
              <a:rPr lang="en-US" altLang="zh-CN" dirty="0"/>
              <a:t>agent</a:t>
            </a:r>
            <a:r>
              <a:rPr lang="zh-CN" altLang="en-US" dirty="0"/>
              <a:t>和低层</a:t>
            </a:r>
            <a:r>
              <a:rPr lang="en-US" altLang="zh-CN" dirty="0"/>
              <a:t>agent</a:t>
            </a:r>
            <a:r>
              <a:rPr lang="zh-CN" altLang="en-US" dirty="0"/>
              <a:t>之间的连接信息。</a:t>
            </a:r>
          </a:p>
          <a:p>
            <a:pPr marL="571500" lvl="2" indent="-342900" algn="just">
              <a:buFont typeface="Wingdings" panose="05000000000000000000" pitchFamily="2" charset="2"/>
              <a:buChar char="Ø"/>
            </a:pPr>
            <a:r>
              <a:rPr lang="zh-CN" altLang="en-US" dirty="0"/>
              <a:t>保存了用户与系统的交互信息。</a:t>
            </a:r>
          </a:p>
        </p:txBody>
      </p:sp>
      <p:sp>
        <p:nvSpPr>
          <p:cNvPr id="37" name="矩形 36">
            <a:extLst>
              <a:ext uri="{FF2B5EF4-FFF2-40B4-BE49-F238E27FC236}">
                <a16:creationId xmlns:a16="http://schemas.microsoft.com/office/drawing/2014/main" id="{A2D0E103-B48F-4CF3-90A8-93A06DDB2B47}"/>
              </a:ext>
            </a:extLst>
          </p:cNvPr>
          <p:cNvSpPr/>
          <p:nvPr/>
        </p:nvSpPr>
        <p:spPr bwMode="auto">
          <a:xfrm>
            <a:off x="493485" y="336367"/>
            <a:ext cx="432000" cy="432000"/>
          </a:xfrm>
          <a:prstGeom prst="rect">
            <a:avLst/>
          </a:prstGeom>
          <a:noFill/>
          <a:ln>
            <a:solidFill>
              <a:schemeClr val="accent1"/>
            </a:solidFill>
          </a:ln>
        </p:spPr>
        <p:txBody>
          <a:bodyPr vert="horz" wrap="square" lIns="91440" tIns="45720" rIns="91440" bIns="45720" numCol="1" rtlCol="0" anchor="t" anchorCtr="0" compatLnSpc="1"/>
          <a:lstStyle/>
          <a:p>
            <a:pPr algn="ctr"/>
            <a:endParaRPr lang="zh-CN" altLang="en-US"/>
          </a:p>
        </p:txBody>
      </p:sp>
      <p:sp>
        <p:nvSpPr>
          <p:cNvPr id="38" name="矩形 37">
            <a:extLst>
              <a:ext uri="{FF2B5EF4-FFF2-40B4-BE49-F238E27FC236}">
                <a16:creationId xmlns:a16="http://schemas.microsoft.com/office/drawing/2014/main" id="{0F5DA99D-7BE4-4436-A662-D0EF2573E11F}"/>
              </a:ext>
            </a:extLst>
          </p:cNvPr>
          <p:cNvSpPr/>
          <p:nvPr/>
        </p:nvSpPr>
        <p:spPr bwMode="auto">
          <a:xfrm>
            <a:off x="744243" y="573932"/>
            <a:ext cx="288000" cy="288000"/>
          </a:xfrm>
          <a:prstGeom prst="rect">
            <a:avLst/>
          </a:prstGeom>
          <a:solidFill>
            <a:schemeClr val="accent1"/>
          </a:solidFill>
          <a:ln>
            <a:noFill/>
          </a:ln>
        </p:spPr>
        <p:txBody>
          <a:bodyPr vert="horz" wrap="square" lIns="91440" tIns="45720" rIns="91440" bIns="45720" numCol="1" rtlCol="0" anchor="t" anchorCtr="0" compatLnSpc="1"/>
          <a:lstStyle/>
          <a:p>
            <a:pPr algn="ctr"/>
            <a:endParaRPr lang="zh-CN" altLang="en-US"/>
          </a:p>
        </p:txBody>
      </p:sp>
      <p:sp>
        <p:nvSpPr>
          <p:cNvPr id="39" name="矩形 38">
            <a:extLst>
              <a:ext uri="{FF2B5EF4-FFF2-40B4-BE49-F238E27FC236}">
                <a16:creationId xmlns:a16="http://schemas.microsoft.com/office/drawing/2014/main" id="{8831D6DC-18C1-40B0-AED1-1432D1C329B2}"/>
              </a:ext>
            </a:extLst>
          </p:cNvPr>
          <p:cNvSpPr/>
          <p:nvPr/>
        </p:nvSpPr>
        <p:spPr>
          <a:xfrm>
            <a:off x="-14743" y="-30164"/>
            <a:ext cx="1650454" cy="1281817"/>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449D4F5C-8BE6-4F3A-9EDB-90B08F5683DE}"/>
              </a:ext>
            </a:extLst>
          </p:cNvPr>
          <p:cNvSpPr/>
          <p:nvPr/>
        </p:nvSpPr>
        <p:spPr>
          <a:xfrm>
            <a:off x="-14514" y="2064543"/>
            <a:ext cx="1650454" cy="778669"/>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2"/>
                </a:solidFill>
                <a:latin typeface="等线" panose="02010600030101010101" pitchFamily="2" charset="-122"/>
                <a:ea typeface="等线" panose="02010600030101010101" pitchFamily="2" charset="-122"/>
              </a:rPr>
              <a:t>PAC</a:t>
            </a:r>
            <a:r>
              <a:rPr lang="zh-CN" altLang="en-US" sz="1600" b="1" dirty="0">
                <a:solidFill>
                  <a:schemeClr val="tx2"/>
                </a:solidFill>
                <a:latin typeface="等线" panose="02010600030101010101" pitchFamily="2" charset="-122"/>
                <a:ea typeface="等线" panose="02010600030101010101" pitchFamily="2" charset="-122"/>
              </a:rPr>
              <a:t>的结构</a:t>
            </a:r>
          </a:p>
        </p:txBody>
      </p:sp>
      <p:sp>
        <p:nvSpPr>
          <p:cNvPr id="41" name="矩形 40">
            <a:extLst>
              <a:ext uri="{FF2B5EF4-FFF2-40B4-BE49-F238E27FC236}">
                <a16:creationId xmlns:a16="http://schemas.microsoft.com/office/drawing/2014/main" id="{89A5FC36-B00D-4D30-B770-75FE78301919}"/>
              </a:ext>
            </a:extLst>
          </p:cNvPr>
          <p:cNvSpPr/>
          <p:nvPr/>
        </p:nvSpPr>
        <p:spPr>
          <a:xfrm>
            <a:off x="-16121" y="4477567"/>
            <a:ext cx="1650454" cy="2540995"/>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01F0899B-AE5A-451D-B306-F114BBF95C62}"/>
              </a:ext>
            </a:extLst>
          </p:cNvPr>
          <p:cNvSpPr/>
          <p:nvPr/>
        </p:nvSpPr>
        <p:spPr>
          <a:xfrm>
            <a:off x="-16121" y="128102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rgbClr val="FFFFFF"/>
                </a:solidFill>
                <a:latin typeface="等线" panose="02010600030101010101" pitchFamily="2" charset="-122"/>
                <a:ea typeface="等线" panose="02010600030101010101" pitchFamily="2" charset="-122"/>
              </a:rPr>
              <a:t>PAC</a:t>
            </a:r>
            <a:r>
              <a:rPr lang="zh-CN" altLang="en-US" sz="1600" b="1" dirty="0">
                <a:solidFill>
                  <a:srgbClr val="FFFFFF"/>
                </a:solidFill>
                <a:latin typeface="等线" panose="02010600030101010101" pitchFamily="2" charset="-122"/>
                <a:ea typeface="等线" panose="02010600030101010101" pitchFamily="2" charset="-122"/>
              </a:rPr>
              <a:t>模式定义</a:t>
            </a:r>
          </a:p>
        </p:txBody>
      </p:sp>
      <p:pic>
        <p:nvPicPr>
          <p:cNvPr id="43" name="图片 42">
            <a:extLst>
              <a:ext uri="{FF2B5EF4-FFF2-40B4-BE49-F238E27FC236}">
                <a16:creationId xmlns:a16="http://schemas.microsoft.com/office/drawing/2014/main" id="{128846AA-EB9E-4A2E-A8AE-59F803055728}"/>
              </a:ext>
            </a:extLst>
          </p:cNvPr>
          <p:cNvPicPr>
            <a:picLocks noChangeAspect="1"/>
          </p:cNvPicPr>
          <p:nvPr/>
        </p:nvPicPr>
        <p:blipFill rotWithShape="1">
          <a:blip r:embed="rId3">
            <a:extLst>
              <a:ext uri="{28A0092B-C50C-407E-A947-70E740481C1C}">
                <a14:useLocalDpi xmlns:a14="http://schemas.microsoft.com/office/drawing/2010/main" val="0"/>
              </a:ext>
            </a:extLst>
          </a:blip>
          <a:srcRect l="5526" t="25521" r="74913" b="19194"/>
          <a:stretch/>
        </p:blipFill>
        <p:spPr>
          <a:xfrm>
            <a:off x="215900" y="34121"/>
            <a:ext cx="1181100" cy="1200730"/>
          </a:xfrm>
          <a:prstGeom prst="rect">
            <a:avLst/>
          </a:prstGeom>
        </p:spPr>
      </p:pic>
      <p:sp>
        <p:nvSpPr>
          <p:cNvPr id="44" name="矩形 43">
            <a:extLst>
              <a:ext uri="{FF2B5EF4-FFF2-40B4-BE49-F238E27FC236}">
                <a16:creationId xmlns:a16="http://schemas.microsoft.com/office/drawing/2014/main" id="{18BCD664-38E1-4D82-AD9F-F64715AAB294}"/>
              </a:ext>
            </a:extLst>
          </p:cNvPr>
          <p:cNvSpPr/>
          <p:nvPr/>
        </p:nvSpPr>
        <p:spPr>
          <a:xfrm>
            <a:off x="-14743" y="2858955"/>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等线" panose="02010600030101010101" pitchFamily="2" charset="-122"/>
                <a:ea typeface="等线" panose="02010600030101010101" pitchFamily="2" charset="-122"/>
              </a:rPr>
              <a:t>PAC</a:t>
            </a:r>
            <a:r>
              <a:rPr lang="zh-CN" altLang="en-US" sz="1600" b="1" dirty="0">
                <a:latin typeface="等线" panose="02010600030101010101" pitchFamily="2" charset="-122"/>
                <a:ea typeface="等线" panose="02010600030101010101" pitchFamily="2" charset="-122"/>
              </a:rPr>
              <a:t>的实现</a:t>
            </a:r>
          </a:p>
        </p:txBody>
      </p:sp>
      <p:sp>
        <p:nvSpPr>
          <p:cNvPr id="45" name="矩形 44">
            <a:extLst>
              <a:ext uri="{FF2B5EF4-FFF2-40B4-BE49-F238E27FC236}">
                <a16:creationId xmlns:a16="http://schemas.microsoft.com/office/drawing/2014/main" id="{BC6CB07C-3D72-423B-8A01-F98B89EC8F0D}"/>
              </a:ext>
            </a:extLst>
          </p:cNvPr>
          <p:cNvSpPr/>
          <p:nvPr/>
        </p:nvSpPr>
        <p:spPr>
          <a:xfrm>
            <a:off x="-16121" y="3668261"/>
            <a:ext cx="1650454" cy="778669"/>
          </a:xfrm>
          <a:prstGeom prst="rect">
            <a:avLst/>
          </a:prstGeom>
          <a:solidFill>
            <a:srgbClr val="44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等线" panose="02010600030101010101" pitchFamily="2" charset="-122"/>
                <a:ea typeface="等线" panose="02010600030101010101" pitchFamily="2" charset="-122"/>
              </a:rPr>
              <a:t>PAC</a:t>
            </a:r>
            <a:r>
              <a:rPr lang="zh-CN" altLang="en-US" sz="1600" b="1" dirty="0">
                <a:latin typeface="等线" panose="02010600030101010101" pitchFamily="2" charset="-122"/>
                <a:ea typeface="等线" panose="02010600030101010101" pitchFamily="2" charset="-122"/>
              </a:rPr>
              <a:t>的优点</a:t>
            </a:r>
          </a:p>
        </p:txBody>
      </p:sp>
      <p:sp>
        <p:nvSpPr>
          <p:cNvPr id="46" name="灯片编号占位符 2">
            <a:extLst>
              <a:ext uri="{FF2B5EF4-FFF2-40B4-BE49-F238E27FC236}">
                <a16:creationId xmlns:a16="http://schemas.microsoft.com/office/drawing/2014/main" id="{47B61AF2-6091-4CCA-8D21-96B00AB543C4}"/>
              </a:ext>
            </a:extLst>
          </p:cNvPr>
          <p:cNvSpPr>
            <a:spLocks noGrp="1"/>
          </p:cNvSpPr>
          <p:nvPr>
            <p:ph type="sldNum" sz="quarter" idx="12"/>
          </p:nvPr>
        </p:nvSpPr>
        <p:spPr>
          <a:xfrm>
            <a:off x="8610600" y="6356350"/>
            <a:ext cx="2743200" cy="365125"/>
          </a:xfrm>
        </p:spPr>
        <p:txBody>
          <a:bodyPr/>
          <a:lstStyle/>
          <a:p>
            <a:fld id="{015CE2E0-6DDF-4FAE-9DBA-F1C48BF5C133}" type="slidenum">
              <a:rPr lang="zh-CN" altLang="en-US" smtClean="0"/>
              <a:t>9</a:t>
            </a:fld>
            <a:endParaRPr lang="zh-CN" altLang="en-US"/>
          </a:p>
        </p:txBody>
      </p:sp>
    </p:spTree>
    <p:extLst>
      <p:ext uri="{BB962C8B-B14F-4D97-AF65-F5344CB8AC3E}">
        <p14:creationId xmlns:p14="http://schemas.microsoft.com/office/powerpoint/2010/main" val="2724100451"/>
      </p:ext>
    </p:extLst>
  </p:cSld>
  <p:clrMapOvr>
    <a:masterClrMapping/>
  </p:clrMapOvr>
</p:sld>
</file>

<file path=ppt/theme/theme1.xml><?xml version="1.0" encoding="utf-8"?>
<a:theme xmlns:a="http://schemas.openxmlformats.org/drawingml/2006/main" name="Office 主题">
  <a:themeElements>
    <a:clrScheme name="达芬奇的左手">
      <a:dk1>
        <a:srgbClr val="000000"/>
      </a:dk1>
      <a:lt1>
        <a:srgbClr val="FFFFFF"/>
      </a:lt1>
      <a:dk2>
        <a:srgbClr val="44546A"/>
      </a:dk2>
      <a:lt2>
        <a:srgbClr val="E7E6E6"/>
      </a:lt2>
      <a:accent1>
        <a:srgbClr val="2A3D52"/>
      </a:accent1>
      <a:accent2>
        <a:srgbClr val="FEBA01"/>
      </a:accent2>
      <a:accent3>
        <a:srgbClr val="0070C0"/>
      </a:accent3>
      <a:accent4>
        <a:srgbClr val="C00000"/>
      </a:accent4>
      <a:accent5>
        <a:srgbClr val="38526E"/>
      </a:accent5>
      <a:accent6>
        <a:srgbClr val="BFBFBF"/>
      </a:accent6>
      <a:hlink>
        <a:srgbClr val="2A3D52"/>
      </a:hlink>
      <a:folHlink>
        <a:srgbClr val="C4AF99"/>
      </a:folHlink>
    </a:clrScheme>
    <a:fontScheme name="自定义 6">
      <a:majorFont>
        <a:latin typeface="Arial"/>
        <a:ea typeface="微软雅黑 Light"/>
        <a:cs typeface=""/>
      </a:majorFont>
      <a:minorFont>
        <a:latin typeface="Arial"/>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4001</TotalTime>
  <Words>1209</Words>
  <Application>Microsoft Office PowerPoint</Application>
  <PresentationFormat>宽屏</PresentationFormat>
  <Paragraphs>233</Paragraphs>
  <Slides>19</Slides>
  <Notes>19</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19</vt:i4>
      </vt:variant>
    </vt:vector>
  </HeadingPairs>
  <TitlesOfParts>
    <vt:vector size="31" baseType="lpstr">
      <vt:lpstr>Open Sans</vt:lpstr>
      <vt:lpstr>等线</vt:lpstr>
      <vt:lpstr>宋体</vt:lpstr>
      <vt:lpstr>微软雅黑</vt:lpstr>
      <vt:lpstr>微软雅黑 Light</vt:lpstr>
      <vt:lpstr>Arial</vt:lpstr>
      <vt:lpstr>Calibri</vt:lpstr>
      <vt:lpstr>Lao UI</vt:lpstr>
      <vt:lpstr>Tahoma</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熊猫办公ppt</dc:title>
  <dc:creator>Betsitasie C.C.</dc:creator>
  <cp:lastModifiedBy>姬轶</cp:lastModifiedBy>
  <cp:revision>151</cp:revision>
  <dcterms:created xsi:type="dcterms:W3CDTF">2015-10-07T04:46:00Z</dcterms:created>
  <dcterms:modified xsi:type="dcterms:W3CDTF">2021-05-19T05:52:38Z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2052-10.1.0.6750</vt:lpwstr>
  </property>
</Properties>
</file>