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B7164-5E96-4B03-887E-A9902699CCAE}" v="329" dt="2023-01-24T12:43:25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089653-C81F-7D33-C38D-223D72196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152D1BC-CAF7-39A0-10BF-45EF6790D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586600-198C-5AD4-43A1-EA1E1F1D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A10C-B0B8-4630-B6DE-F73AA6593EB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305D58-9652-06B1-F557-FF5D3645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CE38FD-EEAB-D7A3-3953-EE3D5567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FF2-4FBD-4238-B253-1EB99056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4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3CF34-91CF-2E87-C082-00363CF7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DCD025-836F-D4EC-D954-D73265B83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853450-3282-DC18-58C2-982EAA38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A10C-B0B8-4630-B6DE-F73AA6593EB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7F77B4-5412-D42D-8516-A1FC7173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A295B1-9939-47C1-217B-94F481C3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FF2-4FBD-4238-B253-1EB99056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231A333-E18F-ECAE-B60C-D42C8B749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F2E05B-862D-01DD-0356-38944BF1B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A14E9E-C4BF-0D76-007A-90816363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A10C-B0B8-4630-B6DE-F73AA6593EB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1AA517-7A7C-D40B-8DF4-1F17F993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382BF7-A42F-227B-D268-47D5FD7F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FF2-4FBD-4238-B253-1EB99056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8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8DEB1A-0CB7-E120-62D9-6FF68AE1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D2F24-5860-0CA3-94C5-2995C4373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676574-D3B5-018C-1FB4-BC338DBB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A10C-B0B8-4630-B6DE-F73AA6593EB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A1F428-02DA-8614-C8B7-83D08EB1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173464-C0E9-5106-B172-1B814CD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FF2-4FBD-4238-B253-1EB99056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0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B974B-8EE0-8750-35C6-2184C5EB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2E35CD-95C2-35DC-6768-16124E4A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43462C-8D32-5C28-C36B-3C4EBF15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A10C-B0B8-4630-B6DE-F73AA6593EB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219E2C-EBE9-A6FC-83D6-B97D1419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7D9D8E-8A59-5DB0-A437-1288ACD6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FF2-4FBD-4238-B253-1EB99056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0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5CC923-A3FB-6957-5AE8-273B8C75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C855C9-339F-87E7-7A06-F3767F999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499AA8-2C50-6C9A-2A46-EE41C337D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FC1309-8BC0-A5F9-EADD-A21F12D4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A10C-B0B8-4630-B6DE-F73AA6593EB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FD5AE8-DD08-F247-15E7-41E7A451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CE0B59-98CE-368E-E25D-1649ACB2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FF2-4FBD-4238-B253-1EB99056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9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8733D3-9A91-8A63-7733-18062116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225E06-8E8A-8FC3-55C2-248D7EBF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3FCFCB-E84D-B838-2D76-EC3928B5F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A12C92F-4BD5-B148-C674-38FC6BB7C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590E06-F5D4-45E7-85D3-4FAF084A0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F858BEE-72CC-FC87-612A-5545FF0A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A10C-B0B8-4630-B6DE-F73AA6593EB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3A384E-7BCE-1F9E-8906-53F1CB57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38A6591-3808-992E-B596-3D07278D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FF2-4FBD-4238-B253-1EB99056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3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2D21C-5D93-9320-0305-4B015D9B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EFF467-EFC9-16E5-5EF1-99A23EF8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A10C-B0B8-4630-B6DE-F73AA6593EB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9783490-E568-60E4-C4D5-46AC92BE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BDA60-A250-A016-5101-A3EB88EE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FF2-4FBD-4238-B253-1EB99056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4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D95464-7159-7EDD-3A52-797BF3FC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A10C-B0B8-4630-B6DE-F73AA6593EB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8E2B65-E255-4EBD-2DAE-73048052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27DF2D-4A94-68C6-5E88-4F2591CD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FF2-4FBD-4238-B253-1EB99056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FA56C-D88B-0CAF-CAE1-E87489EE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9E8156-7F3A-BC93-4041-9CC30B33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1C960E-22BC-223B-5B74-FBB757561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709EB7-F39B-8115-BAFA-856A3AA1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A10C-B0B8-4630-B6DE-F73AA6593EB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D9238E-502C-B5A2-14D7-3C198936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C9C4CD-11F4-7BF5-BFC9-AD78757B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FF2-4FBD-4238-B253-1EB99056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A2D09-8354-BEFF-B66A-568A220F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F37B900-D625-0A2F-4F9C-D9B88BB1F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E3E93C-9610-7BED-D3B8-413A8C57F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519984-FF85-967B-B6CD-84472C6F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A10C-B0B8-4630-B6DE-F73AA6593EB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CE0F2B-AFC6-F872-BFAC-7238E098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325E48-7462-B485-7C27-C30FB883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4FF2-4FBD-4238-B253-1EB99056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5DF8CDF-4886-E3EC-2E71-4A56C506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76AEAC-5483-7F83-20F0-1AABA2133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90AA99-9DE9-28F4-8203-EF0A7250F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A10C-B0B8-4630-B6DE-F73AA6593EB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526CBA-FCCE-11E4-329A-6E5E0302B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A01C4A-B405-1594-0D9D-77E70F9BC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64FF2-4FBD-4238-B253-1EB99056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xmlns="" id="{7D9D36D6-2AC5-46A1-A849-4C82D5264A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DB7F4-6239-3243-ED9A-D5D5D0D8D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800" dirty="0"/>
              <a:t>TCP-</a:t>
            </a:r>
            <a:r>
              <a:rPr lang="en-US" sz="4800" dirty="0" err="1"/>
              <a:t>HyStart</a:t>
            </a:r>
            <a:r>
              <a:rPr lang="en-US" sz="4800" dirty="0"/>
              <a:t>: A Modified TCP Slow Start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871FFE-7840-4B04-CD0A-A504FD7DD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CSE322 NS2 Project</a:t>
            </a:r>
          </a:p>
          <a:p>
            <a:pPr algn="l"/>
            <a:r>
              <a:rPr lang="en-US" dirty="0"/>
              <a:t>HAZ Sameen Shahgir</a:t>
            </a:r>
          </a:p>
          <a:p>
            <a:pPr algn="l"/>
            <a:r>
              <a:rPr lang="en-US" dirty="0"/>
              <a:t>1805053</a:t>
            </a:r>
          </a:p>
        </p:txBody>
      </p:sp>
      <p:pic>
        <p:nvPicPr>
          <p:cNvPr id="14" name="Picture 4" descr="Blurred micro image of a street traffic">
            <a:extLst>
              <a:ext uri="{FF2B5EF4-FFF2-40B4-BE49-F238E27FC236}">
                <a16:creationId xmlns:a16="http://schemas.microsoft.com/office/drawing/2014/main" xmlns="" id="{214224A2-4DBF-7567-72E5-2F0CEA6EA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7" r="32705" b="-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9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0180E-CA5D-C251-1A99-6695D2CB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4211F5-EEFD-944F-267E-50FD92CD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Sangtae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Injong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Rhee. "Taming the elephants: New TCP slow start."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55.9 (2011): 2092-2110.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0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18B0D-ABDA-D1EF-7C40-7A4F8989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Slow Start in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3E9152-1EF2-DC5B-CC40-9F4BADB5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3517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Standard TCP doubles the congestion window (</a:t>
            </a:r>
            <a:r>
              <a:rPr lang="en-US" dirty="0" err="1"/>
              <a:t>cwnd</a:t>
            </a:r>
            <a:r>
              <a:rPr lang="en-US" dirty="0"/>
              <a:t>) for every round-trip time (RTT) during slow start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exponential growth of </a:t>
            </a:r>
            <a:r>
              <a:rPr lang="en-US" dirty="0" err="1"/>
              <a:t>cwnd</a:t>
            </a:r>
            <a:r>
              <a:rPr lang="en-US" dirty="0"/>
              <a:t> results in burst packet losses.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Since the </a:t>
            </a:r>
            <a:r>
              <a:rPr lang="en-US" dirty="0" err="1"/>
              <a:t>cwnd</a:t>
            </a:r>
            <a:r>
              <a:rPr lang="en-US" dirty="0"/>
              <a:t> overshoots the path capacity an amount as large as the entire bandwidth-delay product (BDP), in large BDP networks, this overshoot causes strong disruption in the networks.</a:t>
            </a:r>
          </a:p>
        </p:txBody>
      </p:sp>
    </p:spTree>
    <p:extLst>
      <p:ext uri="{BB962C8B-B14F-4D97-AF65-F5344CB8AC3E}">
        <p14:creationId xmlns:p14="http://schemas.microsoft.com/office/powerpoint/2010/main" val="103402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E3E28-EDC0-63E0-257F-DAC6252C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Start (</a:t>
            </a:r>
            <a:r>
              <a:rPr lang="en-US" dirty="0" err="1"/>
              <a:t>HyStart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E01C36-BAC0-8E29-C937-741985F3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650"/>
            <a:ext cx="10515600" cy="47059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algorithm does not change the doubling of </a:t>
            </a:r>
            <a:r>
              <a:rPr lang="en-US" dirty="0" err="1"/>
              <a:t>cwnd</a:t>
            </a:r>
            <a:r>
              <a:rPr lang="en-US" dirty="0"/>
              <a:t> during slow start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Based on clues from ACK spacing and round-trip delays it heuristically finds safe exit points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Safe Exit Points: when to finish slow start and move to congestion avoidance before </a:t>
            </a:r>
            <a:r>
              <a:rPr lang="en-US" dirty="0" err="1"/>
              <a:t>cwnd</a:t>
            </a:r>
            <a:r>
              <a:rPr lang="en-US" dirty="0"/>
              <a:t> overshoots.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When packet losses occur during slow start, </a:t>
            </a:r>
            <a:r>
              <a:rPr lang="en-US" dirty="0" err="1"/>
              <a:t>HyStart</a:t>
            </a:r>
            <a:r>
              <a:rPr lang="en-US" dirty="0"/>
              <a:t> behaves in the same way as the original slow start protocol. </a:t>
            </a:r>
          </a:p>
        </p:txBody>
      </p:sp>
    </p:spTree>
    <p:extLst>
      <p:ext uri="{BB962C8B-B14F-4D97-AF65-F5344CB8AC3E}">
        <p14:creationId xmlns:p14="http://schemas.microsoft.com/office/powerpoint/2010/main" val="304169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48" y="1116773"/>
            <a:ext cx="4329386" cy="408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637" y="415244"/>
            <a:ext cx="4085554" cy="598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29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557751-60A9-B8BE-8653-2411345A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HyStart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FF7E83-7818-3F3B-24EE-970D19307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rapid succession of ACK from receiver is detected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hystart_ack_train</a:t>
            </a:r>
            <a:r>
              <a:rPr lang="en-US" dirty="0"/>
              <a:t> = true</a:t>
            </a:r>
          </a:p>
          <a:p>
            <a:r>
              <a:rPr lang="en-US" dirty="0"/>
              <a:t>Start sampling RTT up to a certain HYSTART_MIN_SAMPLES</a:t>
            </a:r>
          </a:p>
          <a:p>
            <a:r>
              <a:rPr lang="en-US" dirty="0"/>
              <a:t>if sampled RTT &gt; THRESHOLD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hystart_delay</a:t>
            </a:r>
            <a:r>
              <a:rPr lang="en-US" dirty="0"/>
              <a:t> = true</a:t>
            </a:r>
          </a:p>
          <a:p>
            <a:r>
              <a:rPr lang="en-US" dirty="0"/>
              <a:t>If (</a:t>
            </a:r>
            <a:r>
              <a:rPr lang="en-US" dirty="0" err="1"/>
              <a:t>hystart_ack_train</a:t>
            </a:r>
            <a:r>
              <a:rPr lang="en-US" dirty="0"/>
              <a:t>|| </a:t>
            </a:r>
            <a:r>
              <a:rPr lang="en-US" dirty="0" err="1"/>
              <a:t>hystart_delay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cwnd_upperbound</a:t>
            </a:r>
            <a:r>
              <a:rPr lang="en-US" dirty="0"/>
              <a:t> = </a:t>
            </a:r>
            <a:r>
              <a:rPr lang="en-US" dirty="0" err="1"/>
              <a:t>curr_cwnd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6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185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TCP-HyStart: A Modified TCP Slow Start </vt:lpstr>
      <vt:lpstr>Acknowledgements</vt:lpstr>
      <vt:lpstr>Standard Slow Start in TCP</vt:lpstr>
      <vt:lpstr>Hybrid Start (HyStart)</vt:lpstr>
      <vt:lpstr>PowerPoint Presentation</vt:lpstr>
      <vt:lpstr>HyStart Algorithm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Libra: An Algorithm for RTT Agnostic Congestion Control</dc:title>
  <dc:creator>sameen shahgir</dc:creator>
  <cp:lastModifiedBy>user</cp:lastModifiedBy>
  <cp:revision>4</cp:revision>
  <dcterms:created xsi:type="dcterms:W3CDTF">2023-01-23T15:01:13Z</dcterms:created>
  <dcterms:modified xsi:type="dcterms:W3CDTF">2023-01-25T05:36:46Z</dcterms:modified>
</cp:coreProperties>
</file>