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McNama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08" autoAdjust="0"/>
  </p:normalViewPr>
  <p:slideViewPr>
    <p:cSldViewPr snapToGrid="0" snapToObjects="1">
      <p:cViewPr varScale="1">
        <p:scale>
          <a:sx n="144" d="100"/>
          <a:sy n="144" d="100"/>
        </p:scale>
        <p:origin x="-96" y="-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Understanding the NFL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McNamara</a:t>
            </a:r>
          </a:p>
          <a:p>
            <a:r>
              <a:rPr lang="en-US" dirty="0" smtClean="0"/>
              <a:t>June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7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NFL is America’s most popular sport, generating $10b in revenue in 2012.</a:t>
            </a:r>
          </a:p>
          <a:p>
            <a:r>
              <a:rPr lang="en-US" dirty="0" smtClean="0"/>
              <a:t>Our understanding of the sport pales in comparison to the NFL or even the NBA</a:t>
            </a:r>
          </a:p>
          <a:p>
            <a:r>
              <a:rPr lang="en-US" dirty="0" smtClean="0"/>
              <a:t>Can we predict the winner and total points using basic in-game statistics?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 </a:t>
            </a:r>
            <a:r>
              <a:rPr lang="en-US" i="1" dirty="0" smtClean="0"/>
              <a:t>and</a:t>
            </a:r>
            <a:r>
              <a:rPr lang="en-US" dirty="0" smtClean="0"/>
              <a:t> Qualitative problems</a:t>
            </a:r>
          </a:p>
          <a:p>
            <a:r>
              <a:rPr lang="en-US" dirty="0" smtClean="0"/>
              <a:t>In-game perspective vs. pre-game perspective</a:t>
            </a:r>
          </a:p>
          <a:p>
            <a:r>
              <a:rPr lang="en-US" dirty="0" smtClean="0"/>
              <a:t>NFL play-by-play data from 2002-2012</a:t>
            </a:r>
          </a:p>
          <a:p>
            <a:pPr lvl="1"/>
            <a:r>
              <a:rPr lang="en-US" dirty="0" err="1" smtClean="0"/>
              <a:t>Yardline</a:t>
            </a:r>
            <a:r>
              <a:rPr lang="en-US" dirty="0" smtClean="0"/>
              <a:t>, play type, game date, etc.</a:t>
            </a:r>
          </a:p>
          <a:p>
            <a:pPr lvl="1"/>
            <a:r>
              <a:rPr lang="en-US" dirty="0" smtClean="0"/>
              <a:t>Stadium type, time zone</a:t>
            </a:r>
          </a:p>
          <a:p>
            <a:pPr lvl="1"/>
            <a:r>
              <a:rPr lang="en-US" dirty="0" smtClean="0"/>
              <a:t>Overtime games excluded due to errors</a:t>
            </a:r>
          </a:p>
        </p:txBody>
      </p:sp>
    </p:spTree>
    <p:extLst>
      <p:ext uri="{BB962C8B-B14F-4D97-AF65-F5344CB8AC3E}">
        <p14:creationId xmlns:p14="http://schemas.microsoft.com/office/powerpoint/2010/main" val="99047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Winners and Losers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136" y="1234190"/>
            <a:ext cx="8435664" cy="489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Setup with a 70/30 split</a:t>
            </a:r>
          </a:p>
          <a:p>
            <a:pPr lvl="1"/>
            <a:r>
              <a:rPr lang="en-US" dirty="0" smtClean="0"/>
              <a:t>100 simulations</a:t>
            </a:r>
          </a:p>
          <a:p>
            <a:pPr lvl="1"/>
            <a:r>
              <a:rPr lang="en-US" dirty="0" smtClean="0"/>
              <a:t>Tested 1 to 10 neighbors</a:t>
            </a:r>
          </a:p>
          <a:p>
            <a:r>
              <a:rPr lang="en-US" dirty="0" smtClean="0"/>
              <a:t>Accuracy steady around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74.6%</a:t>
            </a:r>
          </a:p>
          <a:p>
            <a:r>
              <a:rPr lang="en-US" dirty="0" smtClean="0"/>
              <a:t>Breadth and depth of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data may limit impact of additional neighbors</a:t>
            </a:r>
          </a:p>
        </p:txBody>
      </p:sp>
      <p:pic>
        <p:nvPicPr>
          <p:cNvPr id="9" name="Picture 8" descr="figure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07" y="1579928"/>
            <a:ext cx="4100293" cy="33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6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Total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t="4829" r="6664" b="2410"/>
          <a:stretch/>
        </p:blipFill>
        <p:spPr>
          <a:xfrm>
            <a:off x="4886209" y="1209481"/>
            <a:ext cx="4145340" cy="325679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68226"/>
            <a:ext cx="8229600" cy="4757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Same 70/30 split</a:t>
            </a:r>
          </a:p>
          <a:p>
            <a:pPr lvl="1"/>
            <a:r>
              <a:rPr lang="en-US" sz="2400" dirty="0" smtClean="0"/>
              <a:t>Backwards elimination</a:t>
            </a:r>
          </a:p>
          <a:p>
            <a:pPr lvl="1"/>
            <a:r>
              <a:rPr lang="en-US" sz="2400" dirty="0" smtClean="0"/>
              <a:t>100 simulations</a:t>
            </a:r>
          </a:p>
          <a:p>
            <a:pPr lvl="1"/>
            <a:r>
              <a:rPr lang="en-US" sz="2400" dirty="0" smtClean="0"/>
              <a:t>Absolute percent error</a:t>
            </a:r>
          </a:p>
          <a:p>
            <a:r>
              <a:rPr lang="en-US" sz="2800" dirty="0" smtClean="0"/>
              <a:t>Accuracy improves slightly</a:t>
            </a:r>
          </a:p>
          <a:p>
            <a:pPr marL="0" indent="0">
              <a:buNone/>
            </a:pPr>
            <a:r>
              <a:rPr lang="en-US" sz="2800" dirty="0" smtClean="0"/>
              <a:t>	from 38% after removal</a:t>
            </a:r>
          </a:p>
          <a:p>
            <a:r>
              <a:rPr lang="en-US" sz="2800" dirty="0" smtClean="0"/>
              <a:t>Playoffs, Month, Season all</a:t>
            </a:r>
          </a:p>
          <a:p>
            <a:pPr marL="0" indent="0">
              <a:buNone/>
            </a:pPr>
            <a:r>
              <a:rPr lang="en-US" sz="2800" dirty="0" smtClean="0"/>
              <a:t>	less important than theorized</a:t>
            </a:r>
          </a:p>
          <a:p>
            <a:r>
              <a:rPr lang="en-US" sz="2800" dirty="0" smtClean="0"/>
              <a:t>Travel provides different effects</a:t>
            </a:r>
          </a:p>
          <a:p>
            <a:r>
              <a:rPr lang="en-US" sz="2800" dirty="0" smtClean="0"/>
              <a:t>Domes don’t add many points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4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appropriate to the problem</a:t>
            </a:r>
          </a:p>
          <a:p>
            <a:r>
              <a:rPr lang="en-US" dirty="0" smtClean="0"/>
              <a:t>Professional football is a random sport</a:t>
            </a:r>
          </a:p>
          <a:p>
            <a:pPr lvl="1"/>
            <a:r>
              <a:rPr lang="en-US" dirty="0" smtClean="0"/>
              <a:t>75% isn’t all that accurate when you think about it</a:t>
            </a:r>
          </a:p>
          <a:p>
            <a:pPr lvl="1"/>
            <a:r>
              <a:rPr lang="en-US" dirty="0" smtClean="0"/>
              <a:t>Weather data will almost certainly improve both</a:t>
            </a:r>
          </a:p>
          <a:p>
            <a:r>
              <a:rPr lang="en-US" dirty="0" smtClean="0"/>
              <a:t>Pre-game prediction</a:t>
            </a:r>
          </a:p>
          <a:p>
            <a:pPr lvl="1"/>
            <a:r>
              <a:rPr lang="en-US" dirty="0" smtClean="0"/>
              <a:t>Applications for betting markets, commentary, fantasy football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5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190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Understanding the NFL</vt:lpstr>
      <vt:lpstr>Problem</vt:lpstr>
      <vt:lpstr>Data &amp; Methodology</vt:lpstr>
      <vt:lpstr>Predicting Winners and Losers</vt:lpstr>
      <vt:lpstr>Predicting Total Points</vt:lpstr>
      <vt:lpstr>Conclusions and Future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NFL</dc:title>
  <dc:creator>Patrick McNamara</dc:creator>
  <cp:lastModifiedBy>Patrick McNamara</cp:lastModifiedBy>
  <cp:revision>29</cp:revision>
  <dcterms:created xsi:type="dcterms:W3CDTF">2013-06-06T18:05:20Z</dcterms:created>
  <dcterms:modified xsi:type="dcterms:W3CDTF">2013-06-06T21:16:52Z</dcterms:modified>
</cp:coreProperties>
</file>