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12"/>
  </p:notesMasterIdLst>
  <p:sldIdLst>
    <p:sldId id="256" r:id="rId2"/>
    <p:sldId id="257" r:id="rId3"/>
    <p:sldId id="258" r:id="rId4"/>
    <p:sldId id="259" r:id="rId5"/>
    <p:sldId id="260" r:id="rId6"/>
    <p:sldId id="261" r:id="rId7"/>
    <p:sldId id="263" r:id="rId8"/>
    <p:sldId id="269" r:id="rId9"/>
    <p:sldId id="270" r:id="rId10"/>
    <p:sldId id="268"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46EB20-4262-464A-BC3D-E47119087B7C}" v="256" dt="2021-01-04T06:49:02.586"/>
    <p1510:client id="{BFF4F3F4-E2A3-4846-A4DF-02B79498B5D9}" v="20" dt="2021-01-12T14:07:24.3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62" autoAdjust="0"/>
  </p:normalViewPr>
  <p:slideViewPr>
    <p:cSldViewPr>
      <p:cViewPr varScale="1">
        <p:scale>
          <a:sx n="70" d="100"/>
          <a:sy n="70" d="100"/>
        </p:scale>
        <p:origin x="-1386"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FEF311-AF0A-4761-AD0A-390585DF9578}" type="datetimeFigureOut">
              <a:rPr lang="en-IN" smtClean="0"/>
              <a:t>21-01-2021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5D962C-5804-4273-A73C-F1011D7FCB4A}" type="slidenum">
              <a:rPr lang="en-IN" smtClean="0"/>
              <a:t>‹#›</a:t>
            </a:fld>
            <a:endParaRPr lang="en-IN"/>
          </a:p>
        </p:txBody>
      </p:sp>
    </p:spTree>
    <p:extLst>
      <p:ext uri="{BB962C8B-B14F-4D97-AF65-F5344CB8AC3E}">
        <p14:creationId xmlns:p14="http://schemas.microsoft.com/office/powerpoint/2010/main" val="610303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65D962C-5804-4273-A73C-F1011D7FCB4A}" type="slidenum">
              <a:rPr lang="en-IN" smtClean="0"/>
              <a:t>1</a:t>
            </a:fld>
            <a:endParaRPr lang="en-IN"/>
          </a:p>
        </p:txBody>
      </p:sp>
    </p:spTree>
    <p:extLst>
      <p:ext uri="{BB962C8B-B14F-4D97-AF65-F5344CB8AC3E}">
        <p14:creationId xmlns:p14="http://schemas.microsoft.com/office/powerpoint/2010/main" val="4120545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a:t>Click to edit Master title style</a:t>
            </a:r>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4D771930-9D58-41D8-B418-7E232E49EA1B}" type="datetimeFigureOut">
              <a:rPr lang="en-IN" smtClean="0"/>
              <a:t>21-01-2021</a:t>
            </a:fld>
            <a:endParaRPr lang="en-IN"/>
          </a:p>
        </p:txBody>
      </p:sp>
      <p:sp>
        <p:nvSpPr>
          <p:cNvPr id="16" name="Slide Number Placeholder 15"/>
          <p:cNvSpPr>
            <a:spLocks noGrp="1"/>
          </p:cNvSpPr>
          <p:nvPr>
            <p:ph type="sldNum" sz="quarter" idx="11"/>
          </p:nvPr>
        </p:nvSpPr>
        <p:spPr/>
        <p:txBody>
          <a:bodyPr/>
          <a:lstStyle/>
          <a:p>
            <a:fld id="{14AC6A28-BB26-4E5B-A002-734A13431A92}" type="slidenum">
              <a:rPr lang="en-IN" smtClean="0"/>
              <a:t>‹#›</a:t>
            </a:fld>
            <a:endParaRPr lang="en-IN"/>
          </a:p>
        </p:txBody>
      </p:sp>
      <p:sp>
        <p:nvSpPr>
          <p:cNvPr id="17" name="Footer Placeholder 16"/>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D771930-9D58-41D8-B418-7E232E49EA1B}" type="datetimeFigureOut">
              <a:rPr lang="en-IN" smtClean="0"/>
              <a:t>21-01-2021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AC6A28-BB26-4E5B-A002-734A13431A92}"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D771930-9D58-41D8-B418-7E232E49EA1B}" type="datetimeFigureOut">
              <a:rPr lang="en-IN" smtClean="0"/>
              <a:t>21-01-2021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AC6A28-BB26-4E5B-A002-734A13431A92}"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4" name="Date Placeholder 13"/>
          <p:cNvSpPr>
            <a:spLocks noGrp="1"/>
          </p:cNvSpPr>
          <p:nvPr>
            <p:ph type="dt" sz="half" idx="14"/>
          </p:nvPr>
        </p:nvSpPr>
        <p:spPr/>
        <p:txBody>
          <a:bodyPr/>
          <a:lstStyle/>
          <a:p>
            <a:fld id="{4D771930-9D58-41D8-B418-7E232E49EA1B}" type="datetimeFigureOut">
              <a:rPr lang="en-IN" smtClean="0"/>
              <a:t>21-01-2021</a:t>
            </a:fld>
            <a:endParaRPr lang="en-IN"/>
          </a:p>
        </p:txBody>
      </p:sp>
      <p:sp>
        <p:nvSpPr>
          <p:cNvPr id="15" name="Slide Number Placeholder 14"/>
          <p:cNvSpPr>
            <a:spLocks noGrp="1"/>
          </p:cNvSpPr>
          <p:nvPr>
            <p:ph type="sldNum" sz="quarter" idx="15"/>
          </p:nvPr>
        </p:nvSpPr>
        <p:spPr/>
        <p:txBody>
          <a:bodyPr/>
          <a:lstStyle>
            <a:lvl1pPr algn="ctr">
              <a:defRPr/>
            </a:lvl1pPr>
          </a:lstStyle>
          <a:p>
            <a:fld id="{14AC6A28-BB26-4E5B-A002-734A13431A92}" type="slidenum">
              <a:rPr lang="en-IN" smtClean="0"/>
              <a:t>‹#›</a:t>
            </a:fld>
            <a:endParaRPr lang="en-IN"/>
          </a:p>
        </p:txBody>
      </p:sp>
      <p:sp>
        <p:nvSpPr>
          <p:cNvPr id="16" name="Footer Placeholder 15"/>
          <p:cNvSpPr>
            <a:spLocks noGrp="1"/>
          </p:cNvSpPr>
          <p:nvPr>
            <p:ph type="ftr" sz="quarter" idx="16"/>
          </p:nvPr>
        </p:nvSpPr>
        <p:spPr/>
        <p:txBody>
          <a:bodyPr/>
          <a:lstStyle/>
          <a:p>
            <a:endParaRPr lang="en-IN"/>
          </a:p>
        </p:txBody>
      </p:sp>
      <p:sp>
        <p:nvSpPr>
          <p:cNvPr id="17" name="Title 16"/>
          <p:cNvSpPr>
            <a:spLocks noGrp="1"/>
          </p:cNvSpPr>
          <p:nvPr>
            <p:ph type="title"/>
          </p:nvPr>
        </p:nvSpPr>
        <p:spPr/>
        <p:txBody>
          <a:bodyPr rtlCol="0" anchor="b" anchorCtr="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D771930-9D58-41D8-B418-7E232E49EA1B}" type="datetimeFigureOut">
              <a:rPr lang="en-IN" smtClean="0"/>
              <a:t>21-01-2021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AC6A28-BB26-4E5B-A002-734A13431A92}" type="slidenum">
              <a:rPr lang="en-IN" smtClean="0"/>
              <a:t>‹#›</a:t>
            </a:fld>
            <a:endParaRPr lang="en-IN"/>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a:t>Click to edit Master title style</a:t>
            </a:r>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D771930-9D58-41D8-B418-7E232E49EA1B}" type="datetimeFigureOut">
              <a:rPr lang="en-IN" smtClean="0"/>
              <a:t>21-01-2021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AC6A28-BB26-4E5B-A002-734A13431A92}" type="slidenum">
              <a:rPr lang="en-IN" smtClean="0"/>
              <a:t>‹#›</a:t>
            </a:fld>
            <a:endParaRPr lang="en-IN"/>
          </a:p>
        </p:txBody>
      </p:sp>
      <p:sp>
        <p:nvSpPr>
          <p:cNvPr id="2" name="Title 1"/>
          <p:cNvSpPr>
            <a:spLocks noGrp="1"/>
          </p:cNvSpPr>
          <p:nvPr>
            <p:ph type="title"/>
          </p:nvPr>
        </p:nvSpPr>
        <p:spPr/>
        <p:txBody>
          <a:bodyPr/>
          <a:lstStyle/>
          <a:p>
            <a:r>
              <a:rPr kumimoji="0" lang="en-US"/>
              <a:t>Click to edit Master title style</a:t>
            </a:r>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14AC6A28-BB26-4E5B-A002-734A13431A92}" type="slidenum">
              <a:rPr lang="en-IN" smtClean="0"/>
              <a:t>‹#›</a:t>
            </a:fld>
            <a:endParaRPr lang="en-IN"/>
          </a:p>
        </p:txBody>
      </p:sp>
      <p:sp>
        <p:nvSpPr>
          <p:cNvPr id="8" name="Footer Placeholder 7"/>
          <p:cNvSpPr>
            <a:spLocks noGrp="1"/>
          </p:cNvSpPr>
          <p:nvPr>
            <p:ph type="ftr" sz="quarter" idx="11"/>
          </p:nvPr>
        </p:nvSpPr>
        <p:spPr/>
        <p:txBody>
          <a:bodyPr/>
          <a:lstStyle/>
          <a:p>
            <a:endParaRPr lang="en-IN"/>
          </a:p>
        </p:txBody>
      </p:sp>
      <p:sp>
        <p:nvSpPr>
          <p:cNvPr id="7" name="Date Placeholder 6"/>
          <p:cNvSpPr>
            <a:spLocks noGrp="1"/>
          </p:cNvSpPr>
          <p:nvPr>
            <p:ph type="dt" sz="half" idx="10"/>
          </p:nvPr>
        </p:nvSpPr>
        <p:spPr/>
        <p:txBody>
          <a:bodyPr/>
          <a:lstStyle/>
          <a:p>
            <a:fld id="{4D771930-9D58-41D8-B418-7E232E49EA1B}" type="datetimeFigureOut">
              <a:rPr lang="en-IN" smtClean="0"/>
              <a:t>21-01-2021</a:t>
            </a:fld>
            <a:endParaRPr lang="en-IN"/>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a:t>Click to edit Master title style</a:t>
            </a:r>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D771930-9D58-41D8-B418-7E232E49EA1B}" type="datetimeFigureOut">
              <a:rPr lang="en-IN" smtClean="0"/>
              <a:t>21-01-2021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4AC6A28-BB26-4E5B-A002-734A13431A92}" type="slidenum">
              <a:rPr lang="en-IN" smtClean="0"/>
              <a:t>‹#›</a:t>
            </a:fld>
            <a:endParaRPr lang="en-IN"/>
          </a:p>
        </p:txBody>
      </p:sp>
      <p:sp>
        <p:nvSpPr>
          <p:cNvPr id="2" name="Title 1"/>
          <p:cNvSpPr>
            <a:spLocks noGrp="1"/>
          </p:cNvSpPr>
          <p:nvPr>
            <p:ph type="title"/>
          </p:nvPr>
        </p:nvSpPr>
        <p:spPr/>
        <p:txBody>
          <a:bodyPr/>
          <a:lstStyle/>
          <a:p>
            <a:r>
              <a:rPr kumimoji="0"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771930-9D58-41D8-B418-7E232E49EA1B}" type="datetimeFigureOut">
              <a:rPr lang="en-IN" smtClean="0"/>
              <a:t>21-01-2021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4AC6A28-BB26-4E5B-A002-734A13431A92}"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a:t>Click to edit Master title style</a:t>
            </a:r>
          </a:p>
        </p:txBody>
      </p:sp>
      <p:sp>
        <p:nvSpPr>
          <p:cNvPr id="8" name="Date Placeholder 7"/>
          <p:cNvSpPr>
            <a:spLocks noGrp="1"/>
          </p:cNvSpPr>
          <p:nvPr>
            <p:ph type="dt" sz="half" idx="14"/>
          </p:nvPr>
        </p:nvSpPr>
        <p:spPr/>
        <p:txBody>
          <a:bodyPr/>
          <a:lstStyle/>
          <a:p>
            <a:fld id="{4D771930-9D58-41D8-B418-7E232E49EA1B}" type="datetimeFigureOut">
              <a:rPr lang="en-IN" smtClean="0"/>
              <a:t>21-01-2021</a:t>
            </a:fld>
            <a:endParaRPr lang="en-IN"/>
          </a:p>
        </p:txBody>
      </p:sp>
      <p:sp>
        <p:nvSpPr>
          <p:cNvPr id="9" name="Slide Number Placeholder 8"/>
          <p:cNvSpPr>
            <a:spLocks noGrp="1"/>
          </p:cNvSpPr>
          <p:nvPr>
            <p:ph type="sldNum" sz="quarter" idx="15"/>
          </p:nvPr>
        </p:nvSpPr>
        <p:spPr/>
        <p:txBody>
          <a:bodyPr/>
          <a:lstStyle/>
          <a:p>
            <a:fld id="{14AC6A28-BB26-4E5B-A002-734A13431A92}" type="slidenum">
              <a:rPr lang="en-IN" smtClean="0"/>
              <a:t>‹#›</a:t>
            </a:fld>
            <a:endParaRPr lang="en-IN"/>
          </a:p>
        </p:txBody>
      </p:sp>
      <p:sp>
        <p:nvSpPr>
          <p:cNvPr id="10" name="Footer Placeholder 9"/>
          <p:cNvSpPr>
            <a:spLocks noGrp="1"/>
          </p:cNvSpPr>
          <p:nvPr>
            <p:ph type="ftr" sz="quarter" idx="16"/>
          </p:nvPr>
        </p:nvSpPr>
        <p:spPr/>
        <p:txBody>
          <a:bodyPr/>
          <a:lstStyle/>
          <a:p>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a:t>Click to edit Master title style</a:t>
            </a:r>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a:t>Click icon to add picture</a:t>
            </a:r>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8" name="Date Placeholder 7"/>
          <p:cNvSpPr>
            <a:spLocks noGrp="1"/>
          </p:cNvSpPr>
          <p:nvPr>
            <p:ph type="dt" sz="half" idx="10"/>
          </p:nvPr>
        </p:nvSpPr>
        <p:spPr/>
        <p:txBody>
          <a:bodyPr/>
          <a:lstStyle/>
          <a:p>
            <a:fld id="{4D771930-9D58-41D8-B418-7E232E49EA1B}" type="datetimeFigureOut">
              <a:rPr lang="en-IN" smtClean="0"/>
              <a:t>21-01-2021</a:t>
            </a:fld>
            <a:endParaRPr lang="en-IN"/>
          </a:p>
        </p:txBody>
      </p:sp>
      <p:sp>
        <p:nvSpPr>
          <p:cNvPr id="9" name="Slide Number Placeholder 8"/>
          <p:cNvSpPr>
            <a:spLocks noGrp="1"/>
          </p:cNvSpPr>
          <p:nvPr>
            <p:ph type="sldNum" sz="quarter" idx="11"/>
          </p:nvPr>
        </p:nvSpPr>
        <p:spPr/>
        <p:txBody>
          <a:bodyPr/>
          <a:lstStyle/>
          <a:p>
            <a:fld id="{14AC6A28-BB26-4E5B-A002-734A13431A92}"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4D771930-9D58-41D8-B418-7E232E49EA1B}" type="datetimeFigureOut">
              <a:rPr lang="en-IN" smtClean="0"/>
              <a:t>21-01-2021</a:t>
            </a:fld>
            <a:endParaRPr lang="en-IN"/>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IN"/>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14AC6A28-BB26-4E5B-A002-734A13431A92}" type="slidenum">
              <a:rPr lang="en-IN" smtClean="0"/>
              <a:t>‹#›</a:t>
            </a:fld>
            <a:endParaRPr lang="en-IN"/>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a:t>Click to edit Master title style</a:t>
            </a:r>
          </a:p>
        </p:txBody>
      </p:sp>
    </p:spTree>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11707" y="3517834"/>
            <a:ext cx="8305800" cy="1143000"/>
          </a:xfrm>
        </p:spPr>
        <p:txBody>
          <a:bodyPr vert="horz" lIns="91440" tIns="45720" rIns="91440" bIns="45720" anchor="t">
            <a:noAutofit/>
          </a:bodyPr>
          <a:lstStyle/>
          <a:p>
            <a:r>
              <a:rPr lang="en-IN" sz="4000" b="1" dirty="0"/>
              <a:t>TOPIC:</a:t>
            </a:r>
          </a:p>
          <a:p>
            <a:r>
              <a:rPr lang="en-IN" sz="4000" b="1" dirty="0"/>
              <a:t>QUARANTINE CENTER MANAGEMENT SYSTEM</a:t>
            </a:r>
          </a:p>
        </p:txBody>
      </p:sp>
      <p:sp>
        <p:nvSpPr>
          <p:cNvPr id="2" name="Title 1"/>
          <p:cNvSpPr>
            <a:spLocks noGrp="1"/>
          </p:cNvSpPr>
          <p:nvPr>
            <p:ph type="ctrTitle"/>
          </p:nvPr>
        </p:nvSpPr>
        <p:spPr>
          <a:xfrm>
            <a:off x="411707" y="1115284"/>
            <a:ext cx="8305800" cy="1981200"/>
          </a:xfrm>
        </p:spPr>
        <p:txBody>
          <a:bodyPr/>
          <a:lstStyle/>
          <a:p>
            <a:r>
              <a:rPr lang="en-IN" b="1" dirty="0"/>
              <a:t>DATABASE  MANAGEMENT SYSTEM  MINI  PROJECT</a:t>
            </a:r>
          </a:p>
        </p:txBody>
      </p:sp>
      <p:sp>
        <p:nvSpPr>
          <p:cNvPr id="4" name="TextBox 3">
            <a:extLst>
              <a:ext uri="{FF2B5EF4-FFF2-40B4-BE49-F238E27FC236}">
                <a16:creationId xmlns:a16="http://schemas.microsoft.com/office/drawing/2014/main" id="{77536068-700A-4FD4-A8C3-5B2EF66C53A5}"/>
              </a:ext>
            </a:extLst>
          </p:cNvPr>
          <p:cNvSpPr txBox="1"/>
          <p:nvPr/>
        </p:nvSpPr>
        <p:spPr>
          <a:xfrm>
            <a:off x="914399" y="5668369"/>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Group No. :- </a:t>
            </a:r>
            <a:r>
              <a:rPr lang="en-US" sz="2000"/>
              <a:t>39</a:t>
            </a:r>
            <a:endParaRPr lang="en-US" sz="2000" dirty="0"/>
          </a:p>
        </p:txBody>
      </p:sp>
    </p:spTree>
    <p:extLst>
      <p:ext uri="{BB962C8B-B14F-4D97-AF65-F5344CB8AC3E}">
        <p14:creationId xmlns:p14="http://schemas.microsoft.com/office/powerpoint/2010/main" val="4140572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505200"/>
            <a:ext cx="7924800" cy="211832"/>
          </a:xfrm>
        </p:spPr>
        <p:txBody>
          <a:bodyPr/>
          <a:lstStyle/>
          <a:p>
            <a:pPr algn="ctr"/>
            <a:r>
              <a:rPr lang="en-IN" b="1" dirty="0"/>
              <a:t>THANK  YOU!</a:t>
            </a:r>
          </a:p>
        </p:txBody>
      </p:sp>
      <p:sp>
        <p:nvSpPr>
          <p:cNvPr id="3" name="Text Placeholder 2"/>
          <p:cNvSpPr>
            <a:spLocks noGrp="1"/>
          </p:cNvSpPr>
          <p:nvPr>
            <p:ph type="body" idx="1"/>
          </p:nvPr>
        </p:nvSpPr>
        <p:spPr/>
        <p:txBody>
          <a:bodyPr vert="horz" lIns="91440" tIns="45720" rIns="91440" bIns="45720" anchor="t">
            <a:noAutofit/>
          </a:bodyPr>
          <a:lstStyle/>
          <a:p>
            <a:pPr algn="r"/>
            <a:r>
              <a:rPr lang="en-IN" sz="1800" dirty="0"/>
              <a:t>SUBMITTED  BY:</a:t>
            </a:r>
          </a:p>
          <a:p>
            <a:pPr algn="r"/>
            <a:r>
              <a:rPr lang="en-IN" sz="1800" dirty="0"/>
              <a:t>PATEL ARPIT CHIRAGBHAI</a:t>
            </a:r>
          </a:p>
          <a:p>
            <a:pPr algn="r"/>
            <a:r>
              <a:rPr lang="en-IN" sz="1800" dirty="0"/>
              <a:t>USN-</a:t>
            </a:r>
            <a:r>
              <a:rPr lang="en-IN" sz="1800" dirty="0">
                <a:latin typeface="Arial"/>
                <a:cs typeface="Arial"/>
              </a:rPr>
              <a:t>1GA18CS104</a:t>
            </a:r>
          </a:p>
          <a:p>
            <a:pPr algn="r"/>
            <a:r>
              <a:rPr lang="en-IN" sz="1800" dirty="0"/>
              <a:t>5</a:t>
            </a:r>
            <a:r>
              <a:rPr lang="en-IN" sz="1800" baseline="30000" dirty="0"/>
              <a:t>th</a:t>
            </a:r>
            <a:r>
              <a:rPr lang="en-IN" sz="1800" dirty="0"/>
              <a:t> Semester</a:t>
            </a:r>
          </a:p>
        </p:txBody>
      </p:sp>
    </p:spTree>
    <p:extLst>
      <p:ext uri="{BB962C8B-B14F-4D97-AF65-F5344CB8AC3E}">
        <p14:creationId xmlns:p14="http://schemas.microsoft.com/office/powerpoint/2010/main" val="255422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vert="horz" lIns="91440" tIns="45720" rIns="91440" bIns="45720" anchor="t">
            <a:normAutofit fontScale="85000" lnSpcReduction="20000"/>
          </a:bodyPr>
          <a:lstStyle/>
          <a:p>
            <a:pPr marL="0" indent="0">
              <a:buNone/>
            </a:pPr>
            <a:r>
              <a:rPr lang="en-IN" b="1" dirty="0">
                <a:ea typeface="+mn-lt"/>
                <a:cs typeface="+mn-lt"/>
              </a:rPr>
              <a:t>This project intends to include various features related to a quarantine </a:t>
            </a:r>
            <a:r>
              <a:rPr lang="en-IN" b="1" dirty="0" err="1">
                <a:ea typeface="+mn-lt"/>
                <a:cs typeface="+mn-lt"/>
              </a:rPr>
              <a:t>center</a:t>
            </a:r>
            <a:r>
              <a:rPr lang="en-IN" b="1" dirty="0">
                <a:ea typeface="+mn-lt"/>
                <a:cs typeface="+mn-lt"/>
              </a:rPr>
              <a:t> i.e. information about no of total rooms, vacant rooms, number of patients, patient details etc. The main aim is to help people who are infected with </a:t>
            </a:r>
            <a:r>
              <a:rPr lang="en-IN" b="1" dirty="0" err="1">
                <a:ea typeface="+mn-lt"/>
                <a:cs typeface="+mn-lt"/>
              </a:rPr>
              <a:t>aur</a:t>
            </a:r>
            <a:r>
              <a:rPr lang="en-IN" b="1" dirty="0">
                <a:ea typeface="+mn-lt"/>
                <a:cs typeface="+mn-lt"/>
              </a:rPr>
              <a:t> are suspected to be infected with the covid-19 virus know about how to proceed further, like they can get the details about the quarantine </a:t>
            </a:r>
            <a:r>
              <a:rPr lang="en-IN" b="1" dirty="0" err="1">
                <a:ea typeface="+mn-lt"/>
                <a:cs typeface="+mn-lt"/>
              </a:rPr>
              <a:t>center</a:t>
            </a:r>
            <a:r>
              <a:rPr lang="en-IN" b="1" dirty="0">
                <a:ea typeface="+mn-lt"/>
                <a:cs typeface="+mn-lt"/>
              </a:rPr>
              <a:t>, no of rooms, facility in the rooms, doctors associated with us etc . People who wish to stay in a quarantine </a:t>
            </a:r>
            <a:r>
              <a:rPr lang="en-IN" b="1" dirty="0" err="1">
                <a:ea typeface="+mn-lt"/>
                <a:cs typeface="+mn-lt"/>
              </a:rPr>
              <a:t>center</a:t>
            </a:r>
            <a:r>
              <a:rPr lang="en-IN" b="1" dirty="0">
                <a:ea typeface="+mn-lt"/>
                <a:cs typeface="+mn-lt"/>
              </a:rPr>
              <a:t> can access these details and decide accordingly. Patients have to show a fresh report which states that the person is found positive and after submitting their personal details, they can book a room for themselves according to their condition i.e. if they are asymptomatic or minor fever then they can book simple rooms and if their condition is not good and have high fever, breathing problems etc then they can book rooms with all facilities.</a:t>
            </a:r>
            <a:endParaRPr lang="en-US" dirty="0"/>
          </a:p>
        </p:txBody>
      </p:sp>
      <p:sp>
        <p:nvSpPr>
          <p:cNvPr id="3" name="Title 2"/>
          <p:cNvSpPr>
            <a:spLocks noGrp="1"/>
          </p:cNvSpPr>
          <p:nvPr>
            <p:ph type="title"/>
          </p:nvPr>
        </p:nvSpPr>
        <p:spPr/>
        <p:txBody>
          <a:bodyPr/>
          <a:lstStyle/>
          <a:p>
            <a:r>
              <a:rPr lang="en-IN" b="1" u="sng" dirty="0"/>
              <a:t>ABSTRACT:</a:t>
            </a:r>
          </a:p>
        </p:txBody>
      </p:sp>
    </p:spTree>
    <p:extLst>
      <p:ext uri="{BB962C8B-B14F-4D97-AF65-F5344CB8AC3E}">
        <p14:creationId xmlns:p14="http://schemas.microsoft.com/office/powerpoint/2010/main" val="2708832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vert="horz" lIns="91440" tIns="45720" rIns="91440" bIns="45720" anchor="t">
            <a:normAutofit fontScale="92500" lnSpcReduction="20000"/>
          </a:bodyPr>
          <a:lstStyle/>
          <a:p>
            <a:pPr algn="just">
              <a:buNone/>
            </a:pPr>
            <a:r>
              <a:rPr lang="en-IN" b="1" dirty="0">
                <a:ea typeface="+mn-lt"/>
                <a:cs typeface="+mn-lt"/>
              </a:rPr>
              <a:t> This project will help people and the government officials in managing the number of covid-19 cases and the serious patients.</a:t>
            </a:r>
            <a:endParaRPr lang="en-US" dirty="0"/>
          </a:p>
          <a:p>
            <a:pPr marL="0" indent="0">
              <a:buNone/>
            </a:pPr>
            <a:endParaRPr lang="en-US" dirty="0"/>
          </a:p>
          <a:p>
            <a:pPr marL="0" indent="0">
              <a:buNone/>
            </a:pPr>
            <a:endParaRPr lang="en-US" dirty="0"/>
          </a:p>
          <a:p>
            <a:pPr algn="just"/>
            <a:r>
              <a:rPr lang="en-US" b="1" dirty="0">
                <a:ea typeface="+mn-lt"/>
                <a:cs typeface="+mn-lt"/>
              </a:rPr>
              <a:t>To create Quarantine Center Management System that keeps record of patients</a:t>
            </a:r>
            <a:endParaRPr lang="en-US">
              <a:ea typeface="+mn-lt"/>
              <a:cs typeface="+mn-lt"/>
            </a:endParaRPr>
          </a:p>
          <a:p>
            <a:pPr algn="just"/>
            <a:r>
              <a:rPr lang="en-US" b="1" dirty="0">
                <a:ea typeface="+mn-lt"/>
                <a:cs typeface="+mn-lt"/>
              </a:rPr>
              <a:t>their bills and tests</a:t>
            </a:r>
            <a:endParaRPr lang="en-US">
              <a:ea typeface="+mn-lt"/>
              <a:cs typeface="+mn-lt"/>
            </a:endParaRPr>
          </a:p>
          <a:p>
            <a:pPr algn="just"/>
            <a:r>
              <a:rPr lang="en-US" b="1" dirty="0">
                <a:ea typeface="+mn-lt"/>
                <a:cs typeface="+mn-lt"/>
              </a:rPr>
              <a:t>Center</a:t>
            </a:r>
            <a:r>
              <a:rPr lang="en-US" b="1">
                <a:ea typeface="+mn-lt"/>
                <a:cs typeface="+mn-lt"/>
              </a:rPr>
              <a:t> details</a:t>
            </a:r>
          </a:p>
          <a:p>
            <a:pPr algn="just"/>
            <a:r>
              <a:rPr lang="en-US" b="1" dirty="0">
                <a:ea typeface="+mn-lt"/>
                <a:cs typeface="+mn-lt"/>
              </a:rPr>
              <a:t>Doctor’s details and room details</a:t>
            </a:r>
            <a:endParaRPr lang="en-US">
              <a:ea typeface="+mn-lt"/>
              <a:cs typeface="+mn-lt"/>
            </a:endParaRPr>
          </a:p>
          <a:p>
            <a:pPr marL="0" indent="0">
              <a:buNone/>
            </a:pPr>
            <a:br>
              <a:rPr lang="en-US" dirty="0"/>
            </a:br>
            <a:endParaRPr lang="en-US"/>
          </a:p>
        </p:txBody>
      </p:sp>
      <p:sp>
        <p:nvSpPr>
          <p:cNvPr id="3" name="Title 2"/>
          <p:cNvSpPr>
            <a:spLocks noGrp="1"/>
          </p:cNvSpPr>
          <p:nvPr>
            <p:ph type="title"/>
          </p:nvPr>
        </p:nvSpPr>
        <p:spPr/>
        <p:txBody>
          <a:bodyPr>
            <a:normAutofit fontScale="90000"/>
          </a:bodyPr>
          <a:lstStyle/>
          <a:p>
            <a:r>
              <a:rPr lang="en-IN" b="1" u="sng" dirty="0"/>
              <a:t>SCOPE OF THE PROJECT AND OBJECTIVE OF IT:</a:t>
            </a:r>
          </a:p>
        </p:txBody>
      </p:sp>
    </p:spTree>
    <p:extLst>
      <p:ext uri="{BB962C8B-B14F-4D97-AF65-F5344CB8AC3E}">
        <p14:creationId xmlns:p14="http://schemas.microsoft.com/office/powerpoint/2010/main" val="929397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vert="horz" lIns="91440" tIns="45720" rIns="91440" bIns="45720" anchor="t">
            <a:normAutofit fontScale="92500" lnSpcReduction="10000"/>
          </a:bodyPr>
          <a:lstStyle/>
          <a:p>
            <a:pPr algn="just">
              <a:buNone/>
            </a:pPr>
            <a:r>
              <a:rPr lang="en-IN" b="1" dirty="0">
                <a:ea typeface="+mn-lt"/>
                <a:cs typeface="+mn-lt"/>
              </a:rPr>
              <a:t>Quarantine </a:t>
            </a:r>
            <a:r>
              <a:rPr lang="en-IN" b="1" dirty="0" err="1">
                <a:ea typeface="+mn-lt"/>
                <a:cs typeface="+mn-lt"/>
              </a:rPr>
              <a:t>center</a:t>
            </a:r>
            <a:r>
              <a:rPr lang="en-IN" b="1" dirty="0">
                <a:ea typeface="+mn-lt"/>
                <a:cs typeface="+mn-lt"/>
              </a:rPr>
              <a:t>  is a place where covid-19 positive patients are kept or rather admitted and are alotted according to their conditions. There they are checked regularly by either permanent or visiting doctors and are governed, kept care by nurses. Along with this, the administration keeps record of the number of patients, patient details, record of rooms and its equipments, doctor details, nurse details, visitor details etc. Doing all this in pen paper mode can be very difficult and can have  faults which can serious problems in dealing with such a serious issue. </a:t>
            </a:r>
            <a:endParaRPr lang="en-US" dirty="0"/>
          </a:p>
          <a:p>
            <a:pPr marL="0" indent="0">
              <a:buNone/>
            </a:pPr>
            <a:br>
              <a:rPr lang="en-US" dirty="0"/>
            </a:br>
            <a:endParaRPr lang="en-US" dirty="0"/>
          </a:p>
        </p:txBody>
      </p:sp>
      <p:sp>
        <p:nvSpPr>
          <p:cNvPr id="3" name="Title 2"/>
          <p:cNvSpPr>
            <a:spLocks noGrp="1"/>
          </p:cNvSpPr>
          <p:nvPr>
            <p:ph type="title"/>
          </p:nvPr>
        </p:nvSpPr>
        <p:spPr/>
        <p:txBody>
          <a:bodyPr/>
          <a:lstStyle/>
          <a:p>
            <a:r>
              <a:rPr lang="en-IN" b="1" u="sng" dirty="0"/>
              <a:t>INTRODUCTION ABOUT SQL:</a:t>
            </a:r>
          </a:p>
        </p:txBody>
      </p:sp>
    </p:spTree>
    <p:extLst>
      <p:ext uri="{BB962C8B-B14F-4D97-AF65-F5344CB8AC3E}">
        <p14:creationId xmlns:p14="http://schemas.microsoft.com/office/powerpoint/2010/main" val="361809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vert="horz" lIns="91440" tIns="45720" rIns="91440" bIns="45720" anchor="t">
            <a:normAutofit fontScale="92500" lnSpcReduction="20000"/>
          </a:bodyPr>
          <a:lstStyle/>
          <a:p>
            <a:pPr algn="just">
              <a:buNone/>
            </a:pPr>
            <a:r>
              <a:rPr lang="en-IN" b="1" dirty="0">
                <a:ea typeface="+mn-lt"/>
                <a:cs typeface="+mn-lt"/>
              </a:rPr>
              <a:t>  Here people can do all this digitally which won’t have errors. For booking rooms, patients or their relatives won’t have to come physically and risk their or other people’s lives. Also they can pay the bills online itself to avoid physical contact.If a serious patient slowly recovers and then is shifted to normal room, it will be displayed in the patient profile so the relatives can check their progress.  Details of the currently admitted patients and the patients who were admitted in the past are stored for further use. Reviews are also taken by the people which can help to improve the system. Some of the features that it can include in this quarantine center management system are:</a:t>
            </a:r>
            <a:endParaRPr lang="en-US" dirty="0">
              <a:ea typeface="+mn-lt"/>
              <a:cs typeface="+mn-lt"/>
            </a:endParaRPr>
          </a:p>
          <a:p>
            <a:pPr marL="0" indent="0">
              <a:buNone/>
            </a:pPr>
            <a:br>
              <a:rPr lang="en-US" dirty="0"/>
            </a:br>
            <a:endParaRPr lang="en-US" dirty="0"/>
          </a:p>
        </p:txBody>
      </p:sp>
      <p:sp>
        <p:nvSpPr>
          <p:cNvPr id="3" name="Title 2"/>
          <p:cNvSpPr>
            <a:spLocks noGrp="1"/>
          </p:cNvSpPr>
          <p:nvPr>
            <p:ph type="title"/>
          </p:nvPr>
        </p:nvSpPr>
        <p:spPr/>
        <p:txBody>
          <a:bodyPr/>
          <a:lstStyle/>
          <a:p>
            <a:r>
              <a:rPr lang="en-IN" dirty="0"/>
              <a:t>CNTD..</a:t>
            </a:r>
          </a:p>
        </p:txBody>
      </p:sp>
    </p:spTree>
    <p:extLst>
      <p:ext uri="{BB962C8B-B14F-4D97-AF65-F5344CB8AC3E}">
        <p14:creationId xmlns:p14="http://schemas.microsoft.com/office/powerpoint/2010/main" val="1329006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05719" y="249210"/>
            <a:ext cx="6984776" cy="6986528"/>
          </a:xfrm>
          <a:prstGeom prst="rect">
            <a:avLst/>
          </a:prstGeom>
        </p:spPr>
        <p:txBody>
          <a:bodyPr wrap="square" lIns="91440" tIns="45720" rIns="91440" bIns="45720" anchor="t">
            <a:spAutoFit/>
          </a:bodyPr>
          <a:lstStyle/>
          <a:p>
            <a:pPr marL="285750" indent="-285750" algn="just">
              <a:buFont typeface="Arial"/>
              <a:buChar char="•"/>
            </a:pPr>
            <a:r>
              <a:rPr lang="en-IN" sz="2800" b="1" dirty="0">
                <a:solidFill>
                  <a:schemeClr val="tx2">
                    <a:lumMod val="75000"/>
                  </a:schemeClr>
                </a:solidFill>
                <a:ea typeface="+mn-lt"/>
                <a:cs typeface="+mn-lt"/>
              </a:rPr>
              <a:t>Patients and rooms database management:</a:t>
            </a:r>
            <a:r>
              <a:rPr lang="en-IN" sz="2800" b="1" dirty="0">
                <a:ea typeface="+mn-lt"/>
                <a:cs typeface="+mn-lt"/>
              </a:rPr>
              <a:t> </a:t>
            </a:r>
            <a:r>
              <a:rPr lang="en-IN" sz="2800" dirty="0">
                <a:ea typeface="+mn-lt"/>
                <a:cs typeface="+mn-lt"/>
              </a:rPr>
              <a:t>The details of the patients like name, address, room allotted, contact can be stored easily through this application</a:t>
            </a:r>
            <a:r>
              <a:rPr lang="en-IN" sz="2800" b="1" dirty="0">
                <a:ea typeface="+mn-lt"/>
                <a:cs typeface="+mn-lt"/>
              </a:rPr>
              <a:t>.</a:t>
            </a:r>
            <a:endParaRPr lang="en-US" dirty="0"/>
          </a:p>
          <a:p>
            <a:pPr marL="285750" indent="-285750" algn="just">
              <a:buFont typeface="Arial"/>
              <a:buChar char="•"/>
            </a:pPr>
            <a:r>
              <a:rPr lang="en-IN" sz="2800" b="1" dirty="0">
                <a:solidFill>
                  <a:schemeClr val="tx2">
                    <a:lumMod val="75000"/>
                  </a:schemeClr>
                </a:solidFill>
                <a:ea typeface="+mn-lt"/>
                <a:cs typeface="+mn-lt"/>
              </a:rPr>
              <a:t>Reports:</a:t>
            </a:r>
            <a:r>
              <a:rPr lang="en-IN" sz="2800" b="1" dirty="0">
                <a:ea typeface="+mn-lt"/>
                <a:cs typeface="+mn-lt"/>
              </a:rPr>
              <a:t> </a:t>
            </a:r>
            <a:r>
              <a:rPr lang="en-IN" sz="2800" dirty="0">
                <a:ea typeface="+mn-lt"/>
                <a:cs typeface="+mn-lt"/>
              </a:rPr>
              <a:t>The reports that are given by the doctors can also be stored through this application.</a:t>
            </a:r>
            <a:endParaRPr lang="en-IN" dirty="0"/>
          </a:p>
          <a:p>
            <a:pPr marL="285750" indent="-285750" algn="just">
              <a:buFont typeface="Arial"/>
              <a:buChar char="•"/>
            </a:pPr>
            <a:r>
              <a:rPr lang="en-IN" sz="2800" b="1" dirty="0">
                <a:solidFill>
                  <a:schemeClr val="tx2">
                    <a:lumMod val="75000"/>
                  </a:schemeClr>
                </a:solidFill>
                <a:ea typeface="+mn-lt"/>
                <a:cs typeface="+mn-lt"/>
              </a:rPr>
              <a:t>Employee details</a:t>
            </a:r>
            <a:r>
              <a:rPr lang="en-IN" sz="2800" dirty="0">
                <a:solidFill>
                  <a:schemeClr val="tx2">
                    <a:lumMod val="75000"/>
                  </a:schemeClr>
                </a:solidFill>
                <a:ea typeface="+mn-lt"/>
                <a:cs typeface="+mn-lt"/>
              </a:rPr>
              <a:t>:</a:t>
            </a:r>
            <a:r>
              <a:rPr lang="en-IN" sz="2800" dirty="0">
                <a:ea typeface="+mn-lt"/>
                <a:cs typeface="+mn-lt"/>
              </a:rPr>
              <a:t> The details of the doctors, nurses and guards can be stored easily through this application</a:t>
            </a:r>
            <a:endParaRPr lang="en-IN" dirty="0"/>
          </a:p>
          <a:p>
            <a:pPr marL="285750" indent="-285750" algn="just">
              <a:buFont typeface="Arial"/>
              <a:buChar char="•"/>
            </a:pPr>
            <a:r>
              <a:rPr lang="en-IN" sz="2800" b="1" dirty="0">
                <a:solidFill>
                  <a:schemeClr val="tx2">
                    <a:lumMod val="75000"/>
                  </a:schemeClr>
                </a:solidFill>
                <a:ea typeface="+mn-lt"/>
                <a:cs typeface="+mn-lt"/>
              </a:rPr>
              <a:t>Reviews</a:t>
            </a:r>
            <a:r>
              <a:rPr lang="en-IN" sz="2800" dirty="0">
                <a:solidFill>
                  <a:schemeClr val="tx2">
                    <a:lumMod val="75000"/>
                  </a:schemeClr>
                </a:solidFill>
                <a:ea typeface="+mn-lt"/>
                <a:cs typeface="+mn-lt"/>
              </a:rPr>
              <a:t>:</a:t>
            </a:r>
            <a:r>
              <a:rPr lang="en-IN" sz="2800" dirty="0">
                <a:ea typeface="+mn-lt"/>
                <a:cs typeface="+mn-lt"/>
              </a:rPr>
              <a:t> The reviews by the people who have visited and the patients who are released after recovering are collected in a feedback portal.</a:t>
            </a:r>
            <a:endParaRPr lang="en-IN" dirty="0"/>
          </a:p>
          <a:p>
            <a:endParaRPr lang="en-IN" sz="2800" dirty="0"/>
          </a:p>
        </p:txBody>
      </p:sp>
    </p:spTree>
    <p:extLst>
      <p:ext uri="{BB962C8B-B14F-4D97-AF65-F5344CB8AC3E}">
        <p14:creationId xmlns:p14="http://schemas.microsoft.com/office/powerpoint/2010/main" val="3681556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b="1" u="sng" dirty="0"/>
              <a:t>ENTITY RELATIONSHIP DIAGRAM:</a:t>
            </a:r>
          </a:p>
        </p:txBody>
      </p:sp>
      <p:pic>
        <p:nvPicPr>
          <p:cNvPr id="6" name="Picture 6" descr="Diagram&#10;&#10;Description automatically generated">
            <a:extLst>
              <a:ext uri="{FF2B5EF4-FFF2-40B4-BE49-F238E27FC236}">
                <a16:creationId xmlns:a16="http://schemas.microsoft.com/office/drawing/2014/main" id="{BFB1F93C-2071-478B-B5EA-4982F9E060C9}"/>
              </a:ext>
            </a:extLst>
          </p:cNvPr>
          <p:cNvPicPr>
            <a:picLocks noGrp="1" noChangeAspect="1"/>
          </p:cNvPicPr>
          <p:nvPr>
            <p:ph idx="1"/>
          </p:nvPr>
        </p:nvPicPr>
        <p:blipFill>
          <a:blip r:embed="rId2"/>
          <a:stretch>
            <a:fillRect/>
          </a:stretch>
        </p:blipFill>
        <p:spPr>
          <a:xfrm>
            <a:off x="388394" y="1535871"/>
            <a:ext cx="8401332" cy="4900824"/>
          </a:xfrm>
        </p:spPr>
      </p:pic>
    </p:spTree>
    <p:extLst>
      <p:ext uri="{BB962C8B-B14F-4D97-AF65-F5344CB8AC3E}">
        <p14:creationId xmlns:p14="http://schemas.microsoft.com/office/powerpoint/2010/main" val="4035609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able&#10;&#10;Description automatically generated">
            <a:extLst>
              <a:ext uri="{FF2B5EF4-FFF2-40B4-BE49-F238E27FC236}">
                <a16:creationId xmlns:a16="http://schemas.microsoft.com/office/drawing/2014/main" id="{C76D4453-EF81-4BFC-A5CA-D95B875181DB}"/>
              </a:ext>
            </a:extLst>
          </p:cNvPr>
          <p:cNvPicPr>
            <a:picLocks noGrp="1" noChangeAspect="1"/>
          </p:cNvPicPr>
          <p:nvPr>
            <p:ph idx="1"/>
          </p:nvPr>
        </p:nvPicPr>
        <p:blipFill>
          <a:blip r:embed="rId2"/>
          <a:stretch>
            <a:fillRect/>
          </a:stretch>
        </p:blipFill>
        <p:spPr>
          <a:xfrm>
            <a:off x="471000" y="1524000"/>
            <a:ext cx="8202000" cy="4572000"/>
          </a:xfrm>
        </p:spPr>
      </p:pic>
      <p:sp>
        <p:nvSpPr>
          <p:cNvPr id="3" name="Title 2">
            <a:extLst>
              <a:ext uri="{FF2B5EF4-FFF2-40B4-BE49-F238E27FC236}">
                <a16:creationId xmlns:a16="http://schemas.microsoft.com/office/drawing/2014/main" id="{880EA0AA-493D-4D59-B16B-ABEBCDE4649B}"/>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4000203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able&#10;&#10;Description automatically generated">
            <a:extLst>
              <a:ext uri="{FF2B5EF4-FFF2-40B4-BE49-F238E27FC236}">
                <a16:creationId xmlns:a16="http://schemas.microsoft.com/office/drawing/2014/main" id="{E557C8AE-AA78-44CB-8619-9EE5B080004C}"/>
              </a:ext>
            </a:extLst>
          </p:cNvPr>
          <p:cNvPicPr>
            <a:picLocks noGrp="1" noChangeAspect="1"/>
          </p:cNvPicPr>
          <p:nvPr>
            <p:ph idx="1"/>
          </p:nvPr>
        </p:nvPicPr>
        <p:blipFill>
          <a:blip r:embed="rId2"/>
          <a:stretch>
            <a:fillRect/>
          </a:stretch>
        </p:blipFill>
        <p:spPr>
          <a:xfrm>
            <a:off x="388961" y="4204697"/>
            <a:ext cx="8229600" cy="1712697"/>
          </a:xfrm>
        </p:spPr>
      </p:pic>
      <p:sp>
        <p:nvSpPr>
          <p:cNvPr id="3" name="Title 2">
            <a:extLst>
              <a:ext uri="{FF2B5EF4-FFF2-40B4-BE49-F238E27FC236}">
                <a16:creationId xmlns:a16="http://schemas.microsoft.com/office/drawing/2014/main" id="{D7710040-7BC9-4E3B-9785-918D13CEE78C}"/>
              </a:ext>
            </a:extLst>
          </p:cNvPr>
          <p:cNvSpPr>
            <a:spLocks noGrp="1"/>
          </p:cNvSpPr>
          <p:nvPr>
            <p:ph type="title"/>
          </p:nvPr>
        </p:nvSpPr>
        <p:spPr/>
        <p:txBody>
          <a:bodyPr/>
          <a:lstStyle/>
          <a:p>
            <a:endParaRPr lang="en-US"/>
          </a:p>
        </p:txBody>
      </p:sp>
      <p:pic>
        <p:nvPicPr>
          <p:cNvPr id="5" name="Picture 5" descr="Table&#10;&#10;Description automatically generated">
            <a:extLst>
              <a:ext uri="{FF2B5EF4-FFF2-40B4-BE49-F238E27FC236}">
                <a16:creationId xmlns:a16="http://schemas.microsoft.com/office/drawing/2014/main" id="{7A897636-11A8-47FC-850F-0767CD78FB70}"/>
              </a:ext>
            </a:extLst>
          </p:cNvPr>
          <p:cNvPicPr>
            <a:picLocks noChangeAspect="1"/>
          </p:cNvPicPr>
          <p:nvPr/>
        </p:nvPicPr>
        <p:blipFill>
          <a:blip r:embed="rId3"/>
          <a:stretch>
            <a:fillRect/>
          </a:stretch>
        </p:blipFill>
        <p:spPr>
          <a:xfrm>
            <a:off x="322997" y="768740"/>
            <a:ext cx="8361528" cy="3011773"/>
          </a:xfrm>
          <a:prstGeom prst="rect">
            <a:avLst/>
          </a:prstGeom>
        </p:spPr>
      </p:pic>
    </p:spTree>
    <p:extLst>
      <p:ext uri="{BB962C8B-B14F-4D97-AF65-F5344CB8AC3E}">
        <p14:creationId xmlns:p14="http://schemas.microsoft.com/office/powerpoint/2010/main" val="278669192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127</TotalTime>
  <Words>1144</Words>
  <Application>Microsoft Office PowerPoint</Application>
  <PresentationFormat>On-screen Show (4:3)</PresentationFormat>
  <Paragraphs>41</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Paper</vt:lpstr>
      <vt:lpstr>DATABASE  MANAGEMENT SYSTEM  MINI  PROJECT</vt:lpstr>
      <vt:lpstr>ABSTRACT:</vt:lpstr>
      <vt:lpstr>SCOPE OF THE PROJECT AND OBJECTIVE OF IT:</vt:lpstr>
      <vt:lpstr>INTRODUCTION ABOUT SQL:</vt:lpstr>
      <vt:lpstr>CNTD..</vt:lpstr>
      <vt:lpstr>PowerPoint Presentation</vt:lpstr>
      <vt:lpstr>ENTITY RELATIONSHIP DIAGRAM:</vt:lpstr>
      <vt:lpstr>PowerPoint Presentation</vt:lpstr>
      <vt:lpstr>PowerPoint Presentation</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MANAGEMENT SYSTEM MINI PROJECT</dc:title>
  <dc:creator>hp</dc:creator>
  <cp:lastModifiedBy>hp</cp:lastModifiedBy>
  <cp:revision>127</cp:revision>
  <dcterms:created xsi:type="dcterms:W3CDTF">2021-01-02T13:42:54Z</dcterms:created>
  <dcterms:modified xsi:type="dcterms:W3CDTF">2021-01-21T13:02:52Z</dcterms:modified>
</cp:coreProperties>
</file>