
<file path=[Content_Types].xml><?xml version="1.0" encoding="utf-8"?>
<Types xmlns="http://schemas.openxmlformats.org/package/2006/content-types">
  <Default Extension="fntdata" ContentType="application/x-fontdata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  <p:sldMasterId id="2147483656" r:id="rId2"/>
  </p:sldMasterIdLst>
  <p:notesMasterIdLst>
    <p:notesMasterId r:id="rId32"/>
  </p:notesMasterIdLst>
  <p:sldIdLst>
    <p:sldId id="293" r:id="rId3"/>
    <p:sldId id="257" r:id="rId4"/>
    <p:sldId id="279" r:id="rId5"/>
    <p:sldId id="258" r:id="rId6"/>
    <p:sldId id="259" r:id="rId7"/>
    <p:sldId id="275" r:id="rId8"/>
    <p:sldId id="260" r:id="rId9"/>
    <p:sldId id="294" r:id="rId10"/>
    <p:sldId id="281" r:id="rId11"/>
    <p:sldId id="282" r:id="rId12"/>
    <p:sldId id="292" r:id="rId13"/>
    <p:sldId id="284" r:id="rId14"/>
    <p:sldId id="263" r:id="rId15"/>
    <p:sldId id="276" r:id="rId16"/>
    <p:sldId id="266" r:id="rId17"/>
    <p:sldId id="277" r:id="rId18"/>
    <p:sldId id="278" r:id="rId19"/>
    <p:sldId id="267" r:id="rId20"/>
    <p:sldId id="288" r:id="rId21"/>
    <p:sldId id="285" r:id="rId22"/>
    <p:sldId id="286" r:id="rId23"/>
    <p:sldId id="289" r:id="rId24"/>
    <p:sldId id="290" r:id="rId25"/>
    <p:sldId id="295" r:id="rId26"/>
    <p:sldId id="291" r:id="rId27"/>
    <p:sldId id="296" r:id="rId28"/>
    <p:sldId id="297" r:id="rId29"/>
    <p:sldId id="270" r:id="rId30"/>
    <p:sldId id="271" r:id="rId31"/>
  </p:sldIdLst>
  <p:sldSz cx="18288000" cy="10287000"/>
  <p:notesSz cx="6858000" cy="9144000"/>
  <p:embeddedFontLst>
    <p:embeddedFont>
      <p:font typeface="Lato" panose="020F0502020204030203" pitchFamily="34" charset="0"/>
      <p:regular r:id="rId33"/>
      <p:bold r:id="rId34"/>
      <p:italic r:id="rId35"/>
      <p:boldItalic r:id="rId36"/>
    </p:embeddedFont>
    <p:embeddedFont>
      <p:font typeface="Rajdhani" panose="020B0604020202020204" charset="0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BB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26DE01-F523-4318-A409-E3855CED85CC}">
  <a:tblStyle styleId="{1C26DE01-F523-4318-A409-E3855CED85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3198" y="5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font" Target="fonts/font2.fntdata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4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3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>
          <a:extLst>
            <a:ext uri="{FF2B5EF4-FFF2-40B4-BE49-F238E27FC236}">
              <a16:creationId xmlns:a16="http://schemas.microsoft.com/office/drawing/2014/main" id="{5DEAC60E-207A-5D7E-E026-F3FED4B9E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1:notes">
            <a:extLst>
              <a:ext uri="{FF2B5EF4-FFF2-40B4-BE49-F238E27FC236}">
                <a16:creationId xmlns:a16="http://schemas.microsoft.com/office/drawing/2014/main" id="{282FD755-F9A1-7DCE-C6C1-9219ABFFCB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11:notes">
            <a:extLst>
              <a:ext uri="{FF2B5EF4-FFF2-40B4-BE49-F238E27FC236}">
                <a16:creationId xmlns:a16="http://schemas.microsoft.com/office/drawing/2014/main" id="{155618F3-7ED4-FAE6-B35A-D958D6AF8E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4116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>
          <a:extLst>
            <a:ext uri="{FF2B5EF4-FFF2-40B4-BE49-F238E27FC236}">
              <a16:creationId xmlns:a16="http://schemas.microsoft.com/office/drawing/2014/main" id="{1C8026BE-936F-4CF0-146D-04CB293C7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1:notes">
            <a:extLst>
              <a:ext uri="{FF2B5EF4-FFF2-40B4-BE49-F238E27FC236}">
                <a16:creationId xmlns:a16="http://schemas.microsoft.com/office/drawing/2014/main" id="{445A96A4-E07B-F099-45BB-9B59E3A3FA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11:notes">
            <a:extLst>
              <a:ext uri="{FF2B5EF4-FFF2-40B4-BE49-F238E27FC236}">
                <a16:creationId xmlns:a16="http://schemas.microsoft.com/office/drawing/2014/main" id="{42DB9CCA-135B-2BE6-BB88-E3267B0F99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35037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>
          <a:extLst>
            <a:ext uri="{FF2B5EF4-FFF2-40B4-BE49-F238E27FC236}">
              <a16:creationId xmlns:a16="http://schemas.microsoft.com/office/drawing/2014/main" id="{56F47D91-31CB-4568-E1C3-CEB4FFD02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1:notes">
            <a:extLst>
              <a:ext uri="{FF2B5EF4-FFF2-40B4-BE49-F238E27FC236}">
                <a16:creationId xmlns:a16="http://schemas.microsoft.com/office/drawing/2014/main" id="{CED6C5FD-C5E9-0564-91C4-C7FF2F2572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11:notes">
            <a:extLst>
              <a:ext uri="{FF2B5EF4-FFF2-40B4-BE49-F238E27FC236}">
                <a16:creationId xmlns:a16="http://schemas.microsoft.com/office/drawing/2014/main" id="{0B414013-7918-D2E3-02F0-98962699D3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83228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>
          <a:extLst>
            <a:ext uri="{FF2B5EF4-FFF2-40B4-BE49-F238E27FC236}">
              <a16:creationId xmlns:a16="http://schemas.microsoft.com/office/drawing/2014/main" id="{A2CC5C83-EBC6-641F-B7CC-9A20B1562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1:notes">
            <a:extLst>
              <a:ext uri="{FF2B5EF4-FFF2-40B4-BE49-F238E27FC236}">
                <a16:creationId xmlns:a16="http://schemas.microsoft.com/office/drawing/2014/main" id="{CFBCD874-3F1E-A484-4D65-FCADF5F533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11:notes">
            <a:extLst>
              <a:ext uri="{FF2B5EF4-FFF2-40B4-BE49-F238E27FC236}">
                <a16:creationId xmlns:a16="http://schemas.microsoft.com/office/drawing/2014/main" id="{4774CB8B-8F7A-44C9-8039-F6B89B1C70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96096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>
          <a:extLst>
            <a:ext uri="{FF2B5EF4-FFF2-40B4-BE49-F238E27FC236}">
              <a16:creationId xmlns:a16="http://schemas.microsoft.com/office/drawing/2014/main" id="{45035EB1-5B52-AD08-3BDE-F379E9CC8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1:notes">
            <a:extLst>
              <a:ext uri="{FF2B5EF4-FFF2-40B4-BE49-F238E27FC236}">
                <a16:creationId xmlns:a16="http://schemas.microsoft.com/office/drawing/2014/main" id="{BFBCBFD2-65EB-7DE4-3E5B-D19DEB622F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11:notes">
            <a:extLst>
              <a:ext uri="{FF2B5EF4-FFF2-40B4-BE49-F238E27FC236}">
                <a16:creationId xmlns:a16="http://schemas.microsoft.com/office/drawing/2014/main" id="{3894AFE5-3383-B2C8-0847-DBAD0A1D0A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41350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>
          <a:extLst>
            <a:ext uri="{FF2B5EF4-FFF2-40B4-BE49-F238E27FC236}">
              <a16:creationId xmlns:a16="http://schemas.microsoft.com/office/drawing/2014/main" id="{C768C9FF-5129-DD5A-D3F5-5AF5D2109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12:notes">
            <a:extLst>
              <a:ext uri="{FF2B5EF4-FFF2-40B4-BE49-F238E27FC236}">
                <a16:creationId xmlns:a16="http://schemas.microsoft.com/office/drawing/2014/main" id="{A2FA799E-CF1B-9997-CD15-F376660219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12:notes">
            <a:extLst>
              <a:ext uri="{FF2B5EF4-FFF2-40B4-BE49-F238E27FC236}">
                <a16:creationId xmlns:a16="http://schemas.microsoft.com/office/drawing/2014/main" id="{8C1B8487-ADB0-EFE6-0624-4D219A9E7A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15554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3723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580BC-CC76-B738-82CB-60E9C1A87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EEF7FC-B3FF-1410-1653-529330F544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390829-1579-9D06-368F-8EF7555CD9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23441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6BA26A-4DC6-E6CD-5297-D5B3A7A37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4EF79A-CBDC-CBE1-B5CB-D71734A380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20E622-5F73-B953-5CE7-087D21773E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00264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509365-5A44-3C1F-8F20-3CA01DC2C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125112-532E-3E5C-763C-715033E9A5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03FA3A-B927-6E6B-364A-1D8AE78611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48157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>
          <a:extLst>
            <a:ext uri="{FF2B5EF4-FFF2-40B4-BE49-F238E27FC236}">
              <a16:creationId xmlns:a16="http://schemas.microsoft.com/office/drawing/2014/main" id="{CDA057FD-C8C8-46A3-41FB-33C876391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:notes">
            <a:extLst>
              <a:ext uri="{FF2B5EF4-FFF2-40B4-BE49-F238E27FC236}">
                <a16:creationId xmlns:a16="http://schemas.microsoft.com/office/drawing/2014/main" id="{7461861D-F916-CD8F-63B9-0E5778A085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5:notes">
            <a:extLst>
              <a:ext uri="{FF2B5EF4-FFF2-40B4-BE49-F238E27FC236}">
                <a16:creationId xmlns:a16="http://schemas.microsoft.com/office/drawing/2014/main" id="{CE041B8F-AEB4-55F9-1F0A-01E0C1DC35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175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0506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BE17BD37-3AB9-2151-27C9-7330B20A0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:notes">
            <a:extLst>
              <a:ext uri="{FF2B5EF4-FFF2-40B4-BE49-F238E27FC236}">
                <a16:creationId xmlns:a16="http://schemas.microsoft.com/office/drawing/2014/main" id="{ACD4E1C2-7E78-06AC-51F1-1AC985F298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3:notes">
            <a:extLst>
              <a:ext uri="{FF2B5EF4-FFF2-40B4-BE49-F238E27FC236}">
                <a16:creationId xmlns:a16="http://schemas.microsoft.com/office/drawing/2014/main" id="{B801DB88-DFA7-DC15-C1A8-0B0411CF99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9856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>
          <a:extLst>
            <a:ext uri="{FF2B5EF4-FFF2-40B4-BE49-F238E27FC236}">
              <a16:creationId xmlns:a16="http://schemas.microsoft.com/office/drawing/2014/main" id="{4B27D0ED-6D46-323F-0370-F6C892869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1:notes">
            <a:extLst>
              <a:ext uri="{FF2B5EF4-FFF2-40B4-BE49-F238E27FC236}">
                <a16:creationId xmlns:a16="http://schemas.microsoft.com/office/drawing/2014/main" id="{60D27D46-1C9F-EA0C-DD76-CC7130D3DE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11:notes">
            <a:extLst>
              <a:ext uri="{FF2B5EF4-FFF2-40B4-BE49-F238E27FC236}">
                <a16:creationId xmlns:a16="http://schemas.microsoft.com/office/drawing/2014/main" id="{45B725DC-3B16-D3E3-1E21-026ADD4D8C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6623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>
          <a:extLst>
            <a:ext uri="{FF2B5EF4-FFF2-40B4-BE49-F238E27FC236}">
              <a16:creationId xmlns:a16="http://schemas.microsoft.com/office/drawing/2014/main" id="{4E3A3E8A-5A45-AE4D-B76D-F6E8C11DC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1:notes">
            <a:extLst>
              <a:ext uri="{FF2B5EF4-FFF2-40B4-BE49-F238E27FC236}">
                <a16:creationId xmlns:a16="http://schemas.microsoft.com/office/drawing/2014/main" id="{AC822810-605B-92BA-75E2-134DE540DA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11:notes">
            <a:extLst>
              <a:ext uri="{FF2B5EF4-FFF2-40B4-BE49-F238E27FC236}">
                <a16:creationId xmlns:a16="http://schemas.microsoft.com/office/drawing/2014/main" id="{D676D96D-70B6-01F0-F454-FD06DD77F5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4706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 Layout 2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1257100" y="413500"/>
            <a:ext cx="8615100" cy="3198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0850"/>
              <a:buNone/>
              <a:defRPr sz="1085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 r="9107"/>
          <a:stretch/>
        </p:blipFill>
        <p:spPr>
          <a:xfrm>
            <a:off x="9872225" y="3373928"/>
            <a:ext cx="8428748" cy="255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 r="9107"/>
          <a:stretch/>
        </p:blipFill>
        <p:spPr>
          <a:xfrm>
            <a:off x="9872225" y="6262384"/>
            <a:ext cx="8428748" cy="255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 r="9107"/>
          <a:stretch/>
        </p:blipFill>
        <p:spPr>
          <a:xfrm>
            <a:off x="9872225" y="629450"/>
            <a:ext cx="8428748" cy="255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461" y="4162663"/>
            <a:ext cx="8428751" cy="5902624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 txBox="1"/>
          <p:nvPr/>
        </p:nvSpPr>
        <p:spPr>
          <a:xfrm>
            <a:off x="10761342" y="1263612"/>
            <a:ext cx="1701000" cy="16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9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86" b="0" i="0" u="none" strike="noStrike" cap="none">
                <a:solidFill>
                  <a:srgbClr val="08524D"/>
                </a:solidFill>
                <a:latin typeface="Rajdhani"/>
                <a:ea typeface="Rajdhani"/>
                <a:cs typeface="Rajdhani"/>
                <a:sym typeface="Rajdhani"/>
              </a:rPr>
              <a:t>01</a:t>
            </a: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10761342" y="3947132"/>
            <a:ext cx="1701000" cy="16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9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86" b="0" i="0" u="none" strike="noStrike" cap="none">
                <a:solidFill>
                  <a:srgbClr val="08524D"/>
                </a:solidFill>
                <a:latin typeface="Rajdhani"/>
                <a:ea typeface="Rajdhani"/>
                <a:cs typeface="Rajdhani"/>
                <a:sym typeface="Rajdhani"/>
              </a:rPr>
              <a:t>02</a:t>
            </a:r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10761342" y="6836829"/>
            <a:ext cx="1701000" cy="16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9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86" b="0" i="0" u="none" strike="noStrike" cap="none">
                <a:solidFill>
                  <a:srgbClr val="08524D"/>
                </a:solidFill>
                <a:latin typeface="Rajdhani"/>
                <a:ea typeface="Rajdhani"/>
                <a:cs typeface="Rajdhani"/>
                <a:sym typeface="Rajdhani"/>
              </a:rPr>
              <a:t>03</a:t>
            </a:r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1"/>
          </p:nvPr>
        </p:nvSpPr>
        <p:spPr>
          <a:xfrm>
            <a:off x="12678650" y="4394725"/>
            <a:ext cx="4385100" cy="718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50"/>
              <a:buNone/>
              <a:defRPr sz="3650">
                <a:solidFill>
                  <a:schemeClr val="dk1"/>
                </a:solidFill>
              </a:defRPr>
            </a:lvl1pPr>
            <a:lvl2pPr lvl="1">
              <a:spcBef>
                <a:spcPts val="56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48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2"/>
          </p:nvPr>
        </p:nvSpPr>
        <p:spPr>
          <a:xfrm>
            <a:off x="12678650" y="1653550"/>
            <a:ext cx="4385100" cy="718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50"/>
              <a:buNone/>
              <a:defRPr sz="3650">
                <a:solidFill>
                  <a:schemeClr val="dk1"/>
                </a:solidFill>
              </a:defRPr>
            </a:lvl1pPr>
            <a:lvl2pPr lvl="1" rtl="0">
              <a:spcBef>
                <a:spcPts val="56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48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3"/>
          </p:nvPr>
        </p:nvSpPr>
        <p:spPr>
          <a:xfrm>
            <a:off x="12678650" y="7342653"/>
            <a:ext cx="4385100" cy="718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50"/>
              <a:buNone/>
              <a:defRPr sz="3650">
                <a:solidFill>
                  <a:schemeClr val="dk1"/>
                </a:solidFill>
              </a:defRPr>
            </a:lvl1pPr>
            <a:lvl2pPr lvl="1" rtl="0">
              <a:spcBef>
                <a:spcPts val="56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48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4971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Custom Layout 4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1028700" y="605150"/>
            <a:ext cx="16817100" cy="161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4" name="Google Shape;44;p6"/>
          <p:cNvGrpSpPr/>
          <p:nvPr/>
        </p:nvGrpSpPr>
        <p:grpSpPr>
          <a:xfrm>
            <a:off x="652192" y="3059276"/>
            <a:ext cx="5588163" cy="5653649"/>
            <a:chOff x="0" y="-9525"/>
            <a:chExt cx="812800" cy="822325"/>
          </a:xfrm>
        </p:grpSpPr>
        <p:sp>
          <p:nvSpPr>
            <p:cNvPr id="45" name="Google Shape;45;p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CF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6"/>
            <p:cNvSpPr txBox="1"/>
            <p:nvPr/>
          </p:nvSpPr>
          <p:spPr>
            <a:xfrm>
              <a:off x="76200" y="-9525"/>
              <a:ext cx="660300" cy="7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6"/>
          <p:cNvGrpSpPr/>
          <p:nvPr/>
        </p:nvGrpSpPr>
        <p:grpSpPr>
          <a:xfrm>
            <a:off x="745653" y="2857348"/>
            <a:ext cx="5588163" cy="5653649"/>
            <a:chOff x="0" y="-9525"/>
            <a:chExt cx="812800" cy="822325"/>
          </a:xfrm>
        </p:grpSpPr>
        <p:sp>
          <p:nvSpPr>
            <p:cNvPr id="48" name="Google Shape;48;p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6"/>
            <p:cNvSpPr txBox="1"/>
            <p:nvPr/>
          </p:nvSpPr>
          <p:spPr>
            <a:xfrm>
              <a:off x="76200" y="-9525"/>
              <a:ext cx="660300" cy="7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" name="Google Shape;50;p6"/>
          <p:cNvGrpSpPr/>
          <p:nvPr/>
        </p:nvGrpSpPr>
        <p:grpSpPr>
          <a:xfrm>
            <a:off x="11943240" y="3059276"/>
            <a:ext cx="5588163" cy="5653649"/>
            <a:chOff x="0" y="-9525"/>
            <a:chExt cx="812800" cy="822325"/>
          </a:xfrm>
        </p:grpSpPr>
        <p:sp>
          <p:nvSpPr>
            <p:cNvPr id="51" name="Google Shape;51;p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CF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6"/>
            <p:cNvSpPr txBox="1"/>
            <p:nvPr/>
          </p:nvSpPr>
          <p:spPr>
            <a:xfrm>
              <a:off x="76200" y="-9525"/>
              <a:ext cx="660300" cy="7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" name="Google Shape;53;p6"/>
          <p:cNvGrpSpPr/>
          <p:nvPr/>
        </p:nvGrpSpPr>
        <p:grpSpPr>
          <a:xfrm>
            <a:off x="12047642" y="2857348"/>
            <a:ext cx="5588163" cy="5653649"/>
            <a:chOff x="0" y="-9525"/>
            <a:chExt cx="812800" cy="822325"/>
          </a:xfrm>
        </p:grpSpPr>
        <p:sp>
          <p:nvSpPr>
            <p:cNvPr id="54" name="Google Shape;54;p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6"/>
            <p:cNvSpPr txBox="1"/>
            <p:nvPr/>
          </p:nvSpPr>
          <p:spPr>
            <a:xfrm>
              <a:off x="76200" y="-9525"/>
              <a:ext cx="660300" cy="7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6" name="Google Shape;5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66434" y="3770996"/>
            <a:ext cx="1253275" cy="117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19188" y="3429000"/>
            <a:ext cx="1140575" cy="137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3506" y="2857354"/>
            <a:ext cx="7911506" cy="64009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6"/>
          <p:cNvSpPr txBox="1">
            <a:spLocks noGrp="1"/>
          </p:cNvSpPr>
          <p:nvPr>
            <p:ph type="subTitle" idx="1"/>
          </p:nvPr>
        </p:nvSpPr>
        <p:spPr>
          <a:xfrm>
            <a:off x="1981525" y="5193825"/>
            <a:ext cx="2929500" cy="60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50"/>
              <a:buNone/>
              <a:defRPr sz="2550" b="1">
                <a:solidFill>
                  <a:schemeClr val="dk1"/>
                </a:solidFill>
              </a:defRPr>
            </a:lvl1pPr>
            <a:lvl2pPr lvl="1">
              <a:spcBef>
                <a:spcPts val="56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48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body" idx="2"/>
          </p:nvPr>
        </p:nvSpPr>
        <p:spPr>
          <a:xfrm>
            <a:off x="1873825" y="6146300"/>
            <a:ext cx="3144900" cy="170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5560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3pPr>
            <a:lvl4pPr marL="1828800" lvl="3" indent="-3556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4pPr>
            <a:lvl5pPr marL="2286000" lvl="4" indent="-3556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solidFill>
                  <a:schemeClr val="dk1"/>
                </a:solidFill>
              </a:defRPr>
            </a:lvl5pPr>
            <a:lvl6pPr marL="2743200" lvl="5" indent="-3556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6pPr>
            <a:lvl7pPr marL="3200400" lvl="6" indent="-3556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7pPr>
            <a:lvl8pPr marL="3657600" lvl="7" indent="-3556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8pPr>
            <a:lvl9pPr marL="4114800" lvl="8" indent="-3556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ubTitle" idx="3"/>
          </p:nvPr>
        </p:nvSpPr>
        <p:spPr>
          <a:xfrm>
            <a:off x="13376975" y="5193825"/>
            <a:ext cx="2929500" cy="60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50"/>
              <a:buNone/>
              <a:defRPr sz="2550" b="1">
                <a:solidFill>
                  <a:schemeClr val="dk1"/>
                </a:solidFill>
              </a:defRPr>
            </a:lvl1pPr>
            <a:lvl2pPr lvl="1" rtl="0">
              <a:spcBef>
                <a:spcPts val="56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48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body" idx="4"/>
          </p:nvPr>
        </p:nvSpPr>
        <p:spPr>
          <a:xfrm>
            <a:off x="13269275" y="6146300"/>
            <a:ext cx="3144900" cy="170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55600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3pPr>
            <a:lvl4pPr marL="1828800" lvl="3" indent="-35560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4pPr>
            <a:lvl5pPr marL="2286000" lvl="4" indent="-35560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solidFill>
                  <a:schemeClr val="dk1"/>
                </a:solidFill>
              </a:defRPr>
            </a:lvl5pPr>
            <a:lvl6pPr marL="2743200" lvl="5" indent="-35560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6pPr>
            <a:lvl7pPr marL="3200400" lvl="6" indent="-35560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7pPr>
            <a:lvl8pPr marL="3657600" lvl="7" indent="-35560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8pPr>
            <a:lvl9pPr marL="4114800" lvl="8" indent="-35560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4609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5">
  <p:cSld name="Custom Layout 5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1028700" y="605150"/>
            <a:ext cx="16817100" cy="161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5" name="Google Shape;65;p7"/>
          <p:cNvGrpSpPr/>
          <p:nvPr/>
        </p:nvGrpSpPr>
        <p:grpSpPr>
          <a:xfrm>
            <a:off x="2166573" y="2944098"/>
            <a:ext cx="2412329" cy="3043076"/>
            <a:chOff x="0" y="0"/>
            <a:chExt cx="3216439" cy="4057435"/>
          </a:xfrm>
        </p:grpSpPr>
        <p:sp>
          <p:nvSpPr>
            <p:cNvPr id="66" name="Google Shape;66;p7"/>
            <p:cNvSpPr/>
            <p:nvPr/>
          </p:nvSpPr>
          <p:spPr>
            <a:xfrm>
              <a:off x="0" y="0"/>
              <a:ext cx="3216439" cy="4057435"/>
            </a:xfrm>
            <a:custGeom>
              <a:avLst/>
              <a:gdLst/>
              <a:ahLst/>
              <a:cxnLst/>
              <a:rect l="l" t="t" r="r" b="b"/>
              <a:pathLst>
                <a:path w="3216439" h="4057435" extrusionOk="0">
                  <a:moveTo>
                    <a:pt x="0" y="0"/>
                  </a:moveTo>
                  <a:lnTo>
                    <a:pt x="3216439" y="0"/>
                  </a:lnTo>
                  <a:lnTo>
                    <a:pt x="3216439" y="4057435"/>
                  </a:lnTo>
                  <a:lnTo>
                    <a:pt x="0" y="405743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grpSp>
          <p:nvGrpSpPr>
            <p:cNvPr id="67" name="Google Shape;67;p7"/>
            <p:cNvGrpSpPr/>
            <p:nvPr/>
          </p:nvGrpSpPr>
          <p:grpSpPr>
            <a:xfrm>
              <a:off x="497212" y="353734"/>
              <a:ext cx="2222033" cy="2248072"/>
              <a:chOff x="0" y="-9525"/>
              <a:chExt cx="812800" cy="822325"/>
            </a:xfrm>
          </p:grpSpPr>
          <p:sp>
            <p:nvSpPr>
              <p:cNvPr id="68" name="Google Shape;68;p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CFF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7"/>
              <p:cNvSpPr txBox="1"/>
              <p:nvPr/>
            </p:nvSpPr>
            <p:spPr>
              <a:xfrm>
                <a:off x="76200" y="-9525"/>
                <a:ext cx="660300" cy="74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1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0" name="Google Shape;70;p7"/>
          <p:cNvGrpSpPr/>
          <p:nvPr/>
        </p:nvGrpSpPr>
        <p:grpSpPr>
          <a:xfrm>
            <a:off x="6014081" y="2944098"/>
            <a:ext cx="2412329" cy="3043076"/>
            <a:chOff x="0" y="0"/>
            <a:chExt cx="3216439" cy="4057435"/>
          </a:xfrm>
        </p:grpSpPr>
        <p:sp>
          <p:nvSpPr>
            <p:cNvPr id="71" name="Google Shape;71;p7"/>
            <p:cNvSpPr/>
            <p:nvPr/>
          </p:nvSpPr>
          <p:spPr>
            <a:xfrm>
              <a:off x="0" y="0"/>
              <a:ext cx="3216439" cy="4057435"/>
            </a:xfrm>
            <a:custGeom>
              <a:avLst/>
              <a:gdLst/>
              <a:ahLst/>
              <a:cxnLst/>
              <a:rect l="l" t="t" r="r" b="b"/>
              <a:pathLst>
                <a:path w="3216439" h="4057435" extrusionOk="0">
                  <a:moveTo>
                    <a:pt x="0" y="0"/>
                  </a:moveTo>
                  <a:lnTo>
                    <a:pt x="3216439" y="0"/>
                  </a:lnTo>
                  <a:lnTo>
                    <a:pt x="3216439" y="4057435"/>
                  </a:lnTo>
                  <a:lnTo>
                    <a:pt x="0" y="405743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grpSp>
          <p:nvGrpSpPr>
            <p:cNvPr id="72" name="Google Shape;72;p7"/>
            <p:cNvGrpSpPr/>
            <p:nvPr/>
          </p:nvGrpSpPr>
          <p:grpSpPr>
            <a:xfrm>
              <a:off x="497212" y="353734"/>
              <a:ext cx="2222033" cy="2248072"/>
              <a:chOff x="0" y="-9525"/>
              <a:chExt cx="812800" cy="822325"/>
            </a:xfrm>
          </p:grpSpPr>
          <p:sp>
            <p:nvSpPr>
              <p:cNvPr id="73" name="Google Shape;73;p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3D2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7"/>
              <p:cNvSpPr txBox="1"/>
              <p:nvPr/>
            </p:nvSpPr>
            <p:spPr>
              <a:xfrm>
                <a:off x="76200" y="-9525"/>
                <a:ext cx="660300" cy="74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1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5" name="Google Shape;75;p7"/>
          <p:cNvGrpSpPr/>
          <p:nvPr/>
        </p:nvGrpSpPr>
        <p:grpSpPr>
          <a:xfrm>
            <a:off x="9861589" y="2944098"/>
            <a:ext cx="2412329" cy="3043076"/>
            <a:chOff x="0" y="0"/>
            <a:chExt cx="3216439" cy="4057435"/>
          </a:xfrm>
        </p:grpSpPr>
        <p:sp>
          <p:nvSpPr>
            <p:cNvPr id="76" name="Google Shape;76;p7"/>
            <p:cNvSpPr/>
            <p:nvPr/>
          </p:nvSpPr>
          <p:spPr>
            <a:xfrm>
              <a:off x="0" y="0"/>
              <a:ext cx="3216439" cy="4057435"/>
            </a:xfrm>
            <a:custGeom>
              <a:avLst/>
              <a:gdLst/>
              <a:ahLst/>
              <a:cxnLst/>
              <a:rect l="l" t="t" r="r" b="b"/>
              <a:pathLst>
                <a:path w="3216439" h="4057435" extrusionOk="0">
                  <a:moveTo>
                    <a:pt x="0" y="0"/>
                  </a:moveTo>
                  <a:lnTo>
                    <a:pt x="3216439" y="0"/>
                  </a:lnTo>
                  <a:lnTo>
                    <a:pt x="3216439" y="4057435"/>
                  </a:lnTo>
                  <a:lnTo>
                    <a:pt x="0" y="405743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grpSp>
          <p:nvGrpSpPr>
            <p:cNvPr id="77" name="Google Shape;77;p7"/>
            <p:cNvGrpSpPr/>
            <p:nvPr/>
          </p:nvGrpSpPr>
          <p:grpSpPr>
            <a:xfrm>
              <a:off x="497212" y="353734"/>
              <a:ext cx="2222033" cy="2248072"/>
              <a:chOff x="0" y="-9525"/>
              <a:chExt cx="812800" cy="822325"/>
            </a:xfrm>
          </p:grpSpPr>
          <p:sp>
            <p:nvSpPr>
              <p:cNvPr id="78" name="Google Shape;78;p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CFF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7"/>
              <p:cNvSpPr txBox="1"/>
              <p:nvPr/>
            </p:nvSpPr>
            <p:spPr>
              <a:xfrm>
                <a:off x="76200" y="-9525"/>
                <a:ext cx="660300" cy="74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1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0" name="Google Shape;80;p7"/>
          <p:cNvGrpSpPr/>
          <p:nvPr/>
        </p:nvGrpSpPr>
        <p:grpSpPr>
          <a:xfrm>
            <a:off x="13709097" y="2944098"/>
            <a:ext cx="2412329" cy="3043076"/>
            <a:chOff x="0" y="0"/>
            <a:chExt cx="3216439" cy="4057435"/>
          </a:xfrm>
        </p:grpSpPr>
        <p:sp>
          <p:nvSpPr>
            <p:cNvPr id="81" name="Google Shape;81;p7"/>
            <p:cNvSpPr/>
            <p:nvPr/>
          </p:nvSpPr>
          <p:spPr>
            <a:xfrm>
              <a:off x="0" y="0"/>
              <a:ext cx="3216439" cy="4057435"/>
            </a:xfrm>
            <a:custGeom>
              <a:avLst/>
              <a:gdLst/>
              <a:ahLst/>
              <a:cxnLst/>
              <a:rect l="l" t="t" r="r" b="b"/>
              <a:pathLst>
                <a:path w="3216439" h="4057435" extrusionOk="0">
                  <a:moveTo>
                    <a:pt x="0" y="0"/>
                  </a:moveTo>
                  <a:lnTo>
                    <a:pt x="3216439" y="0"/>
                  </a:lnTo>
                  <a:lnTo>
                    <a:pt x="3216439" y="4057435"/>
                  </a:lnTo>
                  <a:lnTo>
                    <a:pt x="0" y="405743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grpSp>
          <p:nvGrpSpPr>
            <p:cNvPr id="82" name="Google Shape;82;p7"/>
            <p:cNvGrpSpPr/>
            <p:nvPr/>
          </p:nvGrpSpPr>
          <p:grpSpPr>
            <a:xfrm>
              <a:off x="497212" y="353734"/>
              <a:ext cx="2222033" cy="2248072"/>
              <a:chOff x="0" y="-9525"/>
              <a:chExt cx="812800" cy="822325"/>
            </a:xfrm>
          </p:grpSpPr>
          <p:sp>
            <p:nvSpPr>
              <p:cNvPr id="83" name="Google Shape;83;p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3D2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7"/>
              <p:cNvSpPr txBox="1"/>
              <p:nvPr/>
            </p:nvSpPr>
            <p:spPr>
              <a:xfrm>
                <a:off x="76200" y="-9525"/>
                <a:ext cx="660300" cy="74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1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85" name="Google Shape;85;p7"/>
          <p:cNvCxnSpPr/>
          <p:nvPr/>
        </p:nvCxnSpPr>
        <p:spPr>
          <a:xfrm>
            <a:off x="0" y="6465139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F5F6F7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86" name="Google Shape;86;p7"/>
          <p:cNvGrpSpPr/>
          <p:nvPr/>
        </p:nvGrpSpPr>
        <p:grpSpPr>
          <a:xfrm>
            <a:off x="7017575" y="6278589"/>
            <a:ext cx="405343" cy="410093"/>
            <a:chOff x="0" y="-9525"/>
            <a:chExt cx="812800" cy="822325"/>
          </a:xfrm>
        </p:grpSpPr>
        <p:sp>
          <p:nvSpPr>
            <p:cNvPr id="87" name="Google Shape;87;p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3D2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7"/>
            <p:cNvSpPr txBox="1"/>
            <p:nvPr/>
          </p:nvSpPr>
          <p:spPr>
            <a:xfrm>
              <a:off x="76200" y="-9525"/>
              <a:ext cx="660300" cy="7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" name="Google Shape;89;p7"/>
          <p:cNvGrpSpPr/>
          <p:nvPr/>
        </p:nvGrpSpPr>
        <p:grpSpPr>
          <a:xfrm>
            <a:off x="14705308" y="6278589"/>
            <a:ext cx="405343" cy="410093"/>
            <a:chOff x="0" y="-9525"/>
            <a:chExt cx="812800" cy="822325"/>
          </a:xfrm>
        </p:grpSpPr>
        <p:sp>
          <p:nvSpPr>
            <p:cNvPr id="90" name="Google Shape;90;p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3D2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 txBox="1"/>
            <p:nvPr/>
          </p:nvSpPr>
          <p:spPr>
            <a:xfrm>
              <a:off x="76200" y="-9525"/>
              <a:ext cx="660300" cy="7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" name="Google Shape;92;p7"/>
          <p:cNvGrpSpPr/>
          <p:nvPr/>
        </p:nvGrpSpPr>
        <p:grpSpPr>
          <a:xfrm>
            <a:off x="10861442" y="6259588"/>
            <a:ext cx="405343" cy="429094"/>
            <a:chOff x="0" y="-47625"/>
            <a:chExt cx="812800" cy="860425"/>
          </a:xfrm>
        </p:grpSpPr>
        <p:sp>
          <p:nvSpPr>
            <p:cNvPr id="93" name="Google Shape;93;p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CF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7"/>
            <p:cNvSpPr txBox="1"/>
            <p:nvPr/>
          </p:nvSpPr>
          <p:spPr>
            <a:xfrm>
              <a:off x="76200" y="-47625"/>
              <a:ext cx="660300" cy="78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244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7"/>
          <p:cNvGrpSpPr/>
          <p:nvPr/>
        </p:nvGrpSpPr>
        <p:grpSpPr>
          <a:xfrm>
            <a:off x="3170068" y="6259588"/>
            <a:ext cx="405343" cy="429094"/>
            <a:chOff x="0" y="-47625"/>
            <a:chExt cx="812800" cy="860425"/>
          </a:xfrm>
        </p:grpSpPr>
        <p:sp>
          <p:nvSpPr>
            <p:cNvPr id="96" name="Google Shape;96;p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CF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7"/>
            <p:cNvSpPr txBox="1"/>
            <p:nvPr/>
          </p:nvSpPr>
          <p:spPr>
            <a:xfrm>
              <a:off x="76200" y="-47625"/>
              <a:ext cx="660300" cy="78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244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8" name="Google Shape;98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4125" y="3505584"/>
            <a:ext cx="1404250" cy="1510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3207" y="3519677"/>
            <a:ext cx="1404250" cy="1431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365625" y="3577545"/>
            <a:ext cx="1404250" cy="1366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126200" y="3515075"/>
            <a:ext cx="1496049" cy="151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7"/>
          <p:cNvSpPr txBox="1">
            <a:spLocks noGrp="1"/>
          </p:cNvSpPr>
          <p:nvPr>
            <p:ph type="subTitle" idx="1"/>
          </p:nvPr>
        </p:nvSpPr>
        <p:spPr>
          <a:xfrm>
            <a:off x="1891500" y="7031575"/>
            <a:ext cx="2929500" cy="60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SzPts val="2550"/>
              <a:buNone/>
              <a:defRPr sz="2550" b="1"/>
            </a:lvl1pPr>
            <a:lvl2pPr lvl="1" rtl="0">
              <a:spcBef>
                <a:spcPts val="56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48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7"/>
          <p:cNvSpPr txBox="1">
            <a:spLocks noGrp="1"/>
          </p:cNvSpPr>
          <p:nvPr>
            <p:ph type="body" idx="2"/>
          </p:nvPr>
        </p:nvSpPr>
        <p:spPr>
          <a:xfrm>
            <a:off x="1783800" y="7984050"/>
            <a:ext cx="3144900" cy="170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rtl="0">
              <a:spcBef>
                <a:spcPts val="640"/>
              </a:spcBef>
              <a:spcAft>
                <a:spcPts val="0"/>
              </a:spcAft>
              <a:buSzPts val="2000"/>
              <a:buChar char="•"/>
              <a:defRPr/>
            </a:lvl1pPr>
            <a:lvl2pPr marL="914400" lvl="1" indent="-355600" rtl="0">
              <a:spcBef>
                <a:spcPts val="560"/>
              </a:spcBef>
              <a:spcAft>
                <a:spcPts val="0"/>
              </a:spcAft>
              <a:buSzPts val="2000"/>
              <a:buChar char="–"/>
              <a:defRPr/>
            </a:lvl2pPr>
            <a:lvl3pPr marL="1371600" lvl="2" indent="-355600" rtl="0">
              <a:spcBef>
                <a:spcPts val="48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556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7"/>
          <p:cNvSpPr txBox="1">
            <a:spLocks noGrp="1"/>
          </p:cNvSpPr>
          <p:nvPr>
            <p:ph type="subTitle" idx="3"/>
          </p:nvPr>
        </p:nvSpPr>
        <p:spPr>
          <a:xfrm>
            <a:off x="5755488" y="7031575"/>
            <a:ext cx="2929500" cy="60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SzPts val="2550"/>
              <a:buNone/>
              <a:defRPr sz="2550" b="1"/>
            </a:lvl1pPr>
            <a:lvl2pPr lvl="1" rtl="0">
              <a:spcBef>
                <a:spcPts val="56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48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7"/>
          <p:cNvSpPr txBox="1">
            <a:spLocks noGrp="1"/>
          </p:cNvSpPr>
          <p:nvPr>
            <p:ph type="body" idx="4"/>
          </p:nvPr>
        </p:nvSpPr>
        <p:spPr>
          <a:xfrm>
            <a:off x="5647788" y="7984050"/>
            <a:ext cx="3144900" cy="170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rtl="0">
              <a:spcBef>
                <a:spcPts val="640"/>
              </a:spcBef>
              <a:spcAft>
                <a:spcPts val="0"/>
              </a:spcAft>
              <a:buSzPts val="2000"/>
              <a:buChar char="•"/>
              <a:defRPr/>
            </a:lvl1pPr>
            <a:lvl2pPr marL="914400" lvl="1" indent="-355600" rtl="0">
              <a:spcBef>
                <a:spcPts val="560"/>
              </a:spcBef>
              <a:spcAft>
                <a:spcPts val="0"/>
              </a:spcAft>
              <a:buSzPts val="2000"/>
              <a:buChar char="–"/>
              <a:defRPr/>
            </a:lvl2pPr>
            <a:lvl3pPr marL="1371600" lvl="2" indent="-355600" rtl="0">
              <a:spcBef>
                <a:spcPts val="48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556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7"/>
          <p:cNvSpPr txBox="1">
            <a:spLocks noGrp="1"/>
          </p:cNvSpPr>
          <p:nvPr>
            <p:ph type="subTitle" idx="5"/>
          </p:nvPr>
        </p:nvSpPr>
        <p:spPr>
          <a:xfrm>
            <a:off x="9599350" y="7031575"/>
            <a:ext cx="2929500" cy="60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SzPts val="2550"/>
              <a:buNone/>
              <a:defRPr sz="2550" b="1"/>
            </a:lvl1pPr>
            <a:lvl2pPr lvl="1" rtl="0">
              <a:spcBef>
                <a:spcPts val="56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48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body" idx="6"/>
          </p:nvPr>
        </p:nvSpPr>
        <p:spPr>
          <a:xfrm>
            <a:off x="9491650" y="7984050"/>
            <a:ext cx="3144900" cy="170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rtl="0">
              <a:spcBef>
                <a:spcPts val="640"/>
              </a:spcBef>
              <a:spcAft>
                <a:spcPts val="0"/>
              </a:spcAft>
              <a:buSzPts val="2000"/>
              <a:buChar char="•"/>
              <a:defRPr/>
            </a:lvl1pPr>
            <a:lvl2pPr marL="914400" lvl="1" indent="-355600" rtl="0">
              <a:spcBef>
                <a:spcPts val="560"/>
              </a:spcBef>
              <a:spcAft>
                <a:spcPts val="0"/>
              </a:spcAft>
              <a:buSzPts val="2000"/>
              <a:buChar char="–"/>
              <a:defRPr/>
            </a:lvl2pPr>
            <a:lvl3pPr marL="1371600" lvl="2" indent="-355600" rtl="0">
              <a:spcBef>
                <a:spcPts val="48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556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7"/>
          <p:cNvSpPr txBox="1">
            <a:spLocks noGrp="1"/>
          </p:cNvSpPr>
          <p:nvPr>
            <p:ph type="subTitle" idx="7"/>
          </p:nvPr>
        </p:nvSpPr>
        <p:spPr>
          <a:xfrm>
            <a:off x="13409475" y="7031575"/>
            <a:ext cx="2929500" cy="60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SzPts val="2550"/>
              <a:buNone/>
              <a:defRPr sz="2550" b="1"/>
            </a:lvl1pPr>
            <a:lvl2pPr lvl="1" rtl="0">
              <a:spcBef>
                <a:spcPts val="56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48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7"/>
          <p:cNvSpPr txBox="1">
            <a:spLocks noGrp="1"/>
          </p:cNvSpPr>
          <p:nvPr>
            <p:ph type="body" idx="8"/>
          </p:nvPr>
        </p:nvSpPr>
        <p:spPr>
          <a:xfrm>
            <a:off x="13301775" y="7984050"/>
            <a:ext cx="3144900" cy="170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rtl="0">
              <a:spcBef>
                <a:spcPts val="640"/>
              </a:spcBef>
              <a:spcAft>
                <a:spcPts val="0"/>
              </a:spcAft>
              <a:buSzPts val="2000"/>
              <a:buChar char="•"/>
              <a:defRPr/>
            </a:lvl1pPr>
            <a:lvl2pPr marL="914400" lvl="1" indent="-355600" rtl="0">
              <a:spcBef>
                <a:spcPts val="560"/>
              </a:spcBef>
              <a:spcAft>
                <a:spcPts val="0"/>
              </a:spcAft>
              <a:buSzPts val="2000"/>
              <a:buChar char="–"/>
              <a:defRPr/>
            </a:lvl2pPr>
            <a:lvl3pPr marL="1371600" lvl="2" indent="-355600" rtl="0">
              <a:spcBef>
                <a:spcPts val="48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556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1878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">
  <p:cSld name="Custom Layout 6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"/>
          <p:cNvSpPr txBox="1">
            <a:spLocks noGrp="1"/>
          </p:cNvSpPr>
          <p:nvPr>
            <p:ph type="title"/>
          </p:nvPr>
        </p:nvSpPr>
        <p:spPr>
          <a:xfrm>
            <a:off x="1028700" y="336428"/>
            <a:ext cx="17266800" cy="161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2" name="Google Shape;112;p8"/>
          <p:cNvGrpSpPr/>
          <p:nvPr/>
        </p:nvGrpSpPr>
        <p:grpSpPr>
          <a:xfrm rot="2700000">
            <a:off x="5894142" y="2591171"/>
            <a:ext cx="6719013" cy="6797752"/>
            <a:chOff x="0" y="-9525"/>
            <a:chExt cx="812800" cy="822325"/>
          </a:xfrm>
        </p:grpSpPr>
        <p:sp>
          <p:nvSpPr>
            <p:cNvPr id="113" name="Google Shape;113;p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CCFFA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8"/>
            <p:cNvSpPr txBox="1"/>
            <p:nvPr/>
          </p:nvSpPr>
          <p:spPr>
            <a:xfrm>
              <a:off x="76200" y="-9525"/>
              <a:ext cx="660300" cy="7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" name="Google Shape;115;p8"/>
          <p:cNvGrpSpPr/>
          <p:nvPr/>
        </p:nvGrpSpPr>
        <p:grpSpPr>
          <a:xfrm rot="2700000">
            <a:off x="7512925" y="4256078"/>
            <a:ext cx="3454396" cy="3494877"/>
            <a:chOff x="0" y="-9525"/>
            <a:chExt cx="812800" cy="822325"/>
          </a:xfrm>
        </p:grpSpPr>
        <p:sp>
          <p:nvSpPr>
            <p:cNvPr id="116" name="Google Shape;116;p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CF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8"/>
            <p:cNvSpPr txBox="1"/>
            <p:nvPr/>
          </p:nvSpPr>
          <p:spPr>
            <a:xfrm>
              <a:off x="76200" y="-9525"/>
              <a:ext cx="660300" cy="7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" name="Google Shape;118;p8"/>
          <p:cNvGrpSpPr/>
          <p:nvPr/>
        </p:nvGrpSpPr>
        <p:grpSpPr>
          <a:xfrm rot="2700000">
            <a:off x="10449623" y="2705149"/>
            <a:ext cx="2076752" cy="2101089"/>
            <a:chOff x="0" y="-9525"/>
            <a:chExt cx="812800" cy="822325"/>
          </a:xfrm>
        </p:grpSpPr>
        <p:sp>
          <p:nvSpPr>
            <p:cNvPr id="119" name="Google Shape;119;p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8524D"/>
            </a:solidFill>
            <a:ln w="38100" cap="sq" cmpd="sng">
              <a:solidFill>
                <a:srgbClr val="CCFFA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8"/>
            <p:cNvSpPr txBox="1"/>
            <p:nvPr/>
          </p:nvSpPr>
          <p:spPr>
            <a:xfrm>
              <a:off x="76200" y="-9525"/>
              <a:ext cx="660300" cy="7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" name="Google Shape;121;p8"/>
          <p:cNvGrpSpPr/>
          <p:nvPr/>
        </p:nvGrpSpPr>
        <p:grpSpPr>
          <a:xfrm rot="2700000">
            <a:off x="5945052" y="7209720"/>
            <a:ext cx="2076752" cy="2101089"/>
            <a:chOff x="0" y="-9525"/>
            <a:chExt cx="812800" cy="822325"/>
          </a:xfrm>
        </p:grpSpPr>
        <p:sp>
          <p:nvSpPr>
            <p:cNvPr id="122" name="Google Shape;122;p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8524D"/>
            </a:solidFill>
            <a:ln w="38100" cap="sq" cmpd="sng">
              <a:solidFill>
                <a:srgbClr val="CCFFA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8"/>
            <p:cNvSpPr txBox="1"/>
            <p:nvPr/>
          </p:nvSpPr>
          <p:spPr>
            <a:xfrm>
              <a:off x="76200" y="-9525"/>
              <a:ext cx="660300" cy="7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" name="Google Shape;124;p8"/>
          <p:cNvGrpSpPr/>
          <p:nvPr/>
        </p:nvGrpSpPr>
        <p:grpSpPr>
          <a:xfrm rot="2700000">
            <a:off x="10412666" y="7178165"/>
            <a:ext cx="2076752" cy="2101089"/>
            <a:chOff x="0" y="-9525"/>
            <a:chExt cx="812800" cy="822325"/>
          </a:xfrm>
        </p:grpSpPr>
        <p:sp>
          <p:nvSpPr>
            <p:cNvPr id="125" name="Google Shape;125;p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8524D"/>
            </a:solidFill>
            <a:ln w="38100" cap="sq" cmpd="sng">
              <a:solidFill>
                <a:srgbClr val="CCFFA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8"/>
            <p:cNvSpPr txBox="1"/>
            <p:nvPr/>
          </p:nvSpPr>
          <p:spPr>
            <a:xfrm>
              <a:off x="76200" y="-9525"/>
              <a:ext cx="660300" cy="7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" name="Google Shape;127;p8"/>
          <p:cNvGrpSpPr/>
          <p:nvPr/>
        </p:nvGrpSpPr>
        <p:grpSpPr>
          <a:xfrm rot="2700000">
            <a:off x="5820521" y="2583214"/>
            <a:ext cx="2076752" cy="2101089"/>
            <a:chOff x="0" y="-9525"/>
            <a:chExt cx="812800" cy="822325"/>
          </a:xfrm>
        </p:grpSpPr>
        <p:sp>
          <p:nvSpPr>
            <p:cNvPr id="128" name="Google Shape;128;p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8524D"/>
            </a:solidFill>
            <a:ln w="38100" cap="sq" cmpd="sng">
              <a:solidFill>
                <a:srgbClr val="CCFFA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8"/>
            <p:cNvSpPr txBox="1"/>
            <p:nvPr/>
          </p:nvSpPr>
          <p:spPr>
            <a:xfrm>
              <a:off x="76200" y="-9525"/>
              <a:ext cx="660300" cy="7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0" name="Google Shape;130;p8"/>
          <p:cNvSpPr/>
          <p:nvPr/>
        </p:nvSpPr>
        <p:spPr>
          <a:xfrm>
            <a:off x="10948748" y="3133865"/>
            <a:ext cx="1064777" cy="1155083"/>
          </a:xfrm>
          <a:custGeom>
            <a:avLst/>
            <a:gdLst/>
            <a:ahLst/>
            <a:cxnLst/>
            <a:rect l="l" t="t" r="r" b="b"/>
            <a:pathLst>
              <a:path w="1064777" h="1155083" extrusionOk="0">
                <a:moveTo>
                  <a:pt x="0" y="0"/>
                </a:moveTo>
                <a:lnTo>
                  <a:pt x="1064777" y="0"/>
                </a:lnTo>
                <a:lnTo>
                  <a:pt x="1064777" y="1155084"/>
                </a:lnTo>
                <a:lnTo>
                  <a:pt x="0" y="11550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31" name="Google Shape;131;p8"/>
          <p:cNvSpPr/>
          <p:nvPr/>
        </p:nvSpPr>
        <p:spPr>
          <a:xfrm>
            <a:off x="6357468" y="3107111"/>
            <a:ext cx="1014804" cy="1041311"/>
          </a:xfrm>
          <a:custGeom>
            <a:avLst/>
            <a:gdLst/>
            <a:ahLst/>
            <a:cxnLst/>
            <a:rect l="l" t="t" r="r" b="b"/>
            <a:pathLst>
              <a:path w="1014804" h="1041311" extrusionOk="0">
                <a:moveTo>
                  <a:pt x="0" y="0"/>
                </a:moveTo>
                <a:lnTo>
                  <a:pt x="1014804" y="0"/>
                </a:lnTo>
                <a:lnTo>
                  <a:pt x="1014804" y="1041310"/>
                </a:lnTo>
                <a:lnTo>
                  <a:pt x="0" y="10413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32" name="Google Shape;132;p8"/>
          <p:cNvSpPr/>
          <p:nvPr/>
        </p:nvSpPr>
        <p:spPr>
          <a:xfrm>
            <a:off x="10918284" y="7688926"/>
            <a:ext cx="1048308" cy="1061822"/>
          </a:xfrm>
          <a:custGeom>
            <a:avLst/>
            <a:gdLst/>
            <a:ahLst/>
            <a:cxnLst/>
            <a:rect l="l" t="t" r="r" b="b"/>
            <a:pathLst>
              <a:path w="1048308" h="1061822" extrusionOk="0">
                <a:moveTo>
                  <a:pt x="0" y="0"/>
                </a:moveTo>
                <a:lnTo>
                  <a:pt x="1048307" y="0"/>
                </a:lnTo>
                <a:lnTo>
                  <a:pt x="1048307" y="1061822"/>
                </a:lnTo>
                <a:lnTo>
                  <a:pt x="0" y="10618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33" name="Google Shape;133;p8"/>
          <p:cNvSpPr/>
          <p:nvPr/>
        </p:nvSpPr>
        <p:spPr>
          <a:xfrm>
            <a:off x="8318758" y="4965104"/>
            <a:ext cx="1900948" cy="1835279"/>
          </a:xfrm>
          <a:custGeom>
            <a:avLst/>
            <a:gdLst/>
            <a:ahLst/>
            <a:cxnLst/>
            <a:rect l="l" t="t" r="r" b="b"/>
            <a:pathLst>
              <a:path w="1900948" h="1835279" extrusionOk="0">
                <a:moveTo>
                  <a:pt x="0" y="0"/>
                </a:moveTo>
                <a:lnTo>
                  <a:pt x="1900948" y="0"/>
                </a:lnTo>
                <a:lnTo>
                  <a:pt x="1900948" y="1835279"/>
                </a:lnTo>
                <a:lnTo>
                  <a:pt x="0" y="18352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34" name="Google Shape;134;p8"/>
          <p:cNvSpPr/>
          <p:nvPr/>
        </p:nvSpPr>
        <p:spPr>
          <a:xfrm>
            <a:off x="6459715" y="7625567"/>
            <a:ext cx="1030217" cy="1293652"/>
          </a:xfrm>
          <a:custGeom>
            <a:avLst/>
            <a:gdLst/>
            <a:ahLst/>
            <a:cxnLst/>
            <a:rect l="l" t="t" r="r" b="b"/>
            <a:pathLst>
              <a:path w="1030217" h="1293652" extrusionOk="0">
                <a:moveTo>
                  <a:pt x="0" y="0"/>
                </a:moveTo>
                <a:lnTo>
                  <a:pt x="1030217" y="0"/>
                </a:lnTo>
                <a:lnTo>
                  <a:pt x="1030217" y="1293652"/>
                </a:lnTo>
                <a:lnTo>
                  <a:pt x="0" y="12936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  <p:cxnSp>
        <p:nvCxnSpPr>
          <p:cNvPr id="135" name="Google Shape;135;p8"/>
          <p:cNvCxnSpPr/>
          <p:nvPr/>
        </p:nvCxnSpPr>
        <p:spPr>
          <a:xfrm>
            <a:off x="2179356" y="3402249"/>
            <a:ext cx="3676500" cy="0"/>
          </a:xfrm>
          <a:prstGeom prst="straightConnector1">
            <a:avLst/>
          </a:prstGeom>
          <a:noFill/>
          <a:ln w="38100" cap="flat" cmpd="sng">
            <a:solidFill>
              <a:srgbClr val="CCFFA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6" name="Google Shape;136;p8"/>
          <p:cNvCxnSpPr/>
          <p:nvPr/>
        </p:nvCxnSpPr>
        <p:spPr>
          <a:xfrm>
            <a:off x="2179356" y="7707976"/>
            <a:ext cx="3958800" cy="0"/>
          </a:xfrm>
          <a:prstGeom prst="straightConnector1">
            <a:avLst/>
          </a:prstGeom>
          <a:noFill/>
          <a:ln w="38100" cap="flat" cmpd="sng">
            <a:solidFill>
              <a:srgbClr val="CCFFA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7" name="Google Shape;137;p8"/>
          <p:cNvCxnSpPr/>
          <p:nvPr/>
        </p:nvCxnSpPr>
        <p:spPr>
          <a:xfrm>
            <a:off x="12443842" y="3402249"/>
            <a:ext cx="3730200" cy="0"/>
          </a:xfrm>
          <a:prstGeom prst="straightConnector1">
            <a:avLst/>
          </a:prstGeom>
          <a:noFill/>
          <a:ln w="38100" cap="flat" cmpd="sng">
            <a:solidFill>
              <a:srgbClr val="CCFFA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8" name="Google Shape;138;p8"/>
          <p:cNvCxnSpPr/>
          <p:nvPr/>
        </p:nvCxnSpPr>
        <p:spPr>
          <a:xfrm>
            <a:off x="12443842" y="7707976"/>
            <a:ext cx="3958800" cy="0"/>
          </a:xfrm>
          <a:prstGeom prst="straightConnector1">
            <a:avLst/>
          </a:prstGeom>
          <a:noFill/>
          <a:ln w="38100" cap="flat" cmpd="sng">
            <a:solidFill>
              <a:srgbClr val="CCFFA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9" name="Google Shape;139;p8"/>
          <p:cNvSpPr txBox="1">
            <a:spLocks noGrp="1"/>
          </p:cNvSpPr>
          <p:nvPr>
            <p:ph type="subTitle" idx="1"/>
          </p:nvPr>
        </p:nvSpPr>
        <p:spPr>
          <a:xfrm>
            <a:off x="140575" y="2697968"/>
            <a:ext cx="4914000" cy="60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spcBef>
                <a:spcPts val="640"/>
              </a:spcBef>
              <a:spcAft>
                <a:spcPts val="0"/>
              </a:spcAft>
              <a:buSzPts val="2550"/>
              <a:buNone/>
              <a:defRPr sz="2550" b="1"/>
            </a:lvl1pPr>
            <a:lvl2pPr lvl="1" algn="r" rtl="0">
              <a:spcBef>
                <a:spcPts val="560"/>
              </a:spcBef>
              <a:spcAft>
                <a:spcPts val="0"/>
              </a:spcAft>
              <a:buSzPts val="2000"/>
              <a:buNone/>
              <a:defRPr/>
            </a:lvl2pPr>
            <a:lvl3pPr lvl="2" algn="r" rtl="0">
              <a:spcBef>
                <a:spcPts val="480"/>
              </a:spcBef>
              <a:spcAft>
                <a:spcPts val="0"/>
              </a:spcAft>
              <a:buSzPts val="2000"/>
              <a:buNone/>
              <a:defRPr/>
            </a:lvl3pPr>
            <a:lvl4pPr lvl="3" algn="r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algn="r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algn="r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algn="r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algn="r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algn="r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2"/>
          </p:nvPr>
        </p:nvSpPr>
        <p:spPr>
          <a:xfrm>
            <a:off x="952275" y="3604735"/>
            <a:ext cx="4209900" cy="170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r" rtl="0">
              <a:spcBef>
                <a:spcPts val="640"/>
              </a:spcBef>
              <a:spcAft>
                <a:spcPts val="0"/>
              </a:spcAft>
              <a:buSzPts val="2000"/>
              <a:buChar char="•"/>
              <a:defRPr/>
            </a:lvl1pPr>
            <a:lvl2pPr marL="914400" lvl="1" indent="-355600" algn="r" rtl="0">
              <a:spcBef>
                <a:spcPts val="560"/>
              </a:spcBef>
              <a:spcAft>
                <a:spcPts val="0"/>
              </a:spcAft>
              <a:buSzPts val="2000"/>
              <a:buChar char="–"/>
              <a:defRPr/>
            </a:lvl2pPr>
            <a:lvl3pPr marL="1371600" lvl="2" indent="-355600" algn="r" rtl="0">
              <a:spcBef>
                <a:spcPts val="48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55600" algn="r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algn="r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algn="r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r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r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r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subTitle" idx="3"/>
          </p:nvPr>
        </p:nvSpPr>
        <p:spPr>
          <a:xfrm>
            <a:off x="140575" y="7057217"/>
            <a:ext cx="4914000" cy="60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spcBef>
                <a:spcPts val="640"/>
              </a:spcBef>
              <a:spcAft>
                <a:spcPts val="0"/>
              </a:spcAft>
              <a:buSzPts val="2550"/>
              <a:buNone/>
              <a:defRPr sz="2550" b="1"/>
            </a:lvl1pPr>
            <a:lvl2pPr lvl="1" algn="r" rtl="0">
              <a:spcBef>
                <a:spcPts val="560"/>
              </a:spcBef>
              <a:spcAft>
                <a:spcPts val="0"/>
              </a:spcAft>
              <a:buSzPts val="2000"/>
              <a:buNone/>
              <a:defRPr/>
            </a:lvl2pPr>
            <a:lvl3pPr lvl="2" algn="r" rtl="0">
              <a:spcBef>
                <a:spcPts val="480"/>
              </a:spcBef>
              <a:spcAft>
                <a:spcPts val="0"/>
              </a:spcAft>
              <a:buSzPts val="2000"/>
              <a:buNone/>
              <a:defRPr/>
            </a:lvl3pPr>
            <a:lvl4pPr lvl="3" algn="r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algn="r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algn="r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algn="r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algn="r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algn="r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body" idx="4"/>
          </p:nvPr>
        </p:nvSpPr>
        <p:spPr>
          <a:xfrm>
            <a:off x="952275" y="7963983"/>
            <a:ext cx="4209900" cy="170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r" rtl="0">
              <a:spcBef>
                <a:spcPts val="640"/>
              </a:spcBef>
              <a:spcAft>
                <a:spcPts val="0"/>
              </a:spcAft>
              <a:buSzPts val="2000"/>
              <a:buChar char="•"/>
              <a:defRPr/>
            </a:lvl1pPr>
            <a:lvl2pPr marL="914400" lvl="1" indent="-355600" algn="r" rtl="0">
              <a:spcBef>
                <a:spcPts val="560"/>
              </a:spcBef>
              <a:spcAft>
                <a:spcPts val="0"/>
              </a:spcAft>
              <a:buSzPts val="2000"/>
              <a:buChar char="–"/>
              <a:defRPr/>
            </a:lvl2pPr>
            <a:lvl3pPr marL="1371600" lvl="2" indent="-355600" algn="r" rtl="0">
              <a:spcBef>
                <a:spcPts val="48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55600" algn="r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algn="r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algn="r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r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r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r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8"/>
          <p:cNvSpPr txBox="1">
            <a:spLocks noGrp="1"/>
          </p:cNvSpPr>
          <p:nvPr>
            <p:ph type="subTitle" idx="5"/>
          </p:nvPr>
        </p:nvSpPr>
        <p:spPr>
          <a:xfrm>
            <a:off x="13233425" y="2697968"/>
            <a:ext cx="4914000" cy="60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640"/>
              </a:spcBef>
              <a:spcAft>
                <a:spcPts val="0"/>
              </a:spcAft>
              <a:buSzPts val="2550"/>
              <a:buNone/>
              <a:defRPr sz="2550" b="1"/>
            </a:lvl1pPr>
            <a:lvl2pPr lvl="1" algn="l" rtl="0">
              <a:spcBef>
                <a:spcPts val="560"/>
              </a:spcBef>
              <a:spcAft>
                <a:spcPts val="0"/>
              </a:spcAft>
              <a:buSzPts val="2000"/>
              <a:buNone/>
              <a:defRPr/>
            </a:lvl2pPr>
            <a:lvl3pPr lvl="2" algn="l" rtl="0">
              <a:spcBef>
                <a:spcPts val="480"/>
              </a:spcBef>
              <a:spcAft>
                <a:spcPts val="0"/>
              </a:spcAft>
              <a:buSzPts val="2000"/>
              <a:buNone/>
              <a:defRPr/>
            </a:lvl3pPr>
            <a:lvl4pPr lvl="3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8"/>
          <p:cNvSpPr txBox="1">
            <a:spLocks noGrp="1"/>
          </p:cNvSpPr>
          <p:nvPr>
            <p:ph type="body" idx="6"/>
          </p:nvPr>
        </p:nvSpPr>
        <p:spPr>
          <a:xfrm>
            <a:off x="13270400" y="3604735"/>
            <a:ext cx="4209900" cy="170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 rtl="0">
              <a:spcBef>
                <a:spcPts val="640"/>
              </a:spcBef>
              <a:spcAft>
                <a:spcPts val="0"/>
              </a:spcAft>
              <a:buSzPts val="2000"/>
              <a:buChar char="•"/>
              <a:defRPr/>
            </a:lvl1pPr>
            <a:lvl2pPr marL="914400" lvl="1" indent="-355600" algn="l" rtl="0">
              <a:spcBef>
                <a:spcPts val="560"/>
              </a:spcBef>
              <a:spcAft>
                <a:spcPts val="0"/>
              </a:spcAft>
              <a:buSzPts val="2000"/>
              <a:buChar char="–"/>
              <a:defRPr/>
            </a:lvl2pPr>
            <a:lvl3pPr marL="1371600" lvl="2" indent="-355600" algn="l" rtl="0">
              <a:spcBef>
                <a:spcPts val="48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8"/>
          <p:cNvSpPr txBox="1">
            <a:spLocks noGrp="1"/>
          </p:cNvSpPr>
          <p:nvPr>
            <p:ph type="subTitle" idx="7"/>
          </p:nvPr>
        </p:nvSpPr>
        <p:spPr>
          <a:xfrm>
            <a:off x="13233425" y="7057218"/>
            <a:ext cx="4914000" cy="60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640"/>
              </a:spcBef>
              <a:spcAft>
                <a:spcPts val="0"/>
              </a:spcAft>
              <a:buSzPts val="2550"/>
              <a:buNone/>
              <a:defRPr sz="2550" b="1"/>
            </a:lvl1pPr>
            <a:lvl2pPr lvl="1" algn="l" rtl="0">
              <a:spcBef>
                <a:spcPts val="560"/>
              </a:spcBef>
              <a:spcAft>
                <a:spcPts val="0"/>
              </a:spcAft>
              <a:buSzPts val="2000"/>
              <a:buNone/>
              <a:defRPr/>
            </a:lvl2pPr>
            <a:lvl3pPr lvl="2" algn="l" rtl="0">
              <a:spcBef>
                <a:spcPts val="480"/>
              </a:spcBef>
              <a:spcAft>
                <a:spcPts val="0"/>
              </a:spcAft>
              <a:buSzPts val="2000"/>
              <a:buNone/>
              <a:defRPr/>
            </a:lvl3pPr>
            <a:lvl4pPr lvl="3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8"/>
          <p:cNvSpPr txBox="1">
            <a:spLocks noGrp="1"/>
          </p:cNvSpPr>
          <p:nvPr>
            <p:ph type="body" idx="8"/>
          </p:nvPr>
        </p:nvSpPr>
        <p:spPr>
          <a:xfrm>
            <a:off x="13270400" y="7963985"/>
            <a:ext cx="4209900" cy="170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 rtl="0">
              <a:spcBef>
                <a:spcPts val="640"/>
              </a:spcBef>
              <a:spcAft>
                <a:spcPts val="0"/>
              </a:spcAft>
              <a:buSzPts val="2000"/>
              <a:buChar char="•"/>
              <a:defRPr/>
            </a:lvl1pPr>
            <a:lvl2pPr marL="914400" lvl="1" indent="-355600" algn="l" rtl="0">
              <a:spcBef>
                <a:spcPts val="560"/>
              </a:spcBef>
              <a:spcAft>
                <a:spcPts val="0"/>
              </a:spcAft>
              <a:buSzPts val="2000"/>
              <a:buChar char="–"/>
              <a:defRPr/>
            </a:lvl2pPr>
            <a:lvl3pPr marL="1371600" lvl="2" indent="-355600" algn="l" rtl="0">
              <a:spcBef>
                <a:spcPts val="48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9154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bg>
      <p:bgPr>
        <a:solidFill>
          <a:srgbClr val="08524D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1028700" y="2872125"/>
            <a:ext cx="9579600" cy="30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CCFFA4"/>
              </a:buClr>
              <a:buSzPts val="10500"/>
              <a:buFont typeface="Rajdhani"/>
              <a:buNone/>
              <a:defRPr sz="10500" i="0" u="none" strike="noStrike" cap="none">
                <a:solidFill>
                  <a:srgbClr val="CCFFA4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title" idx="2"/>
          </p:nvPr>
        </p:nvSpPr>
        <p:spPr>
          <a:xfrm>
            <a:off x="1028700" y="6136025"/>
            <a:ext cx="9579600" cy="30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0"/>
              <a:buFont typeface="Rajdhani"/>
              <a:buNone/>
              <a:defRPr sz="10500" i="0" u="none" strike="noStrike" cap="none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3"/>
          <p:cNvSpPr/>
          <p:nvPr/>
        </p:nvSpPr>
        <p:spPr>
          <a:xfrm>
            <a:off x="9411612" y="8303699"/>
            <a:ext cx="8439002" cy="1011916"/>
          </a:xfrm>
          <a:custGeom>
            <a:avLst/>
            <a:gdLst/>
            <a:ahLst/>
            <a:cxnLst/>
            <a:rect l="l" t="t" r="r" b="b"/>
            <a:pathLst>
              <a:path w="2222252" h="266469" extrusionOk="0">
                <a:moveTo>
                  <a:pt x="1111126" y="0"/>
                </a:moveTo>
                <a:cubicBezTo>
                  <a:pt x="497468" y="0"/>
                  <a:pt x="0" y="59651"/>
                  <a:pt x="0" y="133235"/>
                </a:cubicBezTo>
                <a:cubicBezTo>
                  <a:pt x="0" y="206818"/>
                  <a:pt x="497468" y="266469"/>
                  <a:pt x="1111126" y="266469"/>
                </a:cubicBezTo>
                <a:cubicBezTo>
                  <a:pt x="1724784" y="266469"/>
                  <a:pt x="2222252" y="206818"/>
                  <a:pt x="2222252" y="133235"/>
                </a:cubicBezTo>
                <a:cubicBezTo>
                  <a:pt x="2222252" y="59651"/>
                  <a:pt x="1724784" y="0"/>
                  <a:pt x="1111126" y="0"/>
                </a:cubicBezTo>
                <a:close/>
              </a:path>
            </a:pathLst>
          </a:custGeom>
          <a:solidFill>
            <a:srgbClr val="0730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r="3437"/>
          <a:stretch/>
        </p:blipFill>
        <p:spPr>
          <a:xfrm>
            <a:off x="8261800" y="1071825"/>
            <a:ext cx="10026200" cy="279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92600" y="3115611"/>
            <a:ext cx="7617423" cy="578925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028700" y="691400"/>
            <a:ext cx="4529700" cy="486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560"/>
              </a:spcBef>
              <a:spcAft>
                <a:spcPts val="0"/>
              </a:spcAft>
              <a:buSzPts val="2200"/>
              <a:buNone/>
              <a:defRPr sz="2200"/>
            </a:lvl2pPr>
            <a:lvl3pPr lvl="2">
              <a:spcBef>
                <a:spcPts val="480"/>
              </a:spcBef>
              <a:spcAft>
                <a:spcPts val="0"/>
              </a:spcAft>
              <a:buSzPts val="2200"/>
              <a:buNone/>
              <a:defRPr sz="2200"/>
            </a:lvl3pPr>
            <a:lvl4pPr lvl="3">
              <a:spcBef>
                <a:spcPts val="400"/>
              </a:spcBef>
              <a:spcAft>
                <a:spcPts val="0"/>
              </a:spcAft>
              <a:buSzPts val="2200"/>
              <a:buNone/>
              <a:defRPr sz="2200"/>
            </a:lvl4pPr>
            <a:lvl5pPr lvl="4">
              <a:spcBef>
                <a:spcPts val="400"/>
              </a:spcBef>
              <a:spcAft>
                <a:spcPts val="0"/>
              </a:spcAft>
              <a:buSzPts val="2200"/>
              <a:buNone/>
              <a:defRPr sz="2200"/>
            </a:lvl5pPr>
            <a:lvl6pPr lvl="5">
              <a:spcBef>
                <a:spcPts val="400"/>
              </a:spcBef>
              <a:spcAft>
                <a:spcPts val="0"/>
              </a:spcAft>
              <a:buSzPts val="2200"/>
              <a:buNone/>
              <a:defRPr sz="2200"/>
            </a:lvl6pPr>
            <a:lvl7pPr lvl="6">
              <a:spcBef>
                <a:spcPts val="400"/>
              </a:spcBef>
              <a:spcAft>
                <a:spcPts val="0"/>
              </a:spcAft>
              <a:buSzPts val="2200"/>
              <a:buNone/>
              <a:defRPr sz="2200"/>
            </a:lvl7pPr>
            <a:lvl8pPr lvl="7">
              <a:spcBef>
                <a:spcPts val="400"/>
              </a:spcBef>
              <a:spcAft>
                <a:spcPts val="0"/>
              </a:spcAft>
              <a:buSzPts val="2200"/>
              <a:buNone/>
              <a:defRPr sz="2200"/>
            </a:lvl8pPr>
            <a:lvl9pPr lvl="8">
              <a:spcBef>
                <a:spcPts val="40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3"/>
          </p:nvPr>
        </p:nvSpPr>
        <p:spPr>
          <a:xfrm>
            <a:off x="12880325" y="691400"/>
            <a:ext cx="4529700" cy="486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spcBef>
                <a:spcPts val="64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r" rtl="0">
              <a:spcBef>
                <a:spcPts val="56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r" rtl="0">
              <a:spcBef>
                <a:spcPts val="48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r" rtl="0">
              <a:spcBef>
                <a:spcPts val="40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r" rtl="0">
              <a:spcBef>
                <a:spcPts val="40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r" rtl="0">
              <a:spcBef>
                <a:spcPts val="40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r" rtl="0">
              <a:spcBef>
                <a:spcPts val="40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r" rtl="0">
              <a:spcBef>
                <a:spcPts val="40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r" rtl="0">
              <a:spcBef>
                <a:spcPts val="40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1257100" y="413500"/>
            <a:ext cx="8615100" cy="3198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0850"/>
              <a:buNone/>
              <a:defRPr sz="1085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 r="9107"/>
          <a:stretch/>
        </p:blipFill>
        <p:spPr>
          <a:xfrm>
            <a:off x="9872225" y="3373928"/>
            <a:ext cx="8428748" cy="255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 r="9107"/>
          <a:stretch/>
        </p:blipFill>
        <p:spPr>
          <a:xfrm>
            <a:off x="9872225" y="6262384"/>
            <a:ext cx="8428748" cy="255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 r="9107"/>
          <a:stretch/>
        </p:blipFill>
        <p:spPr>
          <a:xfrm>
            <a:off x="9872225" y="629450"/>
            <a:ext cx="8428748" cy="255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461" y="4162663"/>
            <a:ext cx="8428751" cy="5902624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 txBox="1"/>
          <p:nvPr/>
        </p:nvSpPr>
        <p:spPr>
          <a:xfrm>
            <a:off x="10761342" y="1263612"/>
            <a:ext cx="1701000" cy="16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9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86" b="0" i="0" u="none" strike="noStrike" cap="none">
                <a:solidFill>
                  <a:srgbClr val="08524D"/>
                </a:solidFill>
                <a:latin typeface="Rajdhani"/>
                <a:ea typeface="Rajdhani"/>
                <a:cs typeface="Rajdhani"/>
                <a:sym typeface="Rajdhani"/>
              </a:rPr>
              <a:t>01</a:t>
            </a: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10761342" y="3947132"/>
            <a:ext cx="1701000" cy="16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9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86" b="0" i="0" u="none" strike="noStrike" cap="none">
                <a:solidFill>
                  <a:srgbClr val="08524D"/>
                </a:solidFill>
                <a:latin typeface="Rajdhani"/>
                <a:ea typeface="Rajdhani"/>
                <a:cs typeface="Rajdhani"/>
                <a:sym typeface="Rajdhani"/>
              </a:rPr>
              <a:t>02</a:t>
            </a:r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10761342" y="6836829"/>
            <a:ext cx="1701000" cy="16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9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86" b="0" i="0" u="none" strike="noStrike" cap="none">
                <a:solidFill>
                  <a:srgbClr val="08524D"/>
                </a:solidFill>
                <a:latin typeface="Rajdhani"/>
                <a:ea typeface="Rajdhani"/>
                <a:cs typeface="Rajdhani"/>
                <a:sym typeface="Rajdhani"/>
              </a:rPr>
              <a:t>03</a:t>
            </a:r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1"/>
          </p:nvPr>
        </p:nvSpPr>
        <p:spPr>
          <a:xfrm>
            <a:off x="12678650" y="4394725"/>
            <a:ext cx="4385100" cy="718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50"/>
              <a:buNone/>
              <a:defRPr sz="3650">
                <a:solidFill>
                  <a:schemeClr val="dk1"/>
                </a:solidFill>
              </a:defRPr>
            </a:lvl1pPr>
            <a:lvl2pPr lvl="1">
              <a:spcBef>
                <a:spcPts val="56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48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2"/>
          </p:nvPr>
        </p:nvSpPr>
        <p:spPr>
          <a:xfrm>
            <a:off x="12678650" y="1653550"/>
            <a:ext cx="4385100" cy="718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50"/>
              <a:buNone/>
              <a:defRPr sz="3650">
                <a:solidFill>
                  <a:schemeClr val="dk1"/>
                </a:solidFill>
              </a:defRPr>
            </a:lvl1pPr>
            <a:lvl2pPr lvl="1" rtl="0">
              <a:spcBef>
                <a:spcPts val="56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48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3"/>
          </p:nvPr>
        </p:nvSpPr>
        <p:spPr>
          <a:xfrm>
            <a:off x="12678650" y="7342653"/>
            <a:ext cx="4385100" cy="718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50"/>
              <a:buNone/>
              <a:defRPr sz="3650">
                <a:solidFill>
                  <a:schemeClr val="dk1"/>
                </a:solidFill>
              </a:defRPr>
            </a:lvl1pPr>
            <a:lvl2pPr lvl="1" rtl="0">
              <a:spcBef>
                <a:spcPts val="56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48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2">
    <p:bg>
      <p:bgPr>
        <a:solidFill>
          <a:srgbClr val="43D29F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5"/>
          <p:cNvGrpSpPr/>
          <p:nvPr/>
        </p:nvGrpSpPr>
        <p:grpSpPr>
          <a:xfrm>
            <a:off x="0" y="1238812"/>
            <a:ext cx="18288000" cy="4879047"/>
            <a:chOff x="0" y="25400"/>
            <a:chExt cx="24384000" cy="6505396"/>
          </a:xfrm>
        </p:grpSpPr>
        <p:cxnSp>
          <p:nvCxnSpPr>
            <p:cNvPr id="31" name="Google Shape;31;p5"/>
            <p:cNvCxnSpPr/>
            <p:nvPr/>
          </p:nvCxnSpPr>
          <p:spPr>
            <a:xfrm>
              <a:off x="0" y="25400"/>
              <a:ext cx="24384000" cy="0"/>
            </a:xfrm>
            <a:prstGeom prst="straightConnector1">
              <a:avLst/>
            </a:prstGeom>
            <a:noFill/>
            <a:ln w="50800" cap="flat" cmpd="sng">
              <a:solidFill>
                <a:srgbClr val="F5F6F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" name="Google Shape;32;p5"/>
            <p:cNvCxnSpPr/>
            <p:nvPr/>
          </p:nvCxnSpPr>
          <p:spPr>
            <a:xfrm>
              <a:off x="0" y="1651749"/>
              <a:ext cx="24384000" cy="0"/>
            </a:xfrm>
            <a:prstGeom prst="straightConnector1">
              <a:avLst/>
            </a:prstGeom>
            <a:noFill/>
            <a:ln w="50800" cap="flat" cmpd="sng">
              <a:solidFill>
                <a:srgbClr val="F5F6F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" name="Google Shape;33;p5"/>
            <p:cNvCxnSpPr/>
            <p:nvPr/>
          </p:nvCxnSpPr>
          <p:spPr>
            <a:xfrm>
              <a:off x="0" y="3278098"/>
              <a:ext cx="24384000" cy="0"/>
            </a:xfrm>
            <a:prstGeom prst="straightConnector1">
              <a:avLst/>
            </a:prstGeom>
            <a:noFill/>
            <a:ln w="50800" cap="flat" cmpd="sng">
              <a:solidFill>
                <a:srgbClr val="F5F6F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" name="Google Shape;34;p5"/>
            <p:cNvCxnSpPr/>
            <p:nvPr/>
          </p:nvCxnSpPr>
          <p:spPr>
            <a:xfrm>
              <a:off x="0" y="4904447"/>
              <a:ext cx="24384000" cy="0"/>
            </a:xfrm>
            <a:prstGeom prst="straightConnector1">
              <a:avLst/>
            </a:prstGeom>
            <a:noFill/>
            <a:ln w="50800" cap="flat" cmpd="sng">
              <a:solidFill>
                <a:srgbClr val="F5F6F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" name="Google Shape;35;p5"/>
            <p:cNvCxnSpPr/>
            <p:nvPr/>
          </p:nvCxnSpPr>
          <p:spPr>
            <a:xfrm>
              <a:off x="0" y="6530796"/>
              <a:ext cx="24384000" cy="0"/>
            </a:xfrm>
            <a:prstGeom prst="straightConnector1">
              <a:avLst/>
            </a:prstGeom>
            <a:noFill/>
            <a:ln w="50800" cap="flat" cmpd="sng">
              <a:solidFill>
                <a:srgbClr val="F5F6F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6" name="Google Shape;3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45451" y="330970"/>
            <a:ext cx="12011669" cy="8367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" name="Google Shape;37;p5"/>
          <p:cNvGrpSpPr/>
          <p:nvPr/>
        </p:nvGrpSpPr>
        <p:grpSpPr>
          <a:xfrm>
            <a:off x="0" y="6993082"/>
            <a:ext cx="18288118" cy="3294190"/>
            <a:chOff x="0" y="-85725"/>
            <a:chExt cx="4816592" cy="867600"/>
          </a:xfrm>
        </p:grpSpPr>
        <p:sp>
          <p:nvSpPr>
            <p:cNvPr id="38" name="Google Shape;38;p5"/>
            <p:cNvSpPr/>
            <p:nvPr/>
          </p:nvSpPr>
          <p:spPr>
            <a:xfrm>
              <a:off x="0" y="0"/>
              <a:ext cx="4816592" cy="781808"/>
            </a:xfrm>
            <a:custGeom>
              <a:avLst/>
              <a:gdLst/>
              <a:ahLst/>
              <a:cxnLst/>
              <a:rect l="l" t="t" r="r" b="b"/>
              <a:pathLst>
                <a:path w="4816592" h="781808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781808"/>
                  </a:lnTo>
                  <a:lnTo>
                    <a:pt x="0" y="781808"/>
                  </a:lnTo>
                  <a:close/>
                </a:path>
              </a:pathLst>
            </a:custGeom>
            <a:solidFill>
              <a:srgbClr val="08524D"/>
            </a:solidFill>
            <a:ln>
              <a:noFill/>
            </a:ln>
          </p:spPr>
        </p:sp>
        <p:sp>
          <p:nvSpPr>
            <p:cNvPr id="39" name="Google Shape;39;p5"/>
            <p:cNvSpPr txBox="1"/>
            <p:nvPr/>
          </p:nvSpPr>
          <p:spPr>
            <a:xfrm>
              <a:off x="0" y="-85725"/>
              <a:ext cx="4816500" cy="86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" name="Google Shape;40;p5"/>
          <p:cNvSpPr txBox="1"/>
          <p:nvPr/>
        </p:nvSpPr>
        <p:spPr>
          <a:xfrm>
            <a:off x="331466" y="7376960"/>
            <a:ext cx="3231000" cy="27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969" b="0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01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3652333" y="7332355"/>
            <a:ext cx="14049900" cy="161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7950"/>
              <a:buNone/>
              <a:defRPr sz="1795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CUSTOM_3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1028700" y="605150"/>
            <a:ext cx="16817100" cy="161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4" name="Google Shape;44;p6"/>
          <p:cNvGrpSpPr/>
          <p:nvPr/>
        </p:nvGrpSpPr>
        <p:grpSpPr>
          <a:xfrm>
            <a:off x="652192" y="3059276"/>
            <a:ext cx="5588163" cy="5653649"/>
            <a:chOff x="0" y="-9525"/>
            <a:chExt cx="812800" cy="822325"/>
          </a:xfrm>
        </p:grpSpPr>
        <p:sp>
          <p:nvSpPr>
            <p:cNvPr id="45" name="Google Shape;45;p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CF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6"/>
            <p:cNvSpPr txBox="1"/>
            <p:nvPr/>
          </p:nvSpPr>
          <p:spPr>
            <a:xfrm>
              <a:off x="76200" y="-9525"/>
              <a:ext cx="660300" cy="7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6"/>
          <p:cNvGrpSpPr/>
          <p:nvPr/>
        </p:nvGrpSpPr>
        <p:grpSpPr>
          <a:xfrm>
            <a:off x="745653" y="2857348"/>
            <a:ext cx="5588163" cy="5653649"/>
            <a:chOff x="0" y="-9525"/>
            <a:chExt cx="812800" cy="822325"/>
          </a:xfrm>
        </p:grpSpPr>
        <p:sp>
          <p:nvSpPr>
            <p:cNvPr id="48" name="Google Shape;48;p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6"/>
            <p:cNvSpPr txBox="1"/>
            <p:nvPr/>
          </p:nvSpPr>
          <p:spPr>
            <a:xfrm>
              <a:off x="76200" y="-9525"/>
              <a:ext cx="660300" cy="7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" name="Google Shape;50;p6"/>
          <p:cNvGrpSpPr/>
          <p:nvPr/>
        </p:nvGrpSpPr>
        <p:grpSpPr>
          <a:xfrm>
            <a:off x="11943240" y="3059276"/>
            <a:ext cx="5588163" cy="5653649"/>
            <a:chOff x="0" y="-9525"/>
            <a:chExt cx="812800" cy="822325"/>
          </a:xfrm>
        </p:grpSpPr>
        <p:sp>
          <p:nvSpPr>
            <p:cNvPr id="51" name="Google Shape;51;p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CF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6"/>
            <p:cNvSpPr txBox="1"/>
            <p:nvPr/>
          </p:nvSpPr>
          <p:spPr>
            <a:xfrm>
              <a:off x="76200" y="-9525"/>
              <a:ext cx="660300" cy="7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" name="Google Shape;53;p6"/>
          <p:cNvGrpSpPr/>
          <p:nvPr/>
        </p:nvGrpSpPr>
        <p:grpSpPr>
          <a:xfrm>
            <a:off x="12047642" y="2857348"/>
            <a:ext cx="5588163" cy="5653649"/>
            <a:chOff x="0" y="-9525"/>
            <a:chExt cx="812800" cy="822325"/>
          </a:xfrm>
        </p:grpSpPr>
        <p:sp>
          <p:nvSpPr>
            <p:cNvPr id="54" name="Google Shape;54;p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6"/>
            <p:cNvSpPr txBox="1"/>
            <p:nvPr/>
          </p:nvSpPr>
          <p:spPr>
            <a:xfrm>
              <a:off x="76200" y="-9525"/>
              <a:ext cx="660300" cy="7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6" name="Google Shape;5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66434" y="3770996"/>
            <a:ext cx="1253275" cy="117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19188" y="3429000"/>
            <a:ext cx="1140575" cy="137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3506" y="2857354"/>
            <a:ext cx="7911506" cy="64009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6"/>
          <p:cNvSpPr txBox="1">
            <a:spLocks noGrp="1"/>
          </p:cNvSpPr>
          <p:nvPr>
            <p:ph type="subTitle" idx="1"/>
          </p:nvPr>
        </p:nvSpPr>
        <p:spPr>
          <a:xfrm>
            <a:off x="1981525" y="5193825"/>
            <a:ext cx="2929500" cy="60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50"/>
              <a:buNone/>
              <a:defRPr sz="2550" b="1">
                <a:solidFill>
                  <a:schemeClr val="dk1"/>
                </a:solidFill>
              </a:defRPr>
            </a:lvl1pPr>
            <a:lvl2pPr lvl="1">
              <a:spcBef>
                <a:spcPts val="56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48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body" idx="2"/>
          </p:nvPr>
        </p:nvSpPr>
        <p:spPr>
          <a:xfrm>
            <a:off x="1873825" y="6146300"/>
            <a:ext cx="3144900" cy="170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5560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3pPr>
            <a:lvl4pPr marL="1828800" lvl="3" indent="-3556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4pPr>
            <a:lvl5pPr marL="2286000" lvl="4" indent="-3556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solidFill>
                  <a:schemeClr val="dk1"/>
                </a:solidFill>
              </a:defRPr>
            </a:lvl5pPr>
            <a:lvl6pPr marL="2743200" lvl="5" indent="-3556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6pPr>
            <a:lvl7pPr marL="3200400" lvl="6" indent="-3556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7pPr>
            <a:lvl8pPr marL="3657600" lvl="7" indent="-3556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8pPr>
            <a:lvl9pPr marL="4114800" lvl="8" indent="-3556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ubTitle" idx="3"/>
          </p:nvPr>
        </p:nvSpPr>
        <p:spPr>
          <a:xfrm>
            <a:off x="13376975" y="5193825"/>
            <a:ext cx="2929500" cy="60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50"/>
              <a:buNone/>
              <a:defRPr sz="2550" b="1">
                <a:solidFill>
                  <a:schemeClr val="dk1"/>
                </a:solidFill>
              </a:defRPr>
            </a:lvl1pPr>
            <a:lvl2pPr lvl="1" rtl="0">
              <a:spcBef>
                <a:spcPts val="56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48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body" idx="4"/>
          </p:nvPr>
        </p:nvSpPr>
        <p:spPr>
          <a:xfrm>
            <a:off x="13269275" y="6146300"/>
            <a:ext cx="3144900" cy="170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55600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3pPr>
            <a:lvl4pPr marL="1828800" lvl="3" indent="-35560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4pPr>
            <a:lvl5pPr marL="2286000" lvl="4" indent="-35560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solidFill>
                  <a:schemeClr val="dk1"/>
                </a:solidFill>
              </a:defRPr>
            </a:lvl5pPr>
            <a:lvl6pPr marL="2743200" lvl="5" indent="-35560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6pPr>
            <a:lvl7pPr marL="3200400" lvl="6" indent="-35560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7pPr>
            <a:lvl8pPr marL="3657600" lvl="7" indent="-35560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8pPr>
            <a:lvl9pPr marL="4114800" lvl="8" indent="-35560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5">
  <p:cSld name="CUSTOM_4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1028700" y="605150"/>
            <a:ext cx="16817100" cy="161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5" name="Google Shape;65;p7"/>
          <p:cNvGrpSpPr/>
          <p:nvPr/>
        </p:nvGrpSpPr>
        <p:grpSpPr>
          <a:xfrm>
            <a:off x="2166573" y="2944098"/>
            <a:ext cx="2412329" cy="3043076"/>
            <a:chOff x="0" y="0"/>
            <a:chExt cx="3216439" cy="4057435"/>
          </a:xfrm>
        </p:grpSpPr>
        <p:sp>
          <p:nvSpPr>
            <p:cNvPr id="66" name="Google Shape;66;p7"/>
            <p:cNvSpPr/>
            <p:nvPr/>
          </p:nvSpPr>
          <p:spPr>
            <a:xfrm>
              <a:off x="0" y="0"/>
              <a:ext cx="3216439" cy="4057435"/>
            </a:xfrm>
            <a:custGeom>
              <a:avLst/>
              <a:gdLst/>
              <a:ahLst/>
              <a:cxnLst/>
              <a:rect l="l" t="t" r="r" b="b"/>
              <a:pathLst>
                <a:path w="3216439" h="4057435" extrusionOk="0">
                  <a:moveTo>
                    <a:pt x="0" y="0"/>
                  </a:moveTo>
                  <a:lnTo>
                    <a:pt x="3216439" y="0"/>
                  </a:lnTo>
                  <a:lnTo>
                    <a:pt x="3216439" y="4057435"/>
                  </a:lnTo>
                  <a:lnTo>
                    <a:pt x="0" y="405743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grpSp>
          <p:nvGrpSpPr>
            <p:cNvPr id="67" name="Google Shape;67;p7"/>
            <p:cNvGrpSpPr/>
            <p:nvPr/>
          </p:nvGrpSpPr>
          <p:grpSpPr>
            <a:xfrm>
              <a:off x="497212" y="353734"/>
              <a:ext cx="2222033" cy="2248072"/>
              <a:chOff x="0" y="-9525"/>
              <a:chExt cx="812800" cy="822325"/>
            </a:xfrm>
          </p:grpSpPr>
          <p:sp>
            <p:nvSpPr>
              <p:cNvPr id="68" name="Google Shape;68;p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CFF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7"/>
              <p:cNvSpPr txBox="1"/>
              <p:nvPr/>
            </p:nvSpPr>
            <p:spPr>
              <a:xfrm>
                <a:off x="76200" y="-9525"/>
                <a:ext cx="660300" cy="74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1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0" name="Google Shape;70;p7"/>
          <p:cNvGrpSpPr/>
          <p:nvPr/>
        </p:nvGrpSpPr>
        <p:grpSpPr>
          <a:xfrm>
            <a:off x="6014081" y="2944098"/>
            <a:ext cx="2412329" cy="3043076"/>
            <a:chOff x="0" y="0"/>
            <a:chExt cx="3216439" cy="4057435"/>
          </a:xfrm>
        </p:grpSpPr>
        <p:sp>
          <p:nvSpPr>
            <p:cNvPr id="71" name="Google Shape;71;p7"/>
            <p:cNvSpPr/>
            <p:nvPr/>
          </p:nvSpPr>
          <p:spPr>
            <a:xfrm>
              <a:off x="0" y="0"/>
              <a:ext cx="3216439" cy="4057435"/>
            </a:xfrm>
            <a:custGeom>
              <a:avLst/>
              <a:gdLst/>
              <a:ahLst/>
              <a:cxnLst/>
              <a:rect l="l" t="t" r="r" b="b"/>
              <a:pathLst>
                <a:path w="3216439" h="4057435" extrusionOk="0">
                  <a:moveTo>
                    <a:pt x="0" y="0"/>
                  </a:moveTo>
                  <a:lnTo>
                    <a:pt x="3216439" y="0"/>
                  </a:lnTo>
                  <a:lnTo>
                    <a:pt x="3216439" y="4057435"/>
                  </a:lnTo>
                  <a:lnTo>
                    <a:pt x="0" y="405743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grpSp>
          <p:nvGrpSpPr>
            <p:cNvPr id="72" name="Google Shape;72;p7"/>
            <p:cNvGrpSpPr/>
            <p:nvPr/>
          </p:nvGrpSpPr>
          <p:grpSpPr>
            <a:xfrm>
              <a:off x="497212" y="353734"/>
              <a:ext cx="2222033" cy="2248072"/>
              <a:chOff x="0" y="-9525"/>
              <a:chExt cx="812800" cy="822325"/>
            </a:xfrm>
          </p:grpSpPr>
          <p:sp>
            <p:nvSpPr>
              <p:cNvPr id="73" name="Google Shape;73;p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3D2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7"/>
              <p:cNvSpPr txBox="1"/>
              <p:nvPr/>
            </p:nvSpPr>
            <p:spPr>
              <a:xfrm>
                <a:off x="76200" y="-9525"/>
                <a:ext cx="660300" cy="74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1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5" name="Google Shape;75;p7"/>
          <p:cNvGrpSpPr/>
          <p:nvPr/>
        </p:nvGrpSpPr>
        <p:grpSpPr>
          <a:xfrm>
            <a:off x="9861589" y="2944098"/>
            <a:ext cx="2412329" cy="3043076"/>
            <a:chOff x="0" y="0"/>
            <a:chExt cx="3216439" cy="4057435"/>
          </a:xfrm>
        </p:grpSpPr>
        <p:sp>
          <p:nvSpPr>
            <p:cNvPr id="76" name="Google Shape;76;p7"/>
            <p:cNvSpPr/>
            <p:nvPr/>
          </p:nvSpPr>
          <p:spPr>
            <a:xfrm>
              <a:off x="0" y="0"/>
              <a:ext cx="3216439" cy="4057435"/>
            </a:xfrm>
            <a:custGeom>
              <a:avLst/>
              <a:gdLst/>
              <a:ahLst/>
              <a:cxnLst/>
              <a:rect l="l" t="t" r="r" b="b"/>
              <a:pathLst>
                <a:path w="3216439" h="4057435" extrusionOk="0">
                  <a:moveTo>
                    <a:pt x="0" y="0"/>
                  </a:moveTo>
                  <a:lnTo>
                    <a:pt x="3216439" y="0"/>
                  </a:lnTo>
                  <a:lnTo>
                    <a:pt x="3216439" y="4057435"/>
                  </a:lnTo>
                  <a:lnTo>
                    <a:pt x="0" y="405743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grpSp>
          <p:nvGrpSpPr>
            <p:cNvPr id="77" name="Google Shape;77;p7"/>
            <p:cNvGrpSpPr/>
            <p:nvPr/>
          </p:nvGrpSpPr>
          <p:grpSpPr>
            <a:xfrm>
              <a:off x="497212" y="353734"/>
              <a:ext cx="2222033" cy="2248072"/>
              <a:chOff x="0" y="-9525"/>
              <a:chExt cx="812800" cy="822325"/>
            </a:xfrm>
          </p:grpSpPr>
          <p:sp>
            <p:nvSpPr>
              <p:cNvPr id="78" name="Google Shape;78;p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CFF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7"/>
              <p:cNvSpPr txBox="1"/>
              <p:nvPr/>
            </p:nvSpPr>
            <p:spPr>
              <a:xfrm>
                <a:off x="76200" y="-9525"/>
                <a:ext cx="660300" cy="74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1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0" name="Google Shape;80;p7"/>
          <p:cNvGrpSpPr/>
          <p:nvPr/>
        </p:nvGrpSpPr>
        <p:grpSpPr>
          <a:xfrm>
            <a:off x="13709097" y="2944098"/>
            <a:ext cx="2412329" cy="3043076"/>
            <a:chOff x="0" y="0"/>
            <a:chExt cx="3216439" cy="4057435"/>
          </a:xfrm>
        </p:grpSpPr>
        <p:sp>
          <p:nvSpPr>
            <p:cNvPr id="81" name="Google Shape;81;p7"/>
            <p:cNvSpPr/>
            <p:nvPr/>
          </p:nvSpPr>
          <p:spPr>
            <a:xfrm>
              <a:off x="0" y="0"/>
              <a:ext cx="3216439" cy="4057435"/>
            </a:xfrm>
            <a:custGeom>
              <a:avLst/>
              <a:gdLst/>
              <a:ahLst/>
              <a:cxnLst/>
              <a:rect l="l" t="t" r="r" b="b"/>
              <a:pathLst>
                <a:path w="3216439" h="4057435" extrusionOk="0">
                  <a:moveTo>
                    <a:pt x="0" y="0"/>
                  </a:moveTo>
                  <a:lnTo>
                    <a:pt x="3216439" y="0"/>
                  </a:lnTo>
                  <a:lnTo>
                    <a:pt x="3216439" y="4057435"/>
                  </a:lnTo>
                  <a:lnTo>
                    <a:pt x="0" y="405743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grpSp>
          <p:nvGrpSpPr>
            <p:cNvPr id="82" name="Google Shape;82;p7"/>
            <p:cNvGrpSpPr/>
            <p:nvPr/>
          </p:nvGrpSpPr>
          <p:grpSpPr>
            <a:xfrm>
              <a:off x="497212" y="353734"/>
              <a:ext cx="2222033" cy="2248072"/>
              <a:chOff x="0" y="-9525"/>
              <a:chExt cx="812800" cy="822325"/>
            </a:xfrm>
          </p:grpSpPr>
          <p:sp>
            <p:nvSpPr>
              <p:cNvPr id="83" name="Google Shape;83;p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3D2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7"/>
              <p:cNvSpPr txBox="1"/>
              <p:nvPr/>
            </p:nvSpPr>
            <p:spPr>
              <a:xfrm>
                <a:off x="76200" y="-9525"/>
                <a:ext cx="660300" cy="74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1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85" name="Google Shape;85;p7"/>
          <p:cNvCxnSpPr/>
          <p:nvPr/>
        </p:nvCxnSpPr>
        <p:spPr>
          <a:xfrm>
            <a:off x="0" y="6465139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F5F6F7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86" name="Google Shape;86;p7"/>
          <p:cNvGrpSpPr/>
          <p:nvPr/>
        </p:nvGrpSpPr>
        <p:grpSpPr>
          <a:xfrm>
            <a:off x="7017575" y="6278589"/>
            <a:ext cx="405343" cy="410093"/>
            <a:chOff x="0" y="-9525"/>
            <a:chExt cx="812800" cy="822325"/>
          </a:xfrm>
        </p:grpSpPr>
        <p:sp>
          <p:nvSpPr>
            <p:cNvPr id="87" name="Google Shape;87;p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3D2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7"/>
            <p:cNvSpPr txBox="1"/>
            <p:nvPr/>
          </p:nvSpPr>
          <p:spPr>
            <a:xfrm>
              <a:off x="76200" y="-9525"/>
              <a:ext cx="660300" cy="7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" name="Google Shape;89;p7"/>
          <p:cNvGrpSpPr/>
          <p:nvPr/>
        </p:nvGrpSpPr>
        <p:grpSpPr>
          <a:xfrm>
            <a:off x="14705308" y="6278589"/>
            <a:ext cx="405343" cy="410093"/>
            <a:chOff x="0" y="-9525"/>
            <a:chExt cx="812800" cy="822325"/>
          </a:xfrm>
        </p:grpSpPr>
        <p:sp>
          <p:nvSpPr>
            <p:cNvPr id="90" name="Google Shape;90;p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3D2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 txBox="1"/>
            <p:nvPr/>
          </p:nvSpPr>
          <p:spPr>
            <a:xfrm>
              <a:off x="76200" y="-9525"/>
              <a:ext cx="660300" cy="7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" name="Google Shape;92;p7"/>
          <p:cNvGrpSpPr/>
          <p:nvPr/>
        </p:nvGrpSpPr>
        <p:grpSpPr>
          <a:xfrm>
            <a:off x="10861442" y="6259588"/>
            <a:ext cx="405343" cy="429094"/>
            <a:chOff x="0" y="-47625"/>
            <a:chExt cx="812800" cy="860425"/>
          </a:xfrm>
        </p:grpSpPr>
        <p:sp>
          <p:nvSpPr>
            <p:cNvPr id="93" name="Google Shape;93;p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CF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7"/>
            <p:cNvSpPr txBox="1"/>
            <p:nvPr/>
          </p:nvSpPr>
          <p:spPr>
            <a:xfrm>
              <a:off x="76200" y="-47625"/>
              <a:ext cx="660300" cy="78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244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7"/>
          <p:cNvGrpSpPr/>
          <p:nvPr/>
        </p:nvGrpSpPr>
        <p:grpSpPr>
          <a:xfrm>
            <a:off x="3170068" y="6259588"/>
            <a:ext cx="405343" cy="429094"/>
            <a:chOff x="0" y="-47625"/>
            <a:chExt cx="812800" cy="860425"/>
          </a:xfrm>
        </p:grpSpPr>
        <p:sp>
          <p:nvSpPr>
            <p:cNvPr id="96" name="Google Shape;96;p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CF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7"/>
            <p:cNvSpPr txBox="1"/>
            <p:nvPr/>
          </p:nvSpPr>
          <p:spPr>
            <a:xfrm>
              <a:off x="76200" y="-47625"/>
              <a:ext cx="660300" cy="78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244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8" name="Google Shape;98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4125" y="3505584"/>
            <a:ext cx="1404250" cy="1510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3207" y="3519677"/>
            <a:ext cx="1404250" cy="1431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365625" y="3577545"/>
            <a:ext cx="1404250" cy="1366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126200" y="3515075"/>
            <a:ext cx="1496049" cy="151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7"/>
          <p:cNvSpPr txBox="1">
            <a:spLocks noGrp="1"/>
          </p:cNvSpPr>
          <p:nvPr>
            <p:ph type="subTitle" idx="1"/>
          </p:nvPr>
        </p:nvSpPr>
        <p:spPr>
          <a:xfrm>
            <a:off x="1891500" y="7031575"/>
            <a:ext cx="2929500" cy="60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SzPts val="2550"/>
              <a:buNone/>
              <a:defRPr sz="2550" b="1"/>
            </a:lvl1pPr>
            <a:lvl2pPr lvl="1" rtl="0">
              <a:spcBef>
                <a:spcPts val="56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48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7"/>
          <p:cNvSpPr txBox="1">
            <a:spLocks noGrp="1"/>
          </p:cNvSpPr>
          <p:nvPr>
            <p:ph type="body" idx="2"/>
          </p:nvPr>
        </p:nvSpPr>
        <p:spPr>
          <a:xfrm>
            <a:off x="1783800" y="7984050"/>
            <a:ext cx="3144900" cy="170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rtl="0">
              <a:spcBef>
                <a:spcPts val="640"/>
              </a:spcBef>
              <a:spcAft>
                <a:spcPts val="0"/>
              </a:spcAft>
              <a:buSzPts val="2000"/>
              <a:buChar char="•"/>
              <a:defRPr/>
            </a:lvl1pPr>
            <a:lvl2pPr marL="914400" lvl="1" indent="-355600" rtl="0">
              <a:spcBef>
                <a:spcPts val="560"/>
              </a:spcBef>
              <a:spcAft>
                <a:spcPts val="0"/>
              </a:spcAft>
              <a:buSzPts val="2000"/>
              <a:buChar char="–"/>
              <a:defRPr/>
            </a:lvl2pPr>
            <a:lvl3pPr marL="1371600" lvl="2" indent="-355600" rtl="0">
              <a:spcBef>
                <a:spcPts val="48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556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7"/>
          <p:cNvSpPr txBox="1">
            <a:spLocks noGrp="1"/>
          </p:cNvSpPr>
          <p:nvPr>
            <p:ph type="subTitle" idx="3"/>
          </p:nvPr>
        </p:nvSpPr>
        <p:spPr>
          <a:xfrm>
            <a:off x="5755488" y="7031575"/>
            <a:ext cx="2929500" cy="60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SzPts val="2550"/>
              <a:buNone/>
              <a:defRPr sz="2550" b="1"/>
            </a:lvl1pPr>
            <a:lvl2pPr lvl="1" rtl="0">
              <a:spcBef>
                <a:spcPts val="56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48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7"/>
          <p:cNvSpPr txBox="1">
            <a:spLocks noGrp="1"/>
          </p:cNvSpPr>
          <p:nvPr>
            <p:ph type="body" idx="4"/>
          </p:nvPr>
        </p:nvSpPr>
        <p:spPr>
          <a:xfrm>
            <a:off x="5647788" y="7984050"/>
            <a:ext cx="3144900" cy="170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rtl="0">
              <a:spcBef>
                <a:spcPts val="640"/>
              </a:spcBef>
              <a:spcAft>
                <a:spcPts val="0"/>
              </a:spcAft>
              <a:buSzPts val="2000"/>
              <a:buChar char="•"/>
              <a:defRPr/>
            </a:lvl1pPr>
            <a:lvl2pPr marL="914400" lvl="1" indent="-355600" rtl="0">
              <a:spcBef>
                <a:spcPts val="560"/>
              </a:spcBef>
              <a:spcAft>
                <a:spcPts val="0"/>
              </a:spcAft>
              <a:buSzPts val="2000"/>
              <a:buChar char="–"/>
              <a:defRPr/>
            </a:lvl2pPr>
            <a:lvl3pPr marL="1371600" lvl="2" indent="-355600" rtl="0">
              <a:spcBef>
                <a:spcPts val="48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556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7"/>
          <p:cNvSpPr txBox="1">
            <a:spLocks noGrp="1"/>
          </p:cNvSpPr>
          <p:nvPr>
            <p:ph type="subTitle" idx="5"/>
          </p:nvPr>
        </p:nvSpPr>
        <p:spPr>
          <a:xfrm>
            <a:off x="9599350" y="7031575"/>
            <a:ext cx="2929500" cy="60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SzPts val="2550"/>
              <a:buNone/>
              <a:defRPr sz="2550" b="1"/>
            </a:lvl1pPr>
            <a:lvl2pPr lvl="1" rtl="0">
              <a:spcBef>
                <a:spcPts val="56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48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body" idx="6"/>
          </p:nvPr>
        </p:nvSpPr>
        <p:spPr>
          <a:xfrm>
            <a:off x="9491650" y="7984050"/>
            <a:ext cx="3144900" cy="170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rtl="0">
              <a:spcBef>
                <a:spcPts val="640"/>
              </a:spcBef>
              <a:spcAft>
                <a:spcPts val="0"/>
              </a:spcAft>
              <a:buSzPts val="2000"/>
              <a:buChar char="•"/>
              <a:defRPr/>
            </a:lvl1pPr>
            <a:lvl2pPr marL="914400" lvl="1" indent="-355600" rtl="0">
              <a:spcBef>
                <a:spcPts val="560"/>
              </a:spcBef>
              <a:spcAft>
                <a:spcPts val="0"/>
              </a:spcAft>
              <a:buSzPts val="2000"/>
              <a:buChar char="–"/>
              <a:defRPr/>
            </a:lvl2pPr>
            <a:lvl3pPr marL="1371600" lvl="2" indent="-355600" rtl="0">
              <a:spcBef>
                <a:spcPts val="48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556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7"/>
          <p:cNvSpPr txBox="1">
            <a:spLocks noGrp="1"/>
          </p:cNvSpPr>
          <p:nvPr>
            <p:ph type="subTitle" idx="7"/>
          </p:nvPr>
        </p:nvSpPr>
        <p:spPr>
          <a:xfrm>
            <a:off x="13409475" y="7031575"/>
            <a:ext cx="2929500" cy="60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SzPts val="2550"/>
              <a:buNone/>
              <a:defRPr sz="2550" b="1"/>
            </a:lvl1pPr>
            <a:lvl2pPr lvl="1" rtl="0">
              <a:spcBef>
                <a:spcPts val="56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48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7"/>
          <p:cNvSpPr txBox="1">
            <a:spLocks noGrp="1"/>
          </p:cNvSpPr>
          <p:nvPr>
            <p:ph type="body" idx="8"/>
          </p:nvPr>
        </p:nvSpPr>
        <p:spPr>
          <a:xfrm>
            <a:off x="13301775" y="7984050"/>
            <a:ext cx="3144900" cy="170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rtl="0">
              <a:spcBef>
                <a:spcPts val="640"/>
              </a:spcBef>
              <a:spcAft>
                <a:spcPts val="0"/>
              </a:spcAft>
              <a:buSzPts val="2000"/>
              <a:buChar char="•"/>
              <a:defRPr/>
            </a:lvl1pPr>
            <a:lvl2pPr marL="914400" lvl="1" indent="-355600" rtl="0">
              <a:spcBef>
                <a:spcPts val="560"/>
              </a:spcBef>
              <a:spcAft>
                <a:spcPts val="0"/>
              </a:spcAft>
              <a:buSzPts val="2000"/>
              <a:buChar char="–"/>
              <a:defRPr/>
            </a:lvl2pPr>
            <a:lvl3pPr marL="1371600" lvl="2" indent="-355600" rtl="0">
              <a:spcBef>
                <a:spcPts val="48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556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">
  <p:cSld name="CUSTOM_5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"/>
          <p:cNvSpPr txBox="1">
            <a:spLocks noGrp="1"/>
          </p:cNvSpPr>
          <p:nvPr>
            <p:ph type="title"/>
          </p:nvPr>
        </p:nvSpPr>
        <p:spPr>
          <a:xfrm>
            <a:off x="1028700" y="336428"/>
            <a:ext cx="17266800" cy="161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2" name="Google Shape;112;p8"/>
          <p:cNvGrpSpPr/>
          <p:nvPr/>
        </p:nvGrpSpPr>
        <p:grpSpPr>
          <a:xfrm rot="2700000">
            <a:off x="5894142" y="2591171"/>
            <a:ext cx="6719013" cy="6797752"/>
            <a:chOff x="0" y="-9525"/>
            <a:chExt cx="812800" cy="822325"/>
          </a:xfrm>
        </p:grpSpPr>
        <p:sp>
          <p:nvSpPr>
            <p:cNvPr id="113" name="Google Shape;113;p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CCFFA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8"/>
            <p:cNvSpPr txBox="1"/>
            <p:nvPr/>
          </p:nvSpPr>
          <p:spPr>
            <a:xfrm>
              <a:off x="76200" y="-9525"/>
              <a:ext cx="660300" cy="7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" name="Google Shape;115;p8"/>
          <p:cNvGrpSpPr/>
          <p:nvPr/>
        </p:nvGrpSpPr>
        <p:grpSpPr>
          <a:xfrm rot="2700000">
            <a:off x="7512925" y="4256078"/>
            <a:ext cx="3454396" cy="3494877"/>
            <a:chOff x="0" y="-9525"/>
            <a:chExt cx="812800" cy="822325"/>
          </a:xfrm>
        </p:grpSpPr>
        <p:sp>
          <p:nvSpPr>
            <p:cNvPr id="116" name="Google Shape;116;p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CF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8"/>
            <p:cNvSpPr txBox="1"/>
            <p:nvPr/>
          </p:nvSpPr>
          <p:spPr>
            <a:xfrm>
              <a:off x="76200" y="-9525"/>
              <a:ext cx="660300" cy="7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" name="Google Shape;118;p8"/>
          <p:cNvGrpSpPr/>
          <p:nvPr/>
        </p:nvGrpSpPr>
        <p:grpSpPr>
          <a:xfrm rot="2700000">
            <a:off x="10449623" y="2705149"/>
            <a:ext cx="2076752" cy="2101089"/>
            <a:chOff x="0" y="-9525"/>
            <a:chExt cx="812800" cy="822325"/>
          </a:xfrm>
        </p:grpSpPr>
        <p:sp>
          <p:nvSpPr>
            <p:cNvPr id="119" name="Google Shape;119;p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8524D"/>
            </a:solidFill>
            <a:ln w="38100" cap="sq" cmpd="sng">
              <a:solidFill>
                <a:srgbClr val="CCFFA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8"/>
            <p:cNvSpPr txBox="1"/>
            <p:nvPr/>
          </p:nvSpPr>
          <p:spPr>
            <a:xfrm>
              <a:off x="76200" y="-9525"/>
              <a:ext cx="660300" cy="7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" name="Google Shape;121;p8"/>
          <p:cNvGrpSpPr/>
          <p:nvPr/>
        </p:nvGrpSpPr>
        <p:grpSpPr>
          <a:xfrm rot="2700000">
            <a:off x="5945052" y="7209720"/>
            <a:ext cx="2076752" cy="2101089"/>
            <a:chOff x="0" y="-9525"/>
            <a:chExt cx="812800" cy="822325"/>
          </a:xfrm>
        </p:grpSpPr>
        <p:sp>
          <p:nvSpPr>
            <p:cNvPr id="122" name="Google Shape;122;p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8524D"/>
            </a:solidFill>
            <a:ln w="38100" cap="sq" cmpd="sng">
              <a:solidFill>
                <a:srgbClr val="CCFFA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8"/>
            <p:cNvSpPr txBox="1"/>
            <p:nvPr/>
          </p:nvSpPr>
          <p:spPr>
            <a:xfrm>
              <a:off x="76200" y="-9525"/>
              <a:ext cx="660300" cy="7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" name="Google Shape;124;p8"/>
          <p:cNvGrpSpPr/>
          <p:nvPr/>
        </p:nvGrpSpPr>
        <p:grpSpPr>
          <a:xfrm rot="2700000">
            <a:off x="10412666" y="7178165"/>
            <a:ext cx="2076752" cy="2101089"/>
            <a:chOff x="0" y="-9525"/>
            <a:chExt cx="812800" cy="822325"/>
          </a:xfrm>
        </p:grpSpPr>
        <p:sp>
          <p:nvSpPr>
            <p:cNvPr id="125" name="Google Shape;125;p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8524D"/>
            </a:solidFill>
            <a:ln w="38100" cap="sq" cmpd="sng">
              <a:solidFill>
                <a:srgbClr val="CCFFA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8"/>
            <p:cNvSpPr txBox="1"/>
            <p:nvPr/>
          </p:nvSpPr>
          <p:spPr>
            <a:xfrm>
              <a:off x="76200" y="-9525"/>
              <a:ext cx="660300" cy="7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" name="Google Shape;127;p8"/>
          <p:cNvGrpSpPr/>
          <p:nvPr/>
        </p:nvGrpSpPr>
        <p:grpSpPr>
          <a:xfrm rot="2700000">
            <a:off x="5820521" y="2583214"/>
            <a:ext cx="2076752" cy="2101089"/>
            <a:chOff x="0" y="-9525"/>
            <a:chExt cx="812800" cy="822325"/>
          </a:xfrm>
        </p:grpSpPr>
        <p:sp>
          <p:nvSpPr>
            <p:cNvPr id="128" name="Google Shape;128;p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8524D"/>
            </a:solidFill>
            <a:ln w="38100" cap="sq" cmpd="sng">
              <a:solidFill>
                <a:srgbClr val="CCFFA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8"/>
            <p:cNvSpPr txBox="1"/>
            <p:nvPr/>
          </p:nvSpPr>
          <p:spPr>
            <a:xfrm>
              <a:off x="76200" y="-9525"/>
              <a:ext cx="660300" cy="7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0" name="Google Shape;130;p8"/>
          <p:cNvSpPr/>
          <p:nvPr/>
        </p:nvSpPr>
        <p:spPr>
          <a:xfrm>
            <a:off x="10948748" y="3133865"/>
            <a:ext cx="1064777" cy="1155083"/>
          </a:xfrm>
          <a:custGeom>
            <a:avLst/>
            <a:gdLst/>
            <a:ahLst/>
            <a:cxnLst/>
            <a:rect l="l" t="t" r="r" b="b"/>
            <a:pathLst>
              <a:path w="1064777" h="1155083" extrusionOk="0">
                <a:moveTo>
                  <a:pt x="0" y="0"/>
                </a:moveTo>
                <a:lnTo>
                  <a:pt x="1064777" y="0"/>
                </a:lnTo>
                <a:lnTo>
                  <a:pt x="1064777" y="1155084"/>
                </a:lnTo>
                <a:lnTo>
                  <a:pt x="0" y="11550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31" name="Google Shape;131;p8"/>
          <p:cNvSpPr/>
          <p:nvPr/>
        </p:nvSpPr>
        <p:spPr>
          <a:xfrm>
            <a:off x="6357468" y="3107111"/>
            <a:ext cx="1014804" cy="1041311"/>
          </a:xfrm>
          <a:custGeom>
            <a:avLst/>
            <a:gdLst/>
            <a:ahLst/>
            <a:cxnLst/>
            <a:rect l="l" t="t" r="r" b="b"/>
            <a:pathLst>
              <a:path w="1014804" h="1041311" extrusionOk="0">
                <a:moveTo>
                  <a:pt x="0" y="0"/>
                </a:moveTo>
                <a:lnTo>
                  <a:pt x="1014804" y="0"/>
                </a:lnTo>
                <a:lnTo>
                  <a:pt x="1014804" y="1041310"/>
                </a:lnTo>
                <a:lnTo>
                  <a:pt x="0" y="10413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32" name="Google Shape;132;p8"/>
          <p:cNvSpPr/>
          <p:nvPr/>
        </p:nvSpPr>
        <p:spPr>
          <a:xfrm>
            <a:off x="10918284" y="7688926"/>
            <a:ext cx="1048308" cy="1061822"/>
          </a:xfrm>
          <a:custGeom>
            <a:avLst/>
            <a:gdLst/>
            <a:ahLst/>
            <a:cxnLst/>
            <a:rect l="l" t="t" r="r" b="b"/>
            <a:pathLst>
              <a:path w="1048308" h="1061822" extrusionOk="0">
                <a:moveTo>
                  <a:pt x="0" y="0"/>
                </a:moveTo>
                <a:lnTo>
                  <a:pt x="1048307" y="0"/>
                </a:lnTo>
                <a:lnTo>
                  <a:pt x="1048307" y="1061822"/>
                </a:lnTo>
                <a:lnTo>
                  <a:pt x="0" y="10618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33" name="Google Shape;133;p8"/>
          <p:cNvSpPr/>
          <p:nvPr/>
        </p:nvSpPr>
        <p:spPr>
          <a:xfrm>
            <a:off x="8318758" y="4965104"/>
            <a:ext cx="1900948" cy="1835279"/>
          </a:xfrm>
          <a:custGeom>
            <a:avLst/>
            <a:gdLst/>
            <a:ahLst/>
            <a:cxnLst/>
            <a:rect l="l" t="t" r="r" b="b"/>
            <a:pathLst>
              <a:path w="1900948" h="1835279" extrusionOk="0">
                <a:moveTo>
                  <a:pt x="0" y="0"/>
                </a:moveTo>
                <a:lnTo>
                  <a:pt x="1900948" y="0"/>
                </a:lnTo>
                <a:lnTo>
                  <a:pt x="1900948" y="1835279"/>
                </a:lnTo>
                <a:lnTo>
                  <a:pt x="0" y="18352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34" name="Google Shape;134;p8"/>
          <p:cNvSpPr/>
          <p:nvPr/>
        </p:nvSpPr>
        <p:spPr>
          <a:xfrm>
            <a:off x="6459715" y="7625567"/>
            <a:ext cx="1030217" cy="1293652"/>
          </a:xfrm>
          <a:custGeom>
            <a:avLst/>
            <a:gdLst/>
            <a:ahLst/>
            <a:cxnLst/>
            <a:rect l="l" t="t" r="r" b="b"/>
            <a:pathLst>
              <a:path w="1030217" h="1293652" extrusionOk="0">
                <a:moveTo>
                  <a:pt x="0" y="0"/>
                </a:moveTo>
                <a:lnTo>
                  <a:pt x="1030217" y="0"/>
                </a:lnTo>
                <a:lnTo>
                  <a:pt x="1030217" y="1293652"/>
                </a:lnTo>
                <a:lnTo>
                  <a:pt x="0" y="12936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  <p:cxnSp>
        <p:nvCxnSpPr>
          <p:cNvPr id="135" name="Google Shape;135;p8"/>
          <p:cNvCxnSpPr/>
          <p:nvPr/>
        </p:nvCxnSpPr>
        <p:spPr>
          <a:xfrm>
            <a:off x="2179356" y="3402249"/>
            <a:ext cx="3676500" cy="0"/>
          </a:xfrm>
          <a:prstGeom prst="straightConnector1">
            <a:avLst/>
          </a:prstGeom>
          <a:noFill/>
          <a:ln w="38100" cap="flat" cmpd="sng">
            <a:solidFill>
              <a:srgbClr val="CCFFA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6" name="Google Shape;136;p8"/>
          <p:cNvCxnSpPr/>
          <p:nvPr/>
        </p:nvCxnSpPr>
        <p:spPr>
          <a:xfrm>
            <a:off x="2179356" y="7707976"/>
            <a:ext cx="3958800" cy="0"/>
          </a:xfrm>
          <a:prstGeom prst="straightConnector1">
            <a:avLst/>
          </a:prstGeom>
          <a:noFill/>
          <a:ln w="38100" cap="flat" cmpd="sng">
            <a:solidFill>
              <a:srgbClr val="CCFFA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7" name="Google Shape;137;p8"/>
          <p:cNvCxnSpPr/>
          <p:nvPr/>
        </p:nvCxnSpPr>
        <p:spPr>
          <a:xfrm>
            <a:off x="12443842" y="3402249"/>
            <a:ext cx="3730200" cy="0"/>
          </a:xfrm>
          <a:prstGeom prst="straightConnector1">
            <a:avLst/>
          </a:prstGeom>
          <a:noFill/>
          <a:ln w="38100" cap="flat" cmpd="sng">
            <a:solidFill>
              <a:srgbClr val="CCFFA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8" name="Google Shape;138;p8"/>
          <p:cNvCxnSpPr/>
          <p:nvPr/>
        </p:nvCxnSpPr>
        <p:spPr>
          <a:xfrm>
            <a:off x="12443842" y="7707976"/>
            <a:ext cx="3958800" cy="0"/>
          </a:xfrm>
          <a:prstGeom prst="straightConnector1">
            <a:avLst/>
          </a:prstGeom>
          <a:noFill/>
          <a:ln w="38100" cap="flat" cmpd="sng">
            <a:solidFill>
              <a:srgbClr val="CCFFA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9" name="Google Shape;139;p8"/>
          <p:cNvSpPr txBox="1">
            <a:spLocks noGrp="1"/>
          </p:cNvSpPr>
          <p:nvPr>
            <p:ph type="subTitle" idx="1"/>
          </p:nvPr>
        </p:nvSpPr>
        <p:spPr>
          <a:xfrm>
            <a:off x="140575" y="2697968"/>
            <a:ext cx="4914000" cy="60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spcBef>
                <a:spcPts val="640"/>
              </a:spcBef>
              <a:spcAft>
                <a:spcPts val="0"/>
              </a:spcAft>
              <a:buSzPts val="2550"/>
              <a:buNone/>
              <a:defRPr sz="2550" b="1"/>
            </a:lvl1pPr>
            <a:lvl2pPr lvl="1" algn="r" rtl="0">
              <a:spcBef>
                <a:spcPts val="560"/>
              </a:spcBef>
              <a:spcAft>
                <a:spcPts val="0"/>
              </a:spcAft>
              <a:buSzPts val="2000"/>
              <a:buNone/>
              <a:defRPr/>
            </a:lvl2pPr>
            <a:lvl3pPr lvl="2" algn="r" rtl="0">
              <a:spcBef>
                <a:spcPts val="480"/>
              </a:spcBef>
              <a:spcAft>
                <a:spcPts val="0"/>
              </a:spcAft>
              <a:buSzPts val="2000"/>
              <a:buNone/>
              <a:defRPr/>
            </a:lvl3pPr>
            <a:lvl4pPr lvl="3" algn="r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algn="r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algn="r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algn="r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algn="r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algn="r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2"/>
          </p:nvPr>
        </p:nvSpPr>
        <p:spPr>
          <a:xfrm>
            <a:off x="952275" y="3604735"/>
            <a:ext cx="4209900" cy="170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r" rtl="0">
              <a:spcBef>
                <a:spcPts val="640"/>
              </a:spcBef>
              <a:spcAft>
                <a:spcPts val="0"/>
              </a:spcAft>
              <a:buSzPts val="2000"/>
              <a:buChar char="•"/>
              <a:defRPr/>
            </a:lvl1pPr>
            <a:lvl2pPr marL="914400" lvl="1" indent="-355600" algn="r" rtl="0">
              <a:spcBef>
                <a:spcPts val="560"/>
              </a:spcBef>
              <a:spcAft>
                <a:spcPts val="0"/>
              </a:spcAft>
              <a:buSzPts val="2000"/>
              <a:buChar char="–"/>
              <a:defRPr/>
            </a:lvl2pPr>
            <a:lvl3pPr marL="1371600" lvl="2" indent="-355600" algn="r" rtl="0">
              <a:spcBef>
                <a:spcPts val="48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55600" algn="r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algn="r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algn="r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r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r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r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subTitle" idx="3"/>
          </p:nvPr>
        </p:nvSpPr>
        <p:spPr>
          <a:xfrm>
            <a:off x="140575" y="7057217"/>
            <a:ext cx="4914000" cy="60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spcBef>
                <a:spcPts val="640"/>
              </a:spcBef>
              <a:spcAft>
                <a:spcPts val="0"/>
              </a:spcAft>
              <a:buSzPts val="2550"/>
              <a:buNone/>
              <a:defRPr sz="2550" b="1"/>
            </a:lvl1pPr>
            <a:lvl2pPr lvl="1" algn="r" rtl="0">
              <a:spcBef>
                <a:spcPts val="560"/>
              </a:spcBef>
              <a:spcAft>
                <a:spcPts val="0"/>
              </a:spcAft>
              <a:buSzPts val="2000"/>
              <a:buNone/>
              <a:defRPr/>
            </a:lvl2pPr>
            <a:lvl3pPr lvl="2" algn="r" rtl="0">
              <a:spcBef>
                <a:spcPts val="480"/>
              </a:spcBef>
              <a:spcAft>
                <a:spcPts val="0"/>
              </a:spcAft>
              <a:buSzPts val="2000"/>
              <a:buNone/>
              <a:defRPr/>
            </a:lvl3pPr>
            <a:lvl4pPr lvl="3" algn="r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algn="r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algn="r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algn="r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algn="r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algn="r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body" idx="4"/>
          </p:nvPr>
        </p:nvSpPr>
        <p:spPr>
          <a:xfrm>
            <a:off x="952275" y="7963983"/>
            <a:ext cx="4209900" cy="170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r" rtl="0">
              <a:spcBef>
                <a:spcPts val="640"/>
              </a:spcBef>
              <a:spcAft>
                <a:spcPts val="0"/>
              </a:spcAft>
              <a:buSzPts val="2000"/>
              <a:buChar char="•"/>
              <a:defRPr/>
            </a:lvl1pPr>
            <a:lvl2pPr marL="914400" lvl="1" indent="-355600" algn="r" rtl="0">
              <a:spcBef>
                <a:spcPts val="560"/>
              </a:spcBef>
              <a:spcAft>
                <a:spcPts val="0"/>
              </a:spcAft>
              <a:buSzPts val="2000"/>
              <a:buChar char="–"/>
              <a:defRPr/>
            </a:lvl2pPr>
            <a:lvl3pPr marL="1371600" lvl="2" indent="-355600" algn="r" rtl="0">
              <a:spcBef>
                <a:spcPts val="48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55600" algn="r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algn="r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algn="r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r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r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r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8"/>
          <p:cNvSpPr txBox="1">
            <a:spLocks noGrp="1"/>
          </p:cNvSpPr>
          <p:nvPr>
            <p:ph type="subTitle" idx="5"/>
          </p:nvPr>
        </p:nvSpPr>
        <p:spPr>
          <a:xfrm>
            <a:off x="13233425" y="2697968"/>
            <a:ext cx="4914000" cy="60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640"/>
              </a:spcBef>
              <a:spcAft>
                <a:spcPts val="0"/>
              </a:spcAft>
              <a:buSzPts val="2550"/>
              <a:buNone/>
              <a:defRPr sz="2550" b="1"/>
            </a:lvl1pPr>
            <a:lvl2pPr lvl="1" algn="l" rtl="0">
              <a:spcBef>
                <a:spcPts val="560"/>
              </a:spcBef>
              <a:spcAft>
                <a:spcPts val="0"/>
              </a:spcAft>
              <a:buSzPts val="2000"/>
              <a:buNone/>
              <a:defRPr/>
            </a:lvl2pPr>
            <a:lvl3pPr lvl="2" algn="l" rtl="0">
              <a:spcBef>
                <a:spcPts val="480"/>
              </a:spcBef>
              <a:spcAft>
                <a:spcPts val="0"/>
              </a:spcAft>
              <a:buSzPts val="2000"/>
              <a:buNone/>
              <a:defRPr/>
            </a:lvl3pPr>
            <a:lvl4pPr lvl="3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8"/>
          <p:cNvSpPr txBox="1">
            <a:spLocks noGrp="1"/>
          </p:cNvSpPr>
          <p:nvPr>
            <p:ph type="body" idx="6"/>
          </p:nvPr>
        </p:nvSpPr>
        <p:spPr>
          <a:xfrm>
            <a:off x="13270400" y="3604735"/>
            <a:ext cx="4209900" cy="170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 rtl="0">
              <a:spcBef>
                <a:spcPts val="640"/>
              </a:spcBef>
              <a:spcAft>
                <a:spcPts val="0"/>
              </a:spcAft>
              <a:buSzPts val="2000"/>
              <a:buChar char="•"/>
              <a:defRPr/>
            </a:lvl1pPr>
            <a:lvl2pPr marL="914400" lvl="1" indent="-355600" algn="l" rtl="0">
              <a:spcBef>
                <a:spcPts val="560"/>
              </a:spcBef>
              <a:spcAft>
                <a:spcPts val="0"/>
              </a:spcAft>
              <a:buSzPts val="2000"/>
              <a:buChar char="–"/>
              <a:defRPr/>
            </a:lvl2pPr>
            <a:lvl3pPr marL="1371600" lvl="2" indent="-355600" algn="l" rtl="0">
              <a:spcBef>
                <a:spcPts val="48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8"/>
          <p:cNvSpPr txBox="1">
            <a:spLocks noGrp="1"/>
          </p:cNvSpPr>
          <p:nvPr>
            <p:ph type="subTitle" idx="7"/>
          </p:nvPr>
        </p:nvSpPr>
        <p:spPr>
          <a:xfrm>
            <a:off x="13233425" y="7057218"/>
            <a:ext cx="4914000" cy="60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640"/>
              </a:spcBef>
              <a:spcAft>
                <a:spcPts val="0"/>
              </a:spcAft>
              <a:buSzPts val="2550"/>
              <a:buNone/>
              <a:defRPr sz="2550" b="1"/>
            </a:lvl1pPr>
            <a:lvl2pPr lvl="1" algn="l" rtl="0">
              <a:spcBef>
                <a:spcPts val="560"/>
              </a:spcBef>
              <a:spcAft>
                <a:spcPts val="0"/>
              </a:spcAft>
              <a:buSzPts val="2000"/>
              <a:buNone/>
              <a:defRPr/>
            </a:lvl2pPr>
            <a:lvl3pPr lvl="2" algn="l" rtl="0">
              <a:spcBef>
                <a:spcPts val="480"/>
              </a:spcBef>
              <a:spcAft>
                <a:spcPts val="0"/>
              </a:spcAft>
              <a:buSzPts val="2000"/>
              <a:buNone/>
              <a:defRPr/>
            </a:lvl3pPr>
            <a:lvl4pPr lvl="3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8"/>
          <p:cNvSpPr txBox="1">
            <a:spLocks noGrp="1"/>
          </p:cNvSpPr>
          <p:nvPr>
            <p:ph type="body" idx="8"/>
          </p:nvPr>
        </p:nvSpPr>
        <p:spPr>
          <a:xfrm>
            <a:off x="13270400" y="7963985"/>
            <a:ext cx="4209900" cy="170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 rtl="0">
              <a:spcBef>
                <a:spcPts val="640"/>
              </a:spcBef>
              <a:spcAft>
                <a:spcPts val="0"/>
              </a:spcAft>
              <a:buSzPts val="2000"/>
              <a:buChar char="•"/>
              <a:defRPr/>
            </a:lvl1pPr>
            <a:lvl2pPr marL="914400" lvl="1" indent="-355600" algn="l" rtl="0">
              <a:spcBef>
                <a:spcPts val="560"/>
              </a:spcBef>
              <a:spcAft>
                <a:spcPts val="0"/>
              </a:spcAft>
              <a:buSzPts val="2000"/>
              <a:buChar char="–"/>
              <a:defRPr/>
            </a:lvl2pPr>
            <a:lvl3pPr marL="1371600" lvl="2" indent="-355600" algn="l" rtl="0">
              <a:spcBef>
                <a:spcPts val="48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5529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 Layout 1">
    <p:bg>
      <p:bgPr>
        <a:solidFill>
          <a:srgbClr val="08524D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1028700" y="2872125"/>
            <a:ext cx="9579600" cy="30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CCFFA4"/>
              </a:buClr>
              <a:buSzPts val="10500"/>
              <a:buFont typeface="Rajdhani"/>
              <a:buNone/>
              <a:defRPr sz="10500" i="0" u="none" strike="noStrike" cap="none">
                <a:solidFill>
                  <a:srgbClr val="CCFFA4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title" idx="2"/>
          </p:nvPr>
        </p:nvSpPr>
        <p:spPr>
          <a:xfrm>
            <a:off x="1028700" y="6136025"/>
            <a:ext cx="9579600" cy="30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0"/>
              <a:buFont typeface="Rajdhani"/>
              <a:buNone/>
              <a:defRPr sz="10500" i="0" u="none" strike="noStrike" cap="none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3"/>
          <p:cNvSpPr/>
          <p:nvPr/>
        </p:nvSpPr>
        <p:spPr>
          <a:xfrm>
            <a:off x="9411612" y="8303699"/>
            <a:ext cx="8439002" cy="1011916"/>
          </a:xfrm>
          <a:custGeom>
            <a:avLst/>
            <a:gdLst/>
            <a:ahLst/>
            <a:cxnLst/>
            <a:rect l="l" t="t" r="r" b="b"/>
            <a:pathLst>
              <a:path w="2222252" h="266469" extrusionOk="0">
                <a:moveTo>
                  <a:pt x="1111126" y="0"/>
                </a:moveTo>
                <a:cubicBezTo>
                  <a:pt x="497468" y="0"/>
                  <a:pt x="0" y="59651"/>
                  <a:pt x="0" y="133235"/>
                </a:cubicBezTo>
                <a:cubicBezTo>
                  <a:pt x="0" y="206818"/>
                  <a:pt x="497468" y="266469"/>
                  <a:pt x="1111126" y="266469"/>
                </a:cubicBezTo>
                <a:cubicBezTo>
                  <a:pt x="1724784" y="266469"/>
                  <a:pt x="2222252" y="206818"/>
                  <a:pt x="2222252" y="133235"/>
                </a:cubicBezTo>
                <a:cubicBezTo>
                  <a:pt x="2222252" y="59651"/>
                  <a:pt x="1724784" y="0"/>
                  <a:pt x="1111126" y="0"/>
                </a:cubicBezTo>
                <a:close/>
              </a:path>
            </a:pathLst>
          </a:custGeom>
          <a:solidFill>
            <a:srgbClr val="0730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r="3437"/>
          <a:stretch/>
        </p:blipFill>
        <p:spPr>
          <a:xfrm>
            <a:off x="8261800" y="1071825"/>
            <a:ext cx="10026200" cy="279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92600" y="3115611"/>
            <a:ext cx="7617423" cy="578925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028700" y="691400"/>
            <a:ext cx="4529700" cy="486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560"/>
              </a:spcBef>
              <a:spcAft>
                <a:spcPts val="0"/>
              </a:spcAft>
              <a:buSzPts val="2200"/>
              <a:buNone/>
              <a:defRPr sz="2200"/>
            </a:lvl2pPr>
            <a:lvl3pPr lvl="2">
              <a:spcBef>
                <a:spcPts val="480"/>
              </a:spcBef>
              <a:spcAft>
                <a:spcPts val="0"/>
              </a:spcAft>
              <a:buSzPts val="2200"/>
              <a:buNone/>
              <a:defRPr sz="2200"/>
            </a:lvl3pPr>
            <a:lvl4pPr lvl="3">
              <a:spcBef>
                <a:spcPts val="400"/>
              </a:spcBef>
              <a:spcAft>
                <a:spcPts val="0"/>
              </a:spcAft>
              <a:buSzPts val="2200"/>
              <a:buNone/>
              <a:defRPr sz="2200"/>
            </a:lvl4pPr>
            <a:lvl5pPr lvl="4">
              <a:spcBef>
                <a:spcPts val="400"/>
              </a:spcBef>
              <a:spcAft>
                <a:spcPts val="0"/>
              </a:spcAft>
              <a:buSzPts val="2200"/>
              <a:buNone/>
              <a:defRPr sz="2200"/>
            </a:lvl5pPr>
            <a:lvl6pPr lvl="5">
              <a:spcBef>
                <a:spcPts val="400"/>
              </a:spcBef>
              <a:spcAft>
                <a:spcPts val="0"/>
              </a:spcAft>
              <a:buSzPts val="2200"/>
              <a:buNone/>
              <a:defRPr sz="2200"/>
            </a:lvl6pPr>
            <a:lvl7pPr lvl="6">
              <a:spcBef>
                <a:spcPts val="400"/>
              </a:spcBef>
              <a:spcAft>
                <a:spcPts val="0"/>
              </a:spcAft>
              <a:buSzPts val="2200"/>
              <a:buNone/>
              <a:defRPr sz="2200"/>
            </a:lvl7pPr>
            <a:lvl8pPr lvl="7">
              <a:spcBef>
                <a:spcPts val="400"/>
              </a:spcBef>
              <a:spcAft>
                <a:spcPts val="0"/>
              </a:spcAft>
              <a:buSzPts val="2200"/>
              <a:buNone/>
              <a:defRPr sz="2200"/>
            </a:lvl8pPr>
            <a:lvl9pPr lvl="8">
              <a:spcBef>
                <a:spcPts val="40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3"/>
          </p:nvPr>
        </p:nvSpPr>
        <p:spPr>
          <a:xfrm>
            <a:off x="12880325" y="691400"/>
            <a:ext cx="4529700" cy="486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spcBef>
                <a:spcPts val="64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r" rtl="0">
              <a:spcBef>
                <a:spcPts val="56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r" rtl="0">
              <a:spcBef>
                <a:spcPts val="48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r" rtl="0">
              <a:spcBef>
                <a:spcPts val="40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r" rtl="0">
              <a:spcBef>
                <a:spcPts val="40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r" rtl="0">
              <a:spcBef>
                <a:spcPts val="40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r" rtl="0">
              <a:spcBef>
                <a:spcPts val="40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r" rtl="0">
              <a:spcBef>
                <a:spcPts val="40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r" rtl="0">
              <a:spcBef>
                <a:spcPts val="40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394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524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0600" y="274650"/>
            <a:ext cx="17266800" cy="16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CCFFA4"/>
              </a:buClr>
              <a:buSzPts val="10500"/>
              <a:buFont typeface="Rajdhani"/>
              <a:buNone/>
              <a:defRPr sz="10500" i="0" u="none" strike="noStrike" cap="none">
                <a:solidFill>
                  <a:srgbClr val="CCFFA4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29200" y="25049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ctr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•"/>
              <a:defRPr sz="200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55600" algn="ctr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–"/>
              <a:defRPr sz="200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ctr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•"/>
              <a:defRPr sz="200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55600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–"/>
              <a:defRPr sz="200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55600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»"/>
              <a:defRPr sz="200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55600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•"/>
              <a:defRPr sz="200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55600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•"/>
              <a:defRPr sz="200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55600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•"/>
              <a:defRPr sz="200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55600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•"/>
              <a:defRPr sz="200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524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0600" y="274650"/>
            <a:ext cx="17266800" cy="16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CCFFA4"/>
              </a:buClr>
              <a:buSzPts val="10500"/>
              <a:buFont typeface="Rajdhani"/>
              <a:buNone/>
              <a:defRPr sz="10500" i="0" u="none" strike="noStrike" cap="none">
                <a:solidFill>
                  <a:srgbClr val="CCFFA4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29200" y="25049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ctr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•"/>
              <a:defRPr sz="200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55600" algn="ctr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–"/>
              <a:defRPr sz="200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ctr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•"/>
              <a:defRPr sz="200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55600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–"/>
              <a:defRPr sz="200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55600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»"/>
              <a:defRPr sz="200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55600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•"/>
              <a:defRPr sz="200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55600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•"/>
              <a:defRPr sz="200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55600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•"/>
              <a:defRPr sz="200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55600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•"/>
              <a:defRPr sz="200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59688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G"/><Relationship Id="rId5" Type="http://schemas.openxmlformats.org/officeDocument/2006/relationships/image" Target="../media/image2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9.png"/><Relationship Id="rId7" Type="http://schemas.openxmlformats.org/officeDocument/2006/relationships/image" Target="../media/image27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13.png"/><Relationship Id="rId10" Type="http://schemas.openxmlformats.org/officeDocument/2006/relationships/image" Target="../media/image30.png"/><Relationship Id="rId4" Type="http://schemas.openxmlformats.org/officeDocument/2006/relationships/image" Target="../media/image10.png"/><Relationship Id="rId9" Type="http://schemas.openxmlformats.org/officeDocument/2006/relationships/image" Target="../media/image2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524D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/>
          <p:nvPr/>
        </p:nvSpPr>
        <p:spPr>
          <a:xfrm>
            <a:off x="9411612" y="8303699"/>
            <a:ext cx="8437612" cy="1011751"/>
          </a:xfrm>
          <a:custGeom>
            <a:avLst/>
            <a:gdLst/>
            <a:ahLst/>
            <a:cxnLst/>
            <a:rect l="l" t="t" r="r" b="b"/>
            <a:pathLst>
              <a:path w="2222252" h="266469" extrusionOk="0">
                <a:moveTo>
                  <a:pt x="1111126" y="0"/>
                </a:moveTo>
                <a:cubicBezTo>
                  <a:pt x="497468" y="0"/>
                  <a:pt x="0" y="59651"/>
                  <a:pt x="0" y="133235"/>
                </a:cubicBezTo>
                <a:cubicBezTo>
                  <a:pt x="0" y="206818"/>
                  <a:pt x="497468" y="266469"/>
                  <a:pt x="1111126" y="266469"/>
                </a:cubicBezTo>
                <a:cubicBezTo>
                  <a:pt x="1724784" y="266469"/>
                  <a:pt x="2222252" y="206818"/>
                  <a:pt x="2222252" y="133235"/>
                </a:cubicBezTo>
                <a:cubicBezTo>
                  <a:pt x="2222252" y="59651"/>
                  <a:pt x="1724784" y="0"/>
                  <a:pt x="1111126" y="0"/>
                </a:cubicBezTo>
                <a:close/>
              </a:path>
            </a:pathLst>
          </a:custGeom>
          <a:solidFill>
            <a:srgbClr val="0730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52" name="Google Shape;152;p9"/>
          <p:cNvPicPr preferRelativeResize="0"/>
          <p:nvPr/>
        </p:nvPicPr>
        <p:blipFill rotWithShape="1">
          <a:blip r:embed="rId3">
            <a:alphaModFix/>
          </a:blip>
          <a:srcRect r="3437"/>
          <a:stretch/>
        </p:blipFill>
        <p:spPr>
          <a:xfrm>
            <a:off x="8261800" y="1071825"/>
            <a:ext cx="10026200" cy="279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92600" y="3115611"/>
            <a:ext cx="7617423" cy="578925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9"/>
          <p:cNvSpPr txBox="1"/>
          <p:nvPr/>
        </p:nvSpPr>
        <p:spPr>
          <a:xfrm>
            <a:off x="458106" y="2080303"/>
            <a:ext cx="9718200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6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jdhani" panose="020B0604020202020204" charset="0"/>
                <a:cs typeface="Rajdhani" panose="020B0604020202020204" charset="0"/>
                <a:sym typeface="Arial"/>
              </a:rPr>
              <a:t>ML 24/25–09 Semantic Analysis Of Textual Data</a:t>
            </a:r>
            <a:endParaRPr kumimoji="0" sz="6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ajdhani" panose="020B0604020202020204" charset="0"/>
              <a:cs typeface="Rajdhani" panose="020B0604020202020204" charset="0"/>
              <a:sym typeface="Arial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458106" y="3839296"/>
            <a:ext cx="97182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CCFFA4"/>
                </a:solidFill>
                <a:effectLst/>
                <a:uLnTx/>
                <a:uFillTx/>
                <a:latin typeface="Rajdhani"/>
                <a:cs typeface="Rajdhani"/>
                <a:sym typeface="Rajdhani"/>
              </a:rPr>
              <a:t>Presented By :  </a:t>
            </a:r>
            <a:r>
              <a:rPr kumimoji="0" lang="en-US" sz="6000" b="0" i="1" u="sng" strike="noStrike" kern="0" cap="none" spc="0" normalizeH="0" baseline="0" noProof="0" dirty="0">
                <a:ln>
                  <a:noFill/>
                </a:ln>
                <a:solidFill>
                  <a:srgbClr val="CCFFA4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ajdhani"/>
              </a:rPr>
              <a:t>triVision</a:t>
            </a:r>
            <a:endParaRPr kumimoji="0" lang="en-US" sz="6000" b="0" i="1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98BE14-1D1E-6BCC-1DA7-DF371D9E61B7}"/>
              </a:ext>
            </a:extLst>
          </p:cNvPr>
          <p:cNvSpPr txBox="1"/>
          <p:nvPr/>
        </p:nvSpPr>
        <p:spPr>
          <a:xfrm>
            <a:off x="458106" y="7286140"/>
            <a:ext cx="9334494" cy="1777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CCFFA4"/>
                </a:solidFill>
                <a:effectLst/>
                <a:uLnTx/>
                <a:uFillTx/>
                <a:latin typeface="Rajdhani"/>
                <a:cs typeface="Rajdhani"/>
                <a:sym typeface="Rajdhani"/>
              </a:rPr>
              <a:t>Presented To : Prof. Damir Dobric/Andreas Peach</a:t>
            </a:r>
            <a:endParaRPr kumimoji="0" lang="en-US" sz="6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2" name="Picture 4" descr="A logo of a science company&#10;&#10;Description automatically generated">
            <a:extLst>
              <a:ext uri="{FF2B5EF4-FFF2-40B4-BE49-F238E27FC236}">
                <a16:creationId xmlns:a16="http://schemas.microsoft.com/office/drawing/2014/main" id="{5E64C047-7F53-CE30-D604-FDDD75F3C6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83435" y="21291"/>
            <a:ext cx="2465789" cy="12329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BC76A7-FB2E-B937-B42D-D9F03FCCA5AF}"/>
              </a:ext>
            </a:extLst>
          </p:cNvPr>
          <p:cNvSpPr txBox="1"/>
          <p:nvPr/>
        </p:nvSpPr>
        <p:spPr>
          <a:xfrm>
            <a:off x="458106" y="9608024"/>
            <a:ext cx="2972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SUBJECT: Software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>
          <a:extLst>
            <a:ext uri="{FF2B5EF4-FFF2-40B4-BE49-F238E27FC236}">
              <a16:creationId xmlns:a16="http://schemas.microsoft.com/office/drawing/2014/main" id="{CA5358C3-EA41-AAF3-5652-0B3B8F000A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" name="Google Shape;454;p19">
            <a:extLst>
              <a:ext uri="{FF2B5EF4-FFF2-40B4-BE49-F238E27FC236}">
                <a16:creationId xmlns:a16="http://schemas.microsoft.com/office/drawing/2014/main" id="{5E45DB0E-5517-1AB2-25A5-3E9AF6D53EE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62469"/>
          <a:stretch/>
        </p:blipFill>
        <p:spPr>
          <a:xfrm>
            <a:off x="9276751" y="7403700"/>
            <a:ext cx="7111974" cy="2883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5" name="Google Shape;455;p19">
            <a:extLst>
              <a:ext uri="{FF2B5EF4-FFF2-40B4-BE49-F238E27FC236}">
                <a16:creationId xmlns:a16="http://schemas.microsoft.com/office/drawing/2014/main" id="{AAC8B1A8-621F-7961-0DE5-CC92E078B06D}"/>
              </a:ext>
            </a:extLst>
          </p:cNvPr>
          <p:cNvGrpSpPr/>
          <p:nvPr/>
        </p:nvGrpSpPr>
        <p:grpSpPr>
          <a:xfrm>
            <a:off x="16521476" y="6779176"/>
            <a:ext cx="1160914" cy="1624359"/>
            <a:chOff x="0" y="-85725"/>
            <a:chExt cx="305753" cy="427812"/>
          </a:xfrm>
        </p:grpSpPr>
        <p:sp>
          <p:nvSpPr>
            <p:cNvPr id="456" name="Google Shape;456;p19">
              <a:extLst>
                <a:ext uri="{FF2B5EF4-FFF2-40B4-BE49-F238E27FC236}">
                  <a16:creationId xmlns:a16="http://schemas.microsoft.com/office/drawing/2014/main" id="{ACD6E6AA-09E3-25F0-9145-09D2477C3EE8}"/>
                </a:ext>
              </a:extLst>
            </p:cNvPr>
            <p:cNvSpPr/>
            <p:nvPr/>
          </p:nvSpPr>
          <p:spPr>
            <a:xfrm>
              <a:off x="0" y="0"/>
              <a:ext cx="305753" cy="342087"/>
            </a:xfrm>
            <a:custGeom>
              <a:avLst/>
              <a:gdLst/>
              <a:ahLst/>
              <a:cxnLst/>
              <a:rect l="l" t="t" r="r" b="b"/>
              <a:pathLst>
                <a:path w="305753" h="342087" extrusionOk="0">
                  <a:moveTo>
                    <a:pt x="0" y="0"/>
                  </a:moveTo>
                  <a:lnTo>
                    <a:pt x="305753" y="0"/>
                  </a:lnTo>
                  <a:lnTo>
                    <a:pt x="305753" y="342087"/>
                  </a:lnTo>
                  <a:lnTo>
                    <a:pt x="0" y="342087"/>
                  </a:lnTo>
                  <a:close/>
                </a:path>
              </a:pathLst>
            </a:custGeom>
            <a:solidFill>
              <a:srgbClr val="08524D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9">
              <a:extLst>
                <a:ext uri="{FF2B5EF4-FFF2-40B4-BE49-F238E27FC236}">
                  <a16:creationId xmlns:a16="http://schemas.microsoft.com/office/drawing/2014/main" id="{89BB8D76-6D73-2395-3C32-2E0C2B5B5C82}"/>
                </a:ext>
              </a:extLst>
            </p:cNvPr>
            <p:cNvSpPr txBox="1"/>
            <p:nvPr/>
          </p:nvSpPr>
          <p:spPr>
            <a:xfrm>
              <a:off x="0" y="-85725"/>
              <a:ext cx="305700" cy="42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0" name="Google Shape;470;p19">
            <a:extLst>
              <a:ext uri="{FF2B5EF4-FFF2-40B4-BE49-F238E27FC236}">
                <a16:creationId xmlns:a16="http://schemas.microsoft.com/office/drawing/2014/main" id="{12D77EC9-6FC9-20D6-3489-9DA1719B803A}"/>
              </a:ext>
            </a:extLst>
          </p:cNvPr>
          <p:cNvGrpSpPr/>
          <p:nvPr/>
        </p:nvGrpSpPr>
        <p:grpSpPr>
          <a:xfrm>
            <a:off x="15406538" y="4070318"/>
            <a:ext cx="2183092" cy="2093528"/>
            <a:chOff x="0" y="-9525"/>
            <a:chExt cx="812800" cy="822325"/>
          </a:xfrm>
        </p:grpSpPr>
        <p:sp>
          <p:nvSpPr>
            <p:cNvPr id="471" name="Google Shape;471;p19">
              <a:extLst>
                <a:ext uri="{FF2B5EF4-FFF2-40B4-BE49-F238E27FC236}">
                  <a16:creationId xmlns:a16="http://schemas.microsoft.com/office/drawing/2014/main" id="{D8575F18-07C8-7D45-2CCA-E28FA34084E6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8524D"/>
            </a:solidFill>
            <a:ln w="38100" cap="sq" cmpd="sng">
              <a:solidFill>
                <a:srgbClr val="CCFFA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9">
              <a:extLst>
                <a:ext uri="{FF2B5EF4-FFF2-40B4-BE49-F238E27FC236}">
                  <a16:creationId xmlns:a16="http://schemas.microsoft.com/office/drawing/2014/main" id="{F052F550-C3C4-6317-0FA1-BF76C6DE98EC}"/>
                </a:ext>
              </a:extLst>
            </p:cNvPr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87" name="Google Shape;487;p19">
            <a:extLst>
              <a:ext uri="{FF2B5EF4-FFF2-40B4-BE49-F238E27FC236}">
                <a16:creationId xmlns:a16="http://schemas.microsoft.com/office/drawing/2014/main" id="{38108CA8-36AD-B46D-F569-E36B3943752D}"/>
              </a:ext>
            </a:extLst>
          </p:cNvPr>
          <p:cNvCxnSpPr>
            <a:cxnSpLocks/>
          </p:cNvCxnSpPr>
          <p:nvPr/>
        </p:nvCxnSpPr>
        <p:spPr>
          <a:xfrm flipV="1">
            <a:off x="16521476" y="0"/>
            <a:ext cx="0" cy="3969101"/>
          </a:xfrm>
          <a:prstGeom prst="straightConnector1">
            <a:avLst/>
          </a:prstGeom>
          <a:noFill/>
          <a:ln w="38100" cap="flat" cmpd="sng">
            <a:solidFill>
              <a:srgbClr val="CCFFA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7" name="Google Shape;497;p19">
            <a:extLst>
              <a:ext uri="{FF2B5EF4-FFF2-40B4-BE49-F238E27FC236}">
                <a16:creationId xmlns:a16="http://schemas.microsoft.com/office/drawing/2014/main" id="{7C54D370-D04B-ADFE-45AD-7ACEC3BFEC63}"/>
              </a:ext>
            </a:extLst>
          </p:cNvPr>
          <p:cNvSpPr txBox="1"/>
          <p:nvPr/>
        </p:nvSpPr>
        <p:spPr>
          <a:xfrm>
            <a:off x="1028700" y="394089"/>
            <a:ext cx="12945790" cy="151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3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000" b="0" i="0" u="sng" strike="noStrike" kern="0" cap="none" spc="0" normalizeH="0" baseline="0" noProof="0" dirty="0">
                <a:ln>
                  <a:noFill/>
                </a:ln>
                <a:solidFill>
                  <a:srgbClr val="CCFFA4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Data Extraction Process</a:t>
            </a:r>
            <a:endParaRPr kumimoji="0" sz="105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98" name="Google Shape;498;p19">
            <a:extLst>
              <a:ext uri="{FF2B5EF4-FFF2-40B4-BE49-F238E27FC236}">
                <a16:creationId xmlns:a16="http://schemas.microsoft.com/office/drawing/2014/main" id="{0EE5840A-B9DB-B230-3ADE-924168AC694A}"/>
              </a:ext>
            </a:extLst>
          </p:cNvPr>
          <p:cNvSpPr txBox="1"/>
          <p:nvPr/>
        </p:nvSpPr>
        <p:spPr>
          <a:xfrm>
            <a:off x="15561899" y="4008729"/>
            <a:ext cx="1760974" cy="217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299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1500" b="0" i="0" u="none" strike="noStrike" kern="0" cap="none" spc="0" normalizeH="0" baseline="0" noProof="0" dirty="0">
                <a:ln>
                  <a:noFill/>
                </a:ln>
                <a:solidFill>
                  <a:srgbClr val="CCFFA4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01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02" name="Google Shape;502;p19">
            <a:extLst>
              <a:ext uri="{FF2B5EF4-FFF2-40B4-BE49-F238E27FC236}">
                <a16:creationId xmlns:a16="http://schemas.microsoft.com/office/drawing/2014/main" id="{F9D4AF53-A5F7-A9EC-7517-2A980ECE5C3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20125" y="7591332"/>
            <a:ext cx="2382915" cy="1816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Google Shape;487;p19">
            <a:extLst>
              <a:ext uri="{FF2B5EF4-FFF2-40B4-BE49-F238E27FC236}">
                <a16:creationId xmlns:a16="http://schemas.microsoft.com/office/drawing/2014/main" id="{F8339493-A7C2-179F-4A9E-0C4ADD8F7289}"/>
              </a:ext>
            </a:extLst>
          </p:cNvPr>
          <p:cNvCxnSpPr>
            <a:cxnSpLocks/>
          </p:cNvCxnSpPr>
          <p:nvPr/>
        </p:nvCxnSpPr>
        <p:spPr>
          <a:xfrm flipV="1">
            <a:off x="16521476" y="6298849"/>
            <a:ext cx="0" cy="3969101"/>
          </a:xfrm>
          <a:prstGeom prst="straightConnector1">
            <a:avLst/>
          </a:prstGeom>
          <a:noFill/>
          <a:ln w="38100" cap="flat" cmpd="sng">
            <a:solidFill>
              <a:srgbClr val="CCFFA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" name="Google Shape;497;p19">
            <a:extLst>
              <a:ext uri="{FF2B5EF4-FFF2-40B4-BE49-F238E27FC236}">
                <a16:creationId xmlns:a16="http://schemas.microsoft.com/office/drawing/2014/main" id="{134E152B-7ED3-9DE0-3D67-FEC0BE81D744}"/>
              </a:ext>
            </a:extLst>
          </p:cNvPr>
          <p:cNvSpPr txBox="1"/>
          <p:nvPr/>
        </p:nvSpPr>
        <p:spPr>
          <a:xfrm>
            <a:off x="1028700" y="1867456"/>
            <a:ext cx="12945790" cy="1249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3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6600" b="0" i="0" u="none" strike="noStrike" kern="0" cap="none" spc="0" normalizeH="0" baseline="0" noProof="0" dirty="0">
                <a:ln>
                  <a:noFill/>
                </a:ln>
                <a:solidFill>
                  <a:srgbClr val="CCFFA4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Step 1: Preprocessing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Google Shape;273;p14">
            <a:extLst>
              <a:ext uri="{FF2B5EF4-FFF2-40B4-BE49-F238E27FC236}">
                <a16:creationId xmlns:a16="http://schemas.microsoft.com/office/drawing/2014/main" id="{BA62C3B0-3287-C106-D25A-7C29615F7054}"/>
              </a:ext>
            </a:extLst>
          </p:cNvPr>
          <p:cNvSpPr txBox="1"/>
          <p:nvPr/>
        </p:nvSpPr>
        <p:spPr>
          <a:xfrm>
            <a:off x="1028700" y="3371251"/>
            <a:ext cx="8115300" cy="3619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Extract data from various formats (e.g., JSON, CSV, TXT, XML, PDF, DOCX, HTML).</a:t>
            </a:r>
          </a:p>
          <a:p>
            <a:pPr marL="571500" marR="0" lvl="0" indent="-5715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Each file type routed to its specific extraction method (e.g., </a:t>
            </a:r>
            <a:r>
              <a:rPr kumimoji="0" lang="en-US" sz="2800" b="0" i="0" u="sng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00"/>
                </a:highlight>
                <a:uLnTx/>
                <a:uFillTx/>
                <a:latin typeface="Lato"/>
                <a:ea typeface="Lato"/>
                <a:cs typeface="Lato"/>
                <a:sym typeface="Lato"/>
              </a:rPr>
              <a:t>Extractdatafromtext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, </a:t>
            </a:r>
            <a:r>
              <a:rPr kumimoji="0" lang="en-US" sz="2800" b="0" i="0" u="sng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00"/>
                </a:highlight>
                <a:uLnTx/>
                <a:uFillTx/>
                <a:latin typeface="Lato"/>
                <a:ea typeface="Lato"/>
                <a:cs typeface="Lato"/>
                <a:sym typeface="Lato"/>
              </a:rPr>
              <a:t>ExtractdatafromJson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)</a:t>
            </a:r>
          </a:p>
          <a:p>
            <a:pPr marL="571500" marR="0" lvl="0" indent="-5715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Handles structured and unstructured data formats.</a:t>
            </a:r>
          </a:p>
        </p:txBody>
      </p:sp>
    </p:spTree>
    <p:extLst>
      <p:ext uri="{BB962C8B-B14F-4D97-AF65-F5344CB8AC3E}">
        <p14:creationId xmlns:p14="http://schemas.microsoft.com/office/powerpoint/2010/main" val="694561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>
          <a:extLst>
            <a:ext uri="{FF2B5EF4-FFF2-40B4-BE49-F238E27FC236}">
              <a16:creationId xmlns:a16="http://schemas.microsoft.com/office/drawing/2014/main" id="{A228E95B-F3D3-3E6E-4260-6D4759584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oogle Shape;455;p19">
            <a:extLst>
              <a:ext uri="{FF2B5EF4-FFF2-40B4-BE49-F238E27FC236}">
                <a16:creationId xmlns:a16="http://schemas.microsoft.com/office/drawing/2014/main" id="{862B13C7-E385-3DE1-FD77-03CDAC852479}"/>
              </a:ext>
            </a:extLst>
          </p:cNvPr>
          <p:cNvGrpSpPr/>
          <p:nvPr/>
        </p:nvGrpSpPr>
        <p:grpSpPr>
          <a:xfrm>
            <a:off x="16521476" y="6779176"/>
            <a:ext cx="1160914" cy="1624359"/>
            <a:chOff x="0" y="-85725"/>
            <a:chExt cx="305753" cy="427812"/>
          </a:xfrm>
        </p:grpSpPr>
        <p:sp>
          <p:nvSpPr>
            <p:cNvPr id="456" name="Google Shape;456;p19">
              <a:extLst>
                <a:ext uri="{FF2B5EF4-FFF2-40B4-BE49-F238E27FC236}">
                  <a16:creationId xmlns:a16="http://schemas.microsoft.com/office/drawing/2014/main" id="{DF77F842-6350-923E-4B0A-9CD6E1A85308}"/>
                </a:ext>
              </a:extLst>
            </p:cNvPr>
            <p:cNvSpPr/>
            <p:nvPr/>
          </p:nvSpPr>
          <p:spPr>
            <a:xfrm>
              <a:off x="0" y="0"/>
              <a:ext cx="305753" cy="342087"/>
            </a:xfrm>
            <a:custGeom>
              <a:avLst/>
              <a:gdLst/>
              <a:ahLst/>
              <a:cxnLst/>
              <a:rect l="l" t="t" r="r" b="b"/>
              <a:pathLst>
                <a:path w="305753" h="342087" extrusionOk="0">
                  <a:moveTo>
                    <a:pt x="0" y="0"/>
                  </a:moveTo>
                  <a:lnTo>
                    <a:pt x="305753" y="0"/>
                  </a:lnTo>
                  <a:lnTo>
                    <a:pt x="305753" y="342087"/>
                  </a:lnTo>
                  <a:lnTo>
                    <a:pt x="0" y="342087"/>
                  </a:lnTo>
                  <a:close/>
                </a:path>
              </a:pathLst>
            </a:custGeom>
            <a:solidFill>
              <a:srgbClr val="08524D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9">
              <a:extLst>
                <a:ext uri="{FF2B5EF4-FFF2-40B4-BE49-F238E27FC236}">
                  <a16:creationId xmlns:a16="http://schemas.microsoft.com/office/drawing/2014/main" id="{AA8D3A55-3386-5CDC-6640-735F3E5EF88F}"/>
                </a:ext>
              </a:extLst>
            </p:cNvPr>
            <p:cNvSpPr txBox="1"/>
            <p:nvPr/>
          </p:nvSpPr>
          <p:spPr>
            <a:xfrm>
              <a:off x="0" y="-85725"/>
              <a:ext cx="305700" cy="42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0" name="Google Shape;470;p19">
            <a:extLst>
              <a:ext uri="{FF2B5EF4-FFF2-40B4-BE49-F238E27FC236}">
                <a16:creationId xmlns:a16="http://schemas.microsoft.com/office/drawing/2014/main" id="{3DE17EF9-E2FA-F67D-A00B-A084F64AC1AA}"/>
              </a:ext>
            </a:extLst>
          </p:cNvPr>
          <p:cNvGrpSpPr/>
          <p:nvPr/>
        </p:nvGrpSpPr>
        <p:grpSpPr>
          <a:xfrm>
            <a:off x="15406538" y="4070318"/>
            <a:ext cx="2183092" cy="2093528"/>
            <a:chOff x="0" y="-9525"/>
            <a:chExt cx="812800" cy="822325"/>
          </a:xfrm>
        </p:grpSpPr>
        <p:sp>
          <p:nvSpPr>
            <p:cNvPr id="471" name="Google Shape;471;p19">
              <a:extLst>
                <a:ext uri="{FF2B5EF4-FFF2-40B4-BE49-F238E27FC236}">
                  <a16:creationId xmlns:a16="http://schemas.microsoft.com/office/drawing/2014/main" id="{5F4FCE12-1410-5D1E-70BE-7EF716BA6CE0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8524D"/>
            </a:solidFill>
            <a:ln w="38100" cap="sq" cmpd="sng">
              <a:solidFill>
                <a:srgbClr val="CCFFA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9">
              <a:extLst>
                <a:ext uri="{FF2B5EF4-FFF2-40B4-BE49-F238E27FC236}">
                  <a16:creationId xmlns:a16="http://schemas.microsoft.com/office/drawing/2014/main" id="{50DAF6E2-FA6E-4216-85B6-BFC68309CBFA}"/>
                </a:ext>
              </a:extLst>
            </p:cNvPr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87" name="Google Shape;487;p19">
            <a:extLst>
              <a:ext uri="{FF2B5EF4-FFF2-40B4-BE49-F238E27FC236}">
                <a16:creationId xmlns:a16="http://schemas.microsoft.com/office/drawing/2014/main" id="{4E2F7B6D-AC5B-D080-2E9B-5BEF736A729F}"/>
              </a:ext>
            </a:extLst>
          </p:cNvPr>
          <p:cNvCxnSpPr>
            <a:cxnSpLocks/>
          </p:cNvCxnSpPr>
          <p:nvPr/>
        </p:nvCxnSpPr>
        <p:spPr>
          <a:xfrm flipV="1">
            <a:off x="16521476" y="0"/>
            <a:ext cx="0" cy="3969101"/>
          </a:xfrm>
          <a:prstGeom prst="straightConnector1">
            <a:avLst/>
          </a:prstGeom>
          <a:noFill/>
          <a:ln w="38100" cap="flat" cmpd="sng">
            <a:solidFill>
              <a:srgbClr val="CCFFA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7" name="Google Shape;497;p19">
            <a:extLst>
              <a:ext uri="{FF2B5EF4-FFF2-40B4-BE49-F238E27FC236}">
                <a16:creationId xmlns:a16="http://schemas.microsoft.com/office/drawing/2014/main" id="{55522EE1-BFC0-0445-8CC9-B63E75D251DA}"/>
              </a:ext>
            </a:extLst>
          </p:cNvPr>
          <p:cNvSpPr txBox="1"/>
          <p:nvPr/>
        </p:nvSpPr>
        <p:spPr>
          <a:xfrm>
            <a:off x="837021" y="262280"/>
            <a:ext cx="12945790" cy="151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3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000" b="0" i="0" u="sng" strike="noStrike" kern="0" cap="none" spc="0" normalizeH="0" baseline="0" noProof="0" dirty="0">
                <a:ln>
                  <a:noFill/>
                </a:ln>
                <a:solidFill>
                  <a:srgbClr val="CCFFA4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Data Extraction Process</a:t>
            </a:r>
            <a:endParaRPr kumimoji="0" sz="105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98" name="Google Shape;498;p19">
            <a:extLst>
              <a:ext uri="{FF2B5EF4-FFF2-40B4-BE49-F238E27FC236}">
                <a16:creationId xmlns:a16="http://schemas.microsoft.com/office/drawing/2014/main" id="{AB5745A2-31C1-6EB4-8E50-DBD38FE52692}"/>
              </a:ext>
            </a:extLst>
          </p:cNvPr>
          <p:cNvSpPr txBox="1"/>
          <p:nvPr/>
        </p:nvSpPr>
        <p:spPr>
          <a:xfrm>
            <a:off x="15561899" y="4008729"/>
            <a:ext cx="1760974" cy="217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299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1500" b="0" i="0" u="none" strike="noStrike" kern="0" cap="none" spc="0" normalizeH="0" baseline="0" noProof="0" dirty="0">
                <a:ln>
                  <a:noFill/>
                </a:ln>
                <a:solidFill>
                  <a:srgbClr val="CCFFA4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02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4" name="Google Shape;487;p19">
            <a:extLst>
              <a:ext uri="{FF2B5EF4-FFF2-40B4-BE49-F238E27FC236}">
                <a16:creationId xmlns:a16="http://schemas.microsoft.com/office/drawing/2014/main" id="{E8B978EE-A8A6-3C4E-4E45-9535594C8388}"/>
              </a:ext>
            </a:extLst>
          </p:cNvPr>
          <p:cNvCxnSpPr>
            <a:cxnSpLocks/>
          </p:cNvCxnSpPr>
          <p:nvPr/>
        </p:nvCxnSpPr>
        <p:spPr>
          <a:xfrm flipV="1">
            <a:off x="16521476" y="6298849"/>
            <a:ext cx="0" cy="3969101"/>
          </a:xfrm>
          <a:prstGeom prst="straightConnector1">
            <a:avLst/>
          </a:prstGeom>
          <a:noFill/>
          <a:ln w="38100" cap="flat" cmpd="sng">
            <a:solidFill>
              <a:srgbClr val="CCFFA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" name="Google Shape;497;p19">
            <a:extLst>
              <a:ext uri="{FF2B5EF4-FFF2-40B4-BE49-F238E27FC236}">
                <a16:creationId xmlns:a16="http://schemas.microsoft.com/office/drawing/2014/main" id="{EFF4269C-A2CD-D2DB-3A90-D8EAA2EE8BA1}"/>
              </a:ext>
            </a:extLst>
          </p:cNvPr>
          <p:cNvSpPr txBox="1"/>
          <p:nvPr/>
        </p:nvSpPr>
        <p:spPr>
          <a:xfrm>
            <a:off x="837021" y="1984550"/>
            <a:ext cx="12230098" cy="113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3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CCFFA4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Step 2: Data Cleaning(</a:t>
            </a:r>
            <a:r>
              <a:rPr kumimoji="0" lang="en-US" sz="6000" b="0" i="0" u="sng" strike="noStrike" kern="0" cap="none" spc="0" normalizeH="0" baseline="0" noProof="0" dirty="0" err="1">
                <a:ln>
                  <a:noFill/>
                </a:ln>
                <a:solidFill>
                  <a:srgbClr val="CCFFA4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CleanData</a:t>
            </a:r>
            <a:r>
              <a:rPr kumimoji="0" lang="en-US" sz="6000" b="0" i="0" u="sng" strike="noStrike" kern="0" cap="none" spc="0" normalizeH="0" baseline="0" noProof="0" dirty="0">
                <a:ln>
                  <a:noFill/>
                </a:ln>
                <a:solidFill>
                  <a:srgbClr val="CCFFA4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()</a:t>
            </a: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CCFFA4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)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Google Shape;273;p14">
            <a:extLst>
              <a:ext uri="{FF2B5EF4-FFF2-40B4-BE49-F238E27FC236}">
                <a16:creationId xmlns:a16="http://schemas.microsoft.com/office/drawing/2014/main" id="{B5F45958-46BD-8B26-3536-46DBF3A1C065}"/>
              </a:ext>
            </a:extLst>
          </p:cNvPr>
          <p:cNvSpPr txBox="1"/>
          <p:nvPr/>
        </p:nvSpPr>
        <p:spPr>
          <a:xfrm>
            <a:off x="515751" y="3600156"/>
            <a:ext cx="8115300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Removes unnecessary whitespace and symbols.</a:t>
            </a:r>
          </a:p>
          <a:p>
            <a:pPr marL="571500" marR="0" lvl="0" indent="-5715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Segments content into sentences using punctuation delimiters.</a:t>
            </a:r>
          </a:p>
          <a:p>
            <a:pPr marL="571500" marR="0" lvl="0" indent="-5715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Converts text to lowercase for consistency and strips non-alphanumeric characters.</a:t>
            </a:r>
          </a:p>
        </p:txBody>
      </p:sp>
      <p:sp>
        <p:nvSpPr>
          <p:cNvPr id="2" name="Google Shape;700;p25">
            <a:extLst>
              <a:ext uri="{FF2B5EF4-FFF2-40B4-BE49-F238E27FC236}">
                <a16:creationId xmlns:a16="http://schemas.microsoft.com/office/drawing/2014/main" id="{3A61BFF0-3676-116D-B3AF-BFA05109B347}"/>
              </a:ext>
            </a:extLst>
          </p:cNvPr>
          <p:cNvSpPr/>
          <p:nvPr/>
        </p:nvSpPr>
        <p:spPr>
          <a:xfrm>
            <a:off x="12512276" y="7104665"/>
            <a:ext cx="2541069" cy="2571412"/>
          </a:xfrm>
          <a:custGeom>
            <a:avLst/>
            <a:gdLst/>
            <a:ahLst/>
            <a:cxnLst/>
            <a:rect l="l" t="t" r="r" b="b"/>
            <a:pathLst>
              <a:path w="762856" h="772690" extrusionOk="0">
                <a:moveTo>
                  <a:pt x="0" y="0"/>
                </a:moveTo>
                <a:lnTo>
                  <a:pt x="762856" y="0"/>
                </a:lnTo>
                <a:lnTo>
                  <a:pt x="762856" y="772691"/>
                </a:lnTo>
                <a:lnTo>
                  <a:pt x="0" y="77269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08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>
          <a:extLst>
            <a:ext uri="{FF2B5EF4-FFF2-40B4-BE49-F238E27FC236}">
              <a16:creationId xmlns:a16="http://schemas.microsoft.com/office/drawing/2014/main" id="{89EA563A-C451-6637-906C-39400FE73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oogle Shape;455;p19">
            <a:extLst>
              <a:ext uri="{FF2B5EF4-FFF2-40B4-BE49-F238E27FC236}">
                <a16:creationId xmlns:a16="http://schemas.microsoft.com/office/drawing/2014/main" id="{C3DDDEF4-9018-DC0C-B4F4-6E075CC74837}"/>
              </a:ext>
            </a:extLst>
          </p:cNvPr>
          <p:cNvGrpSpPr/>
          <p:nvPr/>
        </p:nvGrpSpPr>
        <p:grpSpPr>
          <a:xfrm>
            <a:off x="16521476" y="6779176"/>
            <a:ext cx="1160914" cy="1624359"/>
            <a:chOff x="0" y="-85725"/>
            <a:chExt cx="305753" cy="427812"/>
          </a:xfrm>
        </p:grpSpPr>
        <p:sp>
          <p:nvSpPr>
            <p:cNvPr id="456" name="Google Shape;456;p19">
              <a:extLst>
                <a:ext uri="{FF2B5EF4-FFF2-40B4-BE49-F238E27FC236}">
                  <a16:creationId xmlns:a16="http://schemas.microsoft.com/office/drawing/2014/main" id="{A4BA6C34-7CAA-C2CC-FF88-EE2E819244DD}"/>
                </a:ext>
              </a:extLst>
            </p:cNvPr>
            <p:cNvSpPr/>
            <p:nvPr/>
          </p:nvSpPr>
          <p:spPr>
            <a:xfrm>
              <a:off x="0" y="0"/>
              <a:ext cx="305753" cy="342087"/>
            </a:xfrm>
            <a:custGeom>
              <a:avLst/>
              <a:gdLst/>
              <a:ahLst/>
              <a:cxnLst/>
              <a:rect l="l" t="t" r="r" b="b"/>
              <a:pathLst>
                <a:path w="305753" h="342087" extrusionOk="0">
                  <a:moveTo>
                    <a:pt x="0" y="0"/>
                  </a:moveTo>
                  <a:lnTo>
                    <a:pt x="305753" y="0"/>
                  </a:lnTo>
                  <a:lnTo>
                    <a:pt x="305753" y="342087"/>
                  </a:lnTo>
                  <a:lnTo>
                    <a:pt x="0" y="342087"/>
                  </a:lnTo>
                  <a:close/>
                </a:path>
              </a:pathLst>
            </a:custGeom>
            <a:solidFill>
              <a:srgbClr val="08524D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9">
              <a:extLst>
                <a:ext uri="{FF2B5EF4-FFF2-40B4-BE49-F238E27FC236}">
                  <a16:creationId xmlns:a16="http://schemas.microsoft.com/office/drawing/2014/main" id="{DC3775E1-14C5-1BB5-9874-8415E4E2B402}"/>
                </a:ext>
              </a:extLst>
            </p:cNvPr>
            <p:cNvSpPr txBox="1"/>
            <p:nvPr/>
          </p:nvSpPr>
          <p:spPr>
            <a:xfrm>
              <a:off x="0" y="-85725"/>
              <a:ext cx="305700" cy="42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0" name="Google Shape;470;p19">
            <a:extLst>
              <a:ext uri="{FF2B5EF4-FFF2-40B4-BE49-F238E27FC236}">
                <a16:creationId xmlns:a16="http://schemas.microsoft.com/office/drawing/2014/main" id="{9F4A91AA-EE8B-E436-8C7E-6D8990F6F73A}"/>
              </a:ext>
            </a:extLst>
          </p:cNvPr>
          <p:cNvGrpSpPr/>
          <p:nvPr/>
        </p:nvGrpSpPr>
        <p:grpSpPr>
          <a:xfrm>
            <a:off x="15406538" y="4070318"/>
            <a:ext cx="2183092" cy="2093528"/>
            <a:chOff x="0" y="-9525"/>
            <a:chExt cx="812800" cy="822325"/>
          </a:xfrm>
        </p:grpSpPr>
        <p:sp>
          <p:nvSpPr>
            <p:cNvPr id="471" name="Google Shape;471;p19">
              <a:extLst>
                <a:ext uri="{FF2B5EF4-FFF2-40B4-BE49-F238E27FC236}">
                  <a16:creationId xmlns:a16="http://schemas.microsoft.com/office/drawing/2014/main" id="{2BCB0486-E834-D518-0CBE-A1B87A85CBD2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8524D"/>
            </a:solidFill>
            <a:ln w="38100" cap="sq" cmpd="sng">
              <a:solidFill>
                <a:srgbClr val="CCFFA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9">
              <a:extLst>
                <a:ext uri="{FF2B5EF4-FFF2-40B4-BE49-F238E27FC236}">
                  <a16:creationId xmlns:a16="http://schemas.microsoft.com/office/drawing/2014/main" id="{59E102E4-7CD7-EA7F-9070-836C70B3781F}"/>
                </a:ext>
              </a:extLst>
            </p:cNvPr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87" name="Google Shape;487;p19">
            <a:extLst>
              <a:ext uri="{FF2B5EF4-FFF2-40B4-BE49-F238E27FC236}">
                <a16:creationId xmlns:a16="http://schemas.microsoft.com/office/drawing/2014/main" id="{F75D2B74-46F7-B86A-5EC1-1C22B875DE11}"/>
              </a:ext>
            </a:extLst>
          </p:cNvPr>
          <p:cNvCxnSpPr>
            <a:cxnSpLocks/>
          </p:cNvCxnSpPr>
          <p:nvPr/>
        </p:nvCxnSpPr>
        <p:spPr>
          <a:xfrm flipV="1">
            <a:off x="16521476" y="0"/>
            <a:ext cx="0" cy="3969101"/>
          </a:xfrm>
          <a:prstGeom prst="straightConnector1">
            <a:avLst/>
          </a:prstGeom>
          <a:noFill/>
          <a:ln w="38100" cap="flat" cmpd="sng">
            <a:solidFill>
              <a:srgbClr val="CCFFA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7" name="Google Shape;497;p19">
            <a:extLst>
              <a:ext uri="{FF2B5EF4-FFF2-40B4-BE49-F238E27FC236}">
                <a16:creationId xmlns:a16="http://schemas.microsoft.com/office/drawing/2014/main" id="{ED106C97-C346-AC1C-1AFC-66592195C6BD}"/>
              </a:ext>
            </a:extLst>
          </p:cNvPr>
          <p:cNvSpPr txBox="1"/>
          <p:nvPr/>
        </p:nvSpPr>
        <p:spPr>
          <a:xfrm>
            <a:off x="1014778" y="512050"/>
            <a:ext cx="12945790" cy="151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3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000" b="0" i="0" u="sng" strike="noStrike" kern="0" cap="none" spc="0" normalizeH="0" baseline="0" noProof="0" dirty="0">
                <a:ln>
                  <a:noFill/>
                </a:ln>
                <a:solidFill>
                  <a:srgbClr val="CCFFA4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Data Extraction Process</a:t>
            </a:r>
            <a:endParaRPr kumimoji="0" sz="105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98" name="Google Shape;498;p19">
            <a:extLst>
              <a:ext uri="{FF2B5EF4-FFF2-40B4-BE49-F238E27FC236}">
                <a16:creationId xmlns:a16="http://schemas.microsoft.com/office/drawing/2014/main" id="{D2E59D22-2440-A3AB-25D5-2E2DD22F398A}"/>
              </a:ext>
            </a:extLst>
          </p:cNvPr>
          <p:cNvSpPr txBox="1"/>
          <p:nvPr/>
        </p:nvSpPr>
        <p:spPr>
          <a:xfrm>
            <a:off x="15561899" y="4008729"/>
            <a:ext cx="1760974" cy="217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299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1500" b="0" i="0" u="none" strike="noStrike" kern="0" cap="none" spc="0" normalizeH="0" baseline="0" noProof="0" dirty="0">
                <a:ln>
                  <a:noFill/>
                </a:ln>
                <a:solidFill>
                  <a:srgbClr val="CCFFA4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03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4" name="Google Shape;487;p19">
            <a:extLst>
              <a:ext uri="{FF2B5EF4-FFF2-40B4-BE49-F238E27FC236}">
                <a16:creationId xmlns:a16="http://schemas.microsoft.com/office/drawing/2014/main" id="{8B50158E-F2A4-1C68-A007-A4CCAFBEF4AF}"/>
              </a:ext>
            </a:extLst>
          </p:cNvPr>
          <p:cNvCxnSpPr>
            <a:cxnSpLocks/>
          </p:cNvCxnSpPr>
          <p:nvPr/>
        </p:nvCxnSpPr>
        <p:spPr>
          <a:xfrm flipV="1">
            <a:off x="16521476" y="6298849"/>
            <a:ext cx="0" cy="3969101"/>
          </a:xfrm>
          <a:prstGeom prst="straightConnector1">
            <a:avLst/>
          </a:prstGeom>
          <a:noFill/>
          <a:ln w="38100" cap="flat" cmpd="sng">
            <a:solidFill>
              <a:srgbClr val="CCFFA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" name="Google Shape;497;p19">
            <a:extLst>
              <a:ext uri="{FF2B5EF4-FFF2-40B4-BE49-F238E27FC236}">
                <a16:creationId xmlns:a16="http://schemas.microsoft.com/office/drawing/2014/main" id="{703DAF90-6E21-446B-FD87-8A92D21B1920}"/>
              </a:ext>
            </a:extLst>
          </p:cNvPr>
          <p:cNvSpPr txBox="1"/>
          <p:nvPr/>
        </p:nvSpPr>
        <p:spPr>
          <a:xfrm>
            <a:off x="1014778" y="1770351"/>
            <a:ext cx="12230098" cy="113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3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CCFFA4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Step 3: Data OUTPUT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Google Shape;273;p14">
            <a:extLst>
              <a:ext uri="{FF2B5EF4-FFF2-40B4-BE49-F238E27FC236}">
                <a16:creationId xmlns:a16="http://schemas.microsoft.com/office/drawing/2014/main" id="{D7C515FD-9CB7-7F82-D135-62C01BAE2AA0}"/>
              </a:ext>
            </a:extLst>
          </p:cNvPr>
          <p:cNvSpPr txBox="1"/>
          <p:nvPr/>
        </p:nvSpPr>
        <p:spPr>
          <a:xfrm>
            <a:off x="583048" y="4902301"/>
            <a:ext cx="10805340" cy="1723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Ensures output directories are created if missing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This data is ready for further processing i.e., the next step embedding.</a:t>
            </a:r>
          </a:p>
        </p:txBody>
      </p:sp>
      <p:sp>
        <p:nvSpPr>
          <p:cNvPr id="7" name="Google Shape;273;p14">
            <a:extLst>
              <a:ext uri="{FF2B5EF4-FFF2-40B4-BE49-F238E27FC236}">
                <a16:creationId xmlns:a16="http://schemas.microsoft.com/office/drawing/2014/main" id="{1AEE255B-3098-0E93-76A5-2E9AA77DE8C9}"/>
              </a:ext>
            </a:extLst>
          </p:cNvPr>
          <p:cNvSpPr txBox="1"/>
          <p:nvPr/>
        </p:nvSpPr>
        <p:spPr>
          <a:xfrm>
            <a:off x="605609" y="3582971"/>
            <a:ext cx="10805341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00"/>
                </a:highlight>
                <a:uLnTx/>
                <a:uFillTx/>
                <a:latin typeface="Lato"/>
                <a:ea typeface="Lato"/>
                <a:cs typeface="Lato"/>
                <a:sym typeface="Lato"/>
              </a:rPr>
              <a:t>SaveDataToJSON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00"/>
                </a:highlight>
                <a:uLnTx/>
                <a:uFillTx/>
                <a:latin typeface="Lato"/>
                <a:ea typeface="Lato"/>
                <a:cs typeface="Lato"/>
                <a:sym typeface="Lato"/>
              </a:rPr>
              <a:t>()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method oversees that the extracted and cleaned data is serialized and saved into a structured format.</a:t>
            </a:r>
          </a:p>
        </p:txBody>
      </p:sp>
    </p:spTree>
    <p:extLst>
      <p:ext uri="{BB962C8B-B14F-4D97-AF65-F5344CB8AC3E}">
        <p14:creationId xmlns:p14="http://schemas.microsoft.com/office/powerpoint/2010/main" val="2486811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D29F"/>
        </a:solid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oogle Shape;325;p16"/>
          <p:cNvGrpSpPr/>
          <p:nvPr/>
        </p:nvGrpSpPr>
        <p:grpSpPr>
          <a:xfrm>
            <a:off x="0" y="1238812"/>
            <a:ext cx="18288000" cy="4879047"/>
            <a:chOff x="0" y="25400"/>
            <a:chExt cx="24384000" cy="6505396"/>
          </a:xfrm>
        </p:grpSpPr>
        <p:cxnSp>
          <p:nvCxnSpPr>
            <p:cNvPr id="326" name="Google Shape;326;p16"/>
            <p:cNvCxnSpPr/>
            <p:nvPr/>
          </p:nvCxnSpPr>
          <p:spPr>
            <a:xfrm>
              <a:off x="0" y="25400"/>
              <a:ext cx="24384000" cy="0"/>
            </a:xfrm>
            <a:prstGeom prst="straightConnector1">
              <a:avLst/>
            </a:prstGeom>
            <a:noFill/>
            <a:ln w="50800" cap="flat" cmpd="sng">
              <a:solidFill>
                <a:srgbClr val="F5F6F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7" name="Google Shape;327;p16"/>
            <p:cNvCxnSpPr/>
            <p:nvPr/>
          </p:nvCxnSpPr>
          <p:spPr>
            <a:xfrm>
              <a:off x="0" y="1651749"/>
              <a:ext cx="24384000" cy="0"/>
            </a:xfrm>
            <a:prstGeom prst="straightConnector1">
              <a:avLst/>
            </a:prstGeom>
            <a:noFill/>
            <a:ln w="50800" cap="flat" cmpd="sng">
              <a:solidFill>
                <a:srgbClr val="F5F6F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8" name="Google Shape;328;p16"/>
            <p:cNvCxnSpPr/>
            <p:nvPr/>
          </p:nvCxnSpPr>
          <p:spPr>
            <a:xfrm>
              <a:off x="0" y="3278098"/>
              <a:ext cx="24384000" cy="0"/>
            </a:xfrm>
            <a:prstGeom prst="straightConnector1">
              <a:avLst/>
            </a:prstGeom>
            <a:noFill/>
            <a:ln w="50800" cap="flat" cmpd="sng">
              <a:solidFill>
                <a:srgbClr val="F5F6F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9" name="Google Shape;329;p16"/>
            <p:cNvCxnSpPr/>
            <p:nvPr/>
          </p:nvCxnSpPr>
          <p:spPr>
            <a:xfrm>
              <a:off x="0" y="4904447"/>
              <a:ext cx="24384000" cy="0"/>
            </a:xfrm>
            <a:prstGeom prst="straightConnector1">
              <a:avLst/>
            </a:prstGeom>
            <a:noFill/>
            <a:ln w="50800" cap="flat" cmpd="sng">
              <a:solidFill>
                <a:srgbClr val="F5F6F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0" name="Google Shape;330;p16"/>
            <p:cNvCxnSpPr/>
            <p:nvPr/>
          </p:nvCxnSpPr>
          <p:spPr>
            <a:xfrm>
              <a:off x="0" y="6530796"/>
              <a:ext cx="24384000" cy="0"/>
            </a:xfrm>
            <a:prstGeom prst="straightConnector1">
              <a:avLst/>
            </a:prstGeom>
            <a:noFill/>
            <a:ln w="50800" cap="flat" cmpd="sng">
              <a:solidFill>
                <a:srgbClr val="F5F6F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31" name="Google Shape;33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2475" y="242547"/>
            <a:ext cx="9620125" cy="784481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2" name="Google Shape;332;p16"/>
          <p:cNvGrpSpPr/>
          <p:nvPr/>
        </p:nvGrpSpPr>
        <p:grpSpPr>
          <a:xfrm>
            <a:off x="0" y="6993084"/>
            <a:ext cx="18288000" cy="3293916"/>
            <a:chOff x="0" y="-85725"/>
            <a:chExt cx="4816593" cy="867533"/>
          </a:xfrm>
        </p:grpSpPr>
        <p:sp>
          <p:nvSpPr>
            <p:cNvPr id="333" name="Google Shape;333;p16"/>
            <p:cNvSpPr/>
            <p:nvPr/>
          </p:nvSpPr>
          <p:spPr>
            <a:xfrm>
              <a:off x="0" y="0"/>
              <a:ext cx="4816592" cy="781808"/>
            </a:xfrm>
            <a:custGeom>
              <a:avLst/>
              <a:gdLst/>
              <a:ahLst/>
              <a:cxnLst/>
              <a:rect l="l" t="t" r="r" b="b"/>
              <a:pathLst>
                <a:path w="4816592" h="781808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781808"/>
                  </a:lnTo>
                  <a:lnTo>
                    <a:pt x="0" y="781808"/>
                  </a:lnTo>
                  <a:close/>
                </a:path>
              </a:pathLst>
            </a:custGeom>
            <a:solidFill>
              <a:srgbClr val="08524D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" name="Google Shape;334;p16"/>
            <p:cNvSpPr txBox="1"/>
            <p:nvPr/>
          </p:nvSpPr>
          <p:spPr>
            <a:xfrm>
              <a:off x="0" y="-85725"/>
              <a:ext cx="4816593" cy="8675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5" name="Google Shape;335;p16"/>
          <p:cNvSpPr txBox="1"/>
          <p:nvPr/>
        </p:nvSpPr>
        <p:spPr>
          <a:xfrm>
            <a:off x="331471" y="7737204"/>
            <a:ext cx="3231000" cy="236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 b="0" i="0" u="none" strike="noStrike" cap="none" dirty="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03</a:t>
            </a:r>
            <a:endParaRPr dirty="0"/>
          </a:p>
        </p:txBody>
      </p:sp>
      <p:sp>
        <p:nvSpPr>
          <p:cNvPr id="336" name="Google Shape;336;p16"/>
          <p:cNvSpPr txBox="1"/>
          <p:nvPr/>
        </p:nvSpPr>
        <p:spPr>
          <a:xfrm>
            <a:off x="4678612" y="8087364"/>
            <a:ext cx="10841700" cy="166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b="0" i="0" u="none" strike="noStrike" cap="none" dirty="0">
                <a:solidFill>
                  <a:srgbClr val="CCFFA4"/>
                </a:solidFill>
                <a:latin typeface="Rajdhani"/>
                <a:ea typeface="Rajdhani"/>
                <a:cs typeface="Rajdhani"/>
                <a:sym typeface="Rajdhani"/>
              </a:rPr>
              <a:t>Embeddings Generation</a:t>
            </a:r>
            <a:endParaRPr sz="8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16;p15">
            <a:extLst>
              <a:ext uri="{FF2B5EF4-FFF2-40B4-BE49-F238E27FC236}">
                <a16:creationId xmlns:a16="http://schemas.microsoft.com/office/drawing/2014/main" id="{5B60A577-F501-CB72-1183-62FDE4AE5080}"/>
              </a:ext>
            </a:extLst>
          </p:cNvPr>
          <p:cNvSpPr txBox="1"/>
          <p:nvPr/>
        </p:nvSpPr>
        <p:spPr>
          <a:xfrm>
            <a:off x="1028700" y="634969"/>
            <a:ext cx="9848850" cy="1249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3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0" i="0" u="sng" strike="noStrike" cap="none" dirty="0">
                <a:solidFill>
                  <a:srgbClr val="CCFFA4"/>
                </a:solidFill>
                <a:latin typeface="Rajdhani"/>
                <a:ea typeface="Rajdhani"/>
                <a:cs typeface="Rajdhani"/>
                <a:sym typeface="Rajdhani"/>
              </a:rPr>
              <a:t>What are Embeddings?</a:t>
            </a:r>
            <a:endParaRPr sz="900" u="sng" dirty="0"/>
          </a:p>
        </p:txBody>
      </p:sp>
      <p:sp>
        <p:nvSpPr>
          <p:cNvPr id="12" name="Google Shape;273;p14">
            <a:extLst>
              <a:ext uri="{FF2B5EF4-FFF2-40B4-BE49-F238E27FC236}">
                <a16:creationId xmlns:a16="http://schemas.microsoft.com/office/drawing/2014/main" id="{0661E203-13F8-759C-1968-B165F54FF8FD}"/>
              </a:ext>
            </a:extLst>
          </p:cNvPr>
          <p:cNvSpPr txBox="1"/>
          <p:nvPr/>
        </p:nvSpPr>
        <p:spPr>
          <a:xfrm>
            <a:off x="1028700" y="2110672"/>
            <a:ext cx="8496300" cy="10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71500" marR="0" lvl="0" indent="-571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Embeddings </a:t>
            </a:r>
            <a:r>
              <a:rPr lang="en-US" sz="2800" b="0" i="0" u="none" strike="noStrike" cap="none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are numerical vector representation of textual data</a:t>
            </a:r>
            <a:endParaRPr lang="en-US" sz="1800" dirty="0"/>
          </a:p>
        </p:txBody>
      </p:sp>
      <p:sp>
        <p:nvSpPr>
          <p:cNvPr id="16" name="Google Shape;273;p14">
            <a:extLst>
              <a:ext uri="{FF2B5EF4-FFF2-40B4-BE49-F238E27FC236}">
                <a16:creationId xmlns:a16="http://schemas.microsoft.com/office/drawing/2014/main" id="{FBC6DC73-890C-3E1C-ED89-1895FA62F4A0}"/>
              </a:ext>
            </a:extLst>
          </p:cNvPr>
          <p:cNvSpPr txBox="1"/>
          <p:nvPr/>
        </p:nvSpPr>
        <p:spPr>
          <a:xfrm>
            <a:off x="1028700" y="3371251"/>
            <a:ext cx="8115300" cy="10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71500" marR="0" lvl="0" indent="-571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They capture semantic relationship beyond keywords matching.</a:t>
            </a:r>
            <a:endParaRPr lang="en-US" sz="1800" dirty="0"/>
          </a:p>
        </p:txBody>
      </p:sp>
      <p:pic>
        <p:nvPicPr>
          <p:cNvPr id="22" name="Graphic 21" descr="List outline">
            <a:extLst>
              <a:ext uri="{FF2B5EF4-FFF2-40B4-BE49-F238E27FC236}">
                <a16:creationId xmlns:a16="http://schemas.microsoft.com/office/drawing/2014/main" id="{666161FF-CB7D-951C-D320-99CAE706C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19337" y="601699"/>
            <a:ext cx="4798305" cy="4798305"/>
          </a:xfrm>
          <a:prstGeom prst="rect">
            <a:avLst/>
          </a:prstGeom>
        </p:spPr>
      </p:pic>
      <p:pic>
        <p:nvPicPr>
          <p:cNvPr id="24" name="Graphic 23" descr="Constellation outline">
            <a:extLst>
              <a:ext uri="{FF2B5EF4-FFF2-40B4-BE49-F238E27FC236}">
                <a16:creationId xmlns:a16="http://schemas.microsoft.com/office/drawing/2014/main" id="{00C94A7D-90E5-A8F2-39C5-413E4AC095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19337" y="4970500"/>
            <a:ext cx="4305300" cy="4305300"/>
          </a:xfrm>
          <a:prstGeom prst="rect">
            <a:avLst/>
          </a:prstGeom>
        </p:spPr>
      </p:pic>
      <p:sp>
        <p:nvSpPr>
          <p:cNvPr id="25" name="Google Shape;316;p15">
            <a:extLst>
              <a:ext uri="{FF2B5EF4-FFF2-40B4-BE49-F238E27FC236}">
                <a16:creationId xmlns:a16="http://schemas.microsoft.com/office/drawing/2014/main" id="{57D67ECC-A8B4-C4CD-6D72-FB0C7CE5CD09}"/>
              </a:ext>
            </a:extLst>
          </p:cNvPr>
          <p:cNvSpPr txBox="1"/>
          <p:nvPr/>
        </p:nvSpPr>
        <p:spPr>
          <a:xfrm>
            <a:off x="1009069" y="4518873"/>
            <a:ext cx="9848850" cy="1249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3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0" i="0" u="sng" strike="noStrike" cap="none" dirty="0">
                <a:solidFill>
                  <a:srgbClr val="CCFFA4"/>
                </a:solidFill>
                <a:latin typeface="Rajdhani"/>
                <a:ea typeface="Rajdhani"/>
                <a:cs typeface="Rajdhani"/>
                <a:sym typeface="Rajdhani"/>
              </a:rPr>
              <a:t>Types of Embeddings:</a:t>
            </a:r>
            <a:endParaRPr sz="900" u="sng" dirty="0"/>
          </a:p>
        </p:txBody>
      </p:sp>
      <p:sp>
        <p:nvSpPr>
          <p:cNvPr id="26" name="Google Shape;273;p14">
            <a:extLst>
              <a:ext uri="{FF2B5EF4-FFF2-40B4-BE49-F238E27FC236}">
                <a16:creationId xmlns:a16="http://schemas.microsoft.com/office/drawing/2014/main" id="{2EAA0FFB-CE24-F0E8-5990-7B9178263B84}"/>
              </a:ext>
            </a:extLst>
          </p:cNvPr>
          <p:cNvSpPr txBox="1"/>
          <p:nvPr/>
        </p:nvSpPr>
        <p:spPr>
          <a:xfrm>
            <a:off x="1009069" y="6304951"/>
            <a:ext cx="8115300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71500" marR="0" lvl="0" indent="-571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Static embeddings</a:t>
            </a:r>
            <a:r>
              <a:rPr lang="en-US" sz="2800" dirty="0">
                <a:solidFill>
                  <a:srgbClr val="FFFFFF"/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: (Word2vec, </a:t>
            </a:r>
            <a:r>
              <a:rPr lang="en-US" sz="2800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GloVe</a:t>
            </a:r>
            <a:r>
              <a:rPr lang="en-US" sz="2800" dirty="0">
                <a:solidFill>
                  <a:srgbClr val="FFFFFF"/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)- Word fixed representation.</a:t>
            </a:r>
          </a:p>
          <a:p>
            <a:pPr marL="571500" indent="-571500">
              <a:lnSpc>
                <a:spcPct val="12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Contextual Embeddings</a:t>
            </a:r>
            <a:r>
              <a:rPr lang="en-US" sz="2800" dirty="0">
                <a:solidFill>
                  <a:srgbClr val="FFFFFF"/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: (BERT, GPT)- Dynamic based on context.</a:t>
            </a:r>
            <a:endParaRPr lang="en-US" sz="2800" dirty="0"/>
          </a:p>
          <a:p>
            <a:pPr marL="571500" marR="0" lvl="0" indent="-571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8249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524D"/>
        </a:solidFill>
        <a:effectLst/>
      </p:bgPr>
    </p:bg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" name="Google Shape;454;p19"/>
          <p:cNvPicPr preferRelativeResize="0"/>
          <p:nvPr/>
        </p:nvPicPr>
        <p:blipFill rotWithShape="1">
          <a:blip r:embed="rId3">
            <a:alphaModFix/>
          </a:blip>
          <a:srcRect b="62469"/>
          <a:stretch/>
        </p:blipFill>
        <p:spPr>
          <a:xfrm>
            <a:off x="9276751" y="7403700"/>
            <a:ext cx="7111974" cy="2883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5" name="Google Shape;455;p19"/>
          <p:cNvGrpSpPr/>
          <p:nvPr/>
        </p:nvGrpSpPr>
        <p:grpSpPr>
          <a:xfrm>
            <a:off x="16521476" y="6779176"/>
            <a:ext cx="1160914" cy="1624359"/>
            <a:chOff x="0" y="-85725"/>
            <a:chExt cx="305753" cy="427812"/>
          </a:xfrm>
        </p:grpSpPr>
        <p:sp>
          <p:nvSpPr>
            <p:cNvPr id="456" name="Google Shape;456;p19"/>
            <p:cNvSpPr/>
            <p:nvPr/>
          </p:nvSpPr>
          <p:spPr>
            <a:xfrm>
              <a:off x="0" y="0"/>
              <a:ext cx="305753" cy="342087"/>
            </a:xfrm>
            <a:custGeom>
              <a:avLst/>
              <a:gdLst/>
              <a:ahLst/>
              <a:cxnLst/>
              <a:rect l="l" t="t" r="r" b="b"/>
              <a:pathLst>
                <a:path w="305753" h="342087" extrusionOk="0">
                  <a:moveTo>
                    <a:pt x="0" y="0"/>
                  </a:moveTo>
                  <a:lnTo>
                    <a:pt x="305753" y="0"/>
                  </a:lnTo>
                  <a:lnTo>
                    <a:pt x="305753" y="342087"/>
                  </a:lnTo>
                  <a:lnTo>
                    <a:pt x="0" y="342087"/>
                  </a:lnTo>
                  <a:close/>
                </a:path>
              </a:pathLst>
            </a:custGeom>
            <a:solidFill>
              <a:srgbClr val="08524D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7" name="Google Shape;457;p19"/>
            <p:cNvSpPr txBox="1"/>
            <p:nvPr/>
          </p:nvSpPr>
          <p:spPr>
            <a:xfrm>
              <a:off x="0" y="-85725"/>
              <a:ext cx="305700" cy="42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0" name="Google Shape;470;p19"/>
          <p:cNvGrpSpPr/>
          <p:nvPr/>
        </p:nvGrpSpPr>
        <p:grpSpPr>
          <a:xfrm>
            <a:off x="15406538" y="4070318"/>
            <a:ext cx="2183092" cy="2093528"/>
            <a:chOff x="0" y="-9525"/>
            <a:chExt cx="812800" cy="822325"/>
          </a:xfrm>
        </p:grpSpPr>
        <p:sp>
          <p:nvSpPr>
            <p:cNvPr id="471" name="Google Shape;471;p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8524D"/>
            </a:solidFill>
            <a:ln w="38100" cap="sq" cmpd="sng">
              <a:solidFill>
                <a:srgbClr val="CCFFA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/>
            </a:p>
          </p:txBody>
        </p:sp>
        <p:sp>
          <p:nvSpPr>
            <p:cNvPr id="472" name="Google Shape;472;p19"/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87" name="Google Shape;487;p19"/>
          <p:cNvCxnSpPr>
            <a:cxnSpLocks/>
          </p:cNvCxnSpPr>
          <p:nvPr/>
        </p:nvCxnSpPr>
        <p:spPr>
          <a:xfrm flipV="1">
            <a:off x="16521476" y="0"/>
            <a:ext cx="0" cy="3969101"/>
          </a:xfrm>
          <a:prstGeom prst="straightConnector1">
            <a:avLst/>
          </a:prstGeom>
          <a:noFill/>
          <a:ln w="38100" cap="flat" cmpd="sng">
            <a:solidFill>
              <a:srgbClr val="CCFFA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7" name="Google Shape;497;p19"/>
          <p:cNvSpPr txBox="1"/>
          <p:nvPr/>
        </p:nvSpPr>
        <p:spPr>
          <a:xfrm>
            <a:off x="1028700" y="394089"/>
            <a:ext cx="12945790" cy="151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3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sng" strike="noStrike" cap="none" dirty="0">
                <a:solidFill>
                  <a:srgbClr val="CCFFA4"/>
                </a:solidFill>
                <a:latin typeface="Rajdhani"/>
                <a:ea typeface="Rajdhani"/>
                <a:cs typeface="Rajdhani"/>
                <a:sym typeface="Rajdhani"/>
              </a:rPr>
              <a:t>Embedding Generation Process</a:t>
            </a:r>
            <a:endParaRPr sz="1050" u="sng" dirty="0"/>
          </a:p>
        </p:txBody>
      </p:sp>
      <p:sp>
        <p:nvSpPr>
          <p:cNvPr id="498" name="Google Shape;498;p19"/>
          <p:cNvSpPr txBox="1"/>
          <p:nvPr/>
        </p:nvSpPr>
        <p:spPr>
          <a:xfrm>
            <a:off x="15561899" y="4008729"/>
            <a:ext cx="1760974" cy="217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2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 b="0" i="0" u="none" strike="noStrike" cap="none" dirty="0">
                <a:solidFill>
                  <a:srgbClr val="CCFFA4"/>
                </a:solidFill>
                <a:latin typeface="Rajdhani"/>
                <a:ea typeface="Rajdhani"/>
                <a:cs typeface="Rajdhani"/>
                <a:sym typeface="Rajdhani"/>
              </a:rPr>
              <a:t>01</a:t>
            </a:r>
            <a:endParaRPr sz="3200" dirty="0"/>
          </a:p>
        </p:txBody>
      </p:sp>
      <p:pic>
        <p:nvPicPr>
          <p:cNvPr id="502" name="Google Shape;5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20125" y="7591332"/>
            <a:ext cx="2382915" cy="1816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Google Shape;487;p19">
            <a:extLst>
              <a:ext uri="{FF2B5EF4-FFF2-40B4-BE49-F238E27FC236}">
                <a16:creationId xmlns:a16="http://schemas.microsoft.com/office/drawing/2014/main" id="{04518F9E-220E-E863-AE96-0F557E7AFBC6}"/>
              </a:ext>
            </a:extLst>
          </p:cNvPr>
          <p:cNvCxnSpPr>
            <a:cxnSpLocks/>
          </p:cNvCxnSpPr>
          <p:nvPr/>
        </p:nvCxnSpPr>
        <p:spPr>
          <a:xfrm flipV="1">
            <a:off x="16521476" y="6298849"/>
            <a:ext cx="0" cy="3969101"/>
          </a:xfrm>
          <a:prstGeom prst="straightConnector1">
            <a:avLst/>
          </a:prstGeom>
          <a:noFill/>
          <a:ln w="38100" cap="flat" cmpd="sng">
            <a:solidFill>
              <a:srgbClr val="CCFFA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" name="Google Shape;497;p19">
            <a:extLst>
              <a:ext uri="{FF2B5EF4-FFF2-40B4-BE49-F238E27FC236}">
                <a16:creationId xmlns:a16="http://schemas.microsoft.com/office/drawing/2014/main" id="{15E6747B-C67E-5D75-F719-EFA82161442B}"/>
              </a:ext>
            </a:extLst>
          </p:cNvPr>
          <p:cNvSpPr txBox="1"/>
          <p:nvPr/>
        </p:nvSpPr>
        <p:spPr>
          <a:xfrm>
            <a:off x="1028700" y="1903080"/>
            <a:ext cx="12945790" cy="1249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3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0" i="0" strike="noStrike" cap="none" dirty="0">
                <a:solidFill>
                  <a:srgbClr val="CCFFA4"/>
                </a:solidFill>
                <a:latin typeface="Rajdhani"/>
                <a:ea typeface="Rajdhani"/>
                <a:cs typeface="Rajdhani"/>
                <a:sym typeface="Rajdhani"/>
              </a:rPr>
              <a:t>Step 1: JSON File Input</a:t>
            </a:r>
            <a:endParaRPr sz="900" dirty="0"/>
          </a:p>
        </p:txBody>
      </p:sp>
      <p:sp>
        <p:nvSpPr>
          <p:cNvPr id="6" name="Google Shape;273;p14">
            <a:extLst>
              <a:ext uri="{FF2B5EF4-FFF2-40B4-BE49-F238E27FC236}">
                <a16:creationId xmlns:a16="http://schemas.microsoft.com/office/drawing/2014/main" id="{CC548E0D-03A4-53C6-0B18-D4F7DC5321A7}"/>
              </a:ext>
            </a:extLst>
          </p:cNvPr>
          <p:cNvSpPr txBox="1"/>
          <p:nvPr/>
        </p:nvSpPr>
        <p:spPr>
          <a:xfrm>
            <a:off x="1028700" y="3371251"/>
            <a:ext cx="8115300" cy="4653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71500" marR="0" lvl="0" indent="-571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Read textual data from JSON file using </a:t>
            </a:r>
            <a:r>
              <a:rPr lang="en-US" sz="2800" b="1" dirty="0" err="1">
                <a:solidFill>
                  <a:srgbClr val="FFFFFF"/>
                </a:solidFill>
                <a:highlight>
                  <a:srgbClr val="000000"/>
                </a:highlight>
                <a:latin typeface="Lato"/>
                <a:ea typeface="Lato"/>
                <a:cs typeface="Lato"/>
                <a:sym typeface="Lato"/>
              </a:rPr>
              <a:t>ReadJsonFileAsync</a:t>
            </a:r>
            <a:r>
              <a:rPr lang="en-US" sz="2800" b="1" dirty="0">
                <a:solidFill>
                  <a:srgbClr val="FFFFFF"/>
                </a:solidFill>
                <a:highlight>
                  <a:srgbClr val="000000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method.</a:t>
            </a:r>
          </a:p>
          <a:p>
            <a:pPr marL="571500" marR="0" lvl="0" indent="-571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571500" marR="0" lvl="0" indent="-571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Process JSON as a whole document for embedding generation using method  </a:t>
            </a:r>
            <a:r>
              <a:rPr lang="en-US" sz="2800" dirty="0" err="1">
                <a:solidFill>
                  <a:srgbClr val="FFFFFF"/>
                </a:solidFill>
                <a:highlight>
                  <a:srgbClr val="000000"/>
                </a:highlight>
                <a:latin typeface="Lato"/>
                <a:ea typeface="Lato"/>
                <a:cs typeface="Lato"/>
                <a:sym typeface="Lato"/>
              </a:rPr>
              <a:t>ProcessWholeJson</a:t>
            </a:r>
            <a:r>
              <a:rPr lang="en-US" sz="2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and user also have the option to process JSON word by word or phrase by phrase</a:t>
            </a:r>
          </a:p>
          <a:p>
            <a:pPr marL="571500" marR="0" lvl="0" indent="-571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>
          <a:extLst>
            <a:ext uri="{FF2B5EF4-FFF2-40B4-BE49-F238E27FC236}">
              <a16:creationId xmlns:a16="http://schemas.microsoft.com/office/drawing/2014/main" id="{6EFEDB6F-CC65-3E75-F782-AE64F90E8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oogle Shape;455;p19">
            <a:extLst>
              <a:ext uri="{FF2B5EF4-FFF2-40B4-BE49-F238E27FC236}">
                <a16:creationId xmlns:a16="http://schemas.microsoft.com/office/drawing/2014/main" id="{059E3D7D-9D19-0853-AF3D-351936C9A21A}"/>
              </a:ext>
            </a:extLst>
          </p:cNvPr>
          <p:cNvGrpSpPr/>
          <p:nvPr/>
        </p:nvGrpSpPr>
        <p:grpSpPr>
          <a:xfrm>
            <a:off x="16521476" y="6779176"/>
            <a:ext cx="1160914" cy="1624359"/>
            <a:chOff x="0" y="-85725"/>
            <a:chExt cx="305753" cy="427812"/>
          </a:xfrm>
        </p:grpSpPr>
        <p:sp>
          <p:nvSpPr>
            <p:cNvPr id="456" name="Google Shape;456;p19">
              <a:extLst>
                <a:ext uri="{FF2B5EF4-FFF2-40B4-BE49-F238E27FC236}">
                  <a16:creationId xmlns:a16="http://schemas.microsoft.com/office/drawing/2014/main" id="{F37AEE93-ECCB-5FC7-A36B-C10EE73502EC}"/>
                </a:ext>
              </a:extLst>
            </p:cNvPr>
            <p:cNvSpPr/>
            <p:nvPr/>
          </p:nvSpPr>
          <p:spPr>
            <a:xfrm>
              <a:off x="0" y="0"/>
              <a:ext cx="305753" cy="342087"/>
            </a:xfrm>
            <a:custGeom>
              <a:avLst/>
              <a:gdLst/>
              <a:ahLst/>
              <a:cxnLst/>
              <a:rect l="l" t="t" r="r" b="b"/>
              <a:pathLst>
                <a:path w="305753" h="342087" extrusionOk="0">
                  <a:moveTo>
                    <a:pt x="0" y="0"/>
                  </a:moveTo>
                  <a:lnTo>
                    <a:pt x="305753" y="0"/>
                  </a:lnTo>
                  <a:lnTo>
                    <a:pt x="305753" y="342087"/>
                  </a:lnTo>
                  <a:lnTo>
                    <a:pt x="0" y="342087"/>
                  </a:lnTo>
                  <a:close/>
                </a:path>
              </a:pathLst>
            </a:custGeom>
            <a:solidFill>
              <a:srgbClr val="08524D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7" name="Google Shape;457;p19">
              <a:extLst>
                <a:ext uri="{FF2B5EF4-FFF2-40B4-BE49-F238E27FC236}">
                  <a16:creationId xmlns:a16="http://schemas.microsoft.com/office/drawing/2014/main" id="{12BB0170-4DC7-629E-40F9-AA404EDC20FE}"/>
                </a:ext>
              </a:extLst>
            </p:cNvPr>
            <p:cNvSpPr txBox="1"/>
            <p:nvPr/>
          </p:nvSpPr>
          <p:spPr>
            <a:xfrm>
              <a:off x="0" y="-85725"/>
              <a:ext cx="305700" cy="42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0" name="Google Shape;470;p19">
            <a:extLst>
              <a:ext uri="{FF2B5EF4-FFF2-40B4-BE49-F238E27FC236}">
                <a16:creationId xmlns:a16="http://schemas.microsoft.com/office/drawing/2014/main" id="{9C231DBE-2895-E198-B1D4-22B57A6AA54E}"/>
              </a:ext>
            </a:extLst>
          </p:cNvPr>
          <p:cNvGrpSpPr/>
          <p:nvPr/>
        </p:nvGrpSpPr>
        <p:grpSpPr>
          <a:xfrm>
            <a:off x="15406538" y="4070318"/>
            <a:ext cx="2183092" cy="2093528"/>
            <a:chOff x="0" y="-9525"/>
            <a:chExt cx="812800" cy="822325"/>
          </a:xfrm>
        </p:grpSpPr>
        <p:sp>
          <p:nvSpPr>
            <p:cNvPr id="471" name="Google Shape;471;p19">
              <a:extLst>
                <a:ext uri="{FF2B5EF4-FFF2-40B4-BE49-F238E27FC236}">
                  <a16:creationId xmlns:a16="http://schemas.microsoft.com/office/drawing/2014/main" id="{D230D278-3876-7DF7-8103-6AA04EE99DB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8524D"/>
            </a:solidFill>
            <a:ln w="38100" cap="sq" cmpd="sng">
              <a:solidFill>
                <a:srgbClr val="CCFFA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/>
            </a:p>
          </p:txBody>
        </p:sp>
        <p:sp>
          <p:nvSpPr>
            <p:cNvPr id="472" name="Google Shape;472;p19">
              <a:extLst>
                <a:ext uri="{FF2B5EF4-FFF2-40B4-BE49-F238E27FC236}">
                  <a16:creationId xmlns:a16="http://schemas.microsoft.com/office/drawing/2014/main" id="{40929ECB-59D6-0BC5-898E-1C94198E800A}"/>
                </a:ext>
              </a:extLst>
            </p:cNvPr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87" name="Google Shape;487;p19">
            <a:extLst>
              <a:ext uri="{FF2B5EF4-FFF2-40B4-BE49-F238E27FC236}">
                <a16:creationId xmlns:a16="http://schemas.microsoft.com/office/drawing/2014/main" id="{7C0D7557-E1DF-4D5B-D8B7-BA8927852F50}"/>
              </a:ext>
            </a:extLst>
          </p:cNvPr>
          <p:cNvCxnSpPr>
            <a:cxnSpLocks/>
          </p:cNvCxnSpPr>
          <p:nvPr/>
        </p:nvCxnSpPr>
        <p:spPr>
          <a:xfrm flipV="1">
            <a:off x="16521476" y="0"/>
            <a:ext cx="0" cy="3969101"/>
          </a:xfrm>
          <a:prstGeom prst="straightConnector1">
            <a:avLst/>
          </a:prstGeom>
          <a:noFill/>
          <a:ln w="38100" cap="flat" cmpd="sng">
            <a:solidFill>
              <a:srgbClr val="CCFFA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7" name="Google Shape;497;p19">
            <a:extLst>
              <a:ext uri="{FF2B5EF4-FFF2-40B4-BE49-F238E27FC236}">
                <a16:creationId xmlns:a16="http://schemas.microsoft.com/office/drawing/2014/main" id="{F3CD250D-9BC9-FEAB-485E-6E1DDE807403}"/>
              </a:ext>
            </a:extLst>
          </p:cNvPr>
          <p:cNvSpPr txBox="1"/>
          <p:nvPr/>
        </p:nvSpPr>
        <p:spPr>
          <a:xfrm>
            <a:off x="837021" y="262280"/>
            <a:ext cx="12945790" cy="151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3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sng" strike="noStrike" cap="none" dirty="0">
                <a:solidFill>
                  <a:srgbClr val="CCFFA4"/>
                </a:solidFill>
                <a:latin typeface="Rajdhani"/>
                <a:ea typeface="Rajdhani"/>
                <a:cs typeface="Rajdhani"/>
                <a:sym typeface="Rajdhani"/>
              </a:rPr>
              <a:t>Embedding Generation Process</a:t>
            </a:r>
            <a:endParaRPr sz="1050" u="sng" dirty="0"/>
          </a:p>
        </p:txBody>
      </p:sp>
      <p:sp>
        <p:nvSpPr>
          <p:cNvPr id="498" name="Google Shape;498;p19">
            <a:extLst>
              <a:ext uri="{FF2B5EF4-FFF2-40B4-BE49-F238E27FC236}">
                <a16:creationId xmlns:a16="http://schemas.microsoft.com/office/drawing/2014/main" id="{1EDACE36-48FB-9584-AEB8-E1ED124FB121}"/>
              </a:ext>
            </a:extLst>
          </p:cNvPr>
          <p:cNvSpPr txBox="1"/>
          <p:nvPr/>
        </p:nvSpPr>
        <p:spPr>
          <a:xfrm>
            <a:off x="15561899" y="4008729"/>
            <a:ext cx="1760974" cy="217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2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 b="0" i="0" u="none" strike="noStrike" cap="none" dirty="0">
                <a:solidFill>
                  <a:srgbClr val="CCFFA4"/>
                </a:solidFill>
                <a:latin typeface="Rajdhani"/>
                <a:ea typeface="Rajdhani"/>
                <a:cs typeface="Rajdhani"/>
                <a:sym typeface="Rajdhani"/>
              </a:rPr>
              <a:t>02</a:t>
            </a:r>
            <a:endParaRPr sz="3200" dirty="0"/>
          </a:p>
        </p:txBody>
      </p:sp>
      <p:cxnSp>
        <p:nvCxnSpPr>
          <p:cNvPr id="4" name="Google Shape;487;p19">
            <a:extLst>
              <a:ext uri="{FF2B5EF4-FFF2-40B4-BE49-F238E27FC236}">
                <a16:creationId xmlns:a16="http://schemas.microsoft.com/office/drawing/2014/main" id="{B0B49C6D-E8E9-C806-9676-DE117C830B20}"/>
              </a:ext>
            </a:extLst>
          </p:cNvPr>
          <p:cNvCxnSpPr>
            <a:cxnSpLocks/>
          </p:cNvCxnSpPr>
          <p:nvPr/>
        </p:nvCxnSpPr>
        <p:spPr>
          <a:xfrm flipV="1">
            <a:off x="16521476" y="6298849"/>
            <a:ext cx="0" cy="3969101"/>
          </a:xfrm>
          <a:prstGeom prst="straightConnector1">
            <a:avLst/>
          </a:prstGeom>
          <a:noFill/>
          <a:ln w="38100" cap="flat" cmpd="sng">
            <a:solidFill>
              <a:srgbClr val="CCFFA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" name="Google Shape;497;p19">
            <a:extLst>
              <a:ext uri="{FF2B5EF4-FFF2-40B4-BE49-F238E27FC236}">
                <a16:creationId xmlns:a16="http://schemas.microsoft.com/office/drawing/2014/main" id="{325CB749-4E9A-6080-E2BF-6D885337A0FA}"/>
              </a:ext>
            </a:extLst>
          </p:cNvPr>
          <p:cNvSpPr txBox="1"/>
          <p:nvPr/>
        </p:nvSpPr>
        <p:spPr>
          <a:xfrm>
            <a:off x="837021" y="1587438"/>
            <a:ext cx="12230098" cy="113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3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strike="noStrike" cap="none" dirty="0">
                <a:solidFill>
                  <a:srgbClr val="CCFFA4"/>
                </a:solidFill>
                <a:latin typeface="Rajdhani"/>
                <a:ea typeface="Rajdhani"/>
                <a:cs typeface="Rajdhani"/>
                <a:sym typeface="Rajdhani"/>
              </a:rPr>
              <a:t>Step 2: Embeddings</a:t>
            </a:r>
            <a:endParaRPr sz="800" dirty="0"/>
          </a:p>
        </p:txBody>
      </p:sp>
      <p:sp>
        <p:nvSpPr>
          <p:cNvPr id="6" name="Google Shape;273;p14">
            <a:extLst>
              <a:ext uri="{FF2B5EF4-FFF2-40B4-BE49-F238E27FC236}">
                <a16:creationId xmlns:a16="http://schemas.microsoft.com/office/drawing/2014/main" id="{11A5906B-0F84-4076-D98B-F21DA5031016}"/>
              </a:ext>
            </a:extLst>
          </p:cNvPr>
          <p:cNvSpPr txBox="1"/>
          <p:nvPr/>
        </p:nvSpPr>
        <p:spPr>
          <a:xfrm>
            <a:off x="323850" y="2973185"/>
            <a:ext cx="17964149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Embedding Generation is handled using two key methods.</a:t>
            </a:r>
          </a:p>
          <a:p>
            <a:pPr marL="571500" marR="0" lvl="0" indent="-57150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sz="28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571500" marR="0" lvl="0" indent="-5715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 err="1">
                <a:solidFill>
                  <a:srgbClr val="FFFFFF"/>
                </a:solidFill>
                <a:highlight>
                  <a:srgbClr val="000000"/>
                </a:highlight>
                <a:latin typeface="Lato"/>
                <a:ea typeface="Lato"/>
                <a:cs typeface="Lato"/>
                <a:sym typeface="Lato"/>
              </a:rPr>
              <a:t>GenerateAndSaveEmbeddingsAsync</a:t>
            </a:r>
            <a:r>
              <a:rPr lang="en-US" sz="2800" dirty="0">
                <a:solidFill>
                  <a:srgbClr val="FFFFFF"/>
                </a:solidFill>
                <a:highlight>
                  <a:srgbClr val="000000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                           </a:t>
            </a:r>
            <a:r>
              <a:rPr lang="en-US" sz="28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2.</a:t>
            </a:r>
            <a:r>
              <a:rPr lang="en-US" sz="2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800" dirty="0" err="1">
                <a:solidFill>
                  <a:srgbClr val="FFFFFF"/>
                </a:solidFill>
                <a:highlight>
                  <a:srgbClr val="000000"/>
                </a:highlight>
                <a:latin typeface="Lato"/>
                <a:ea typeface="Lato"/>
                <a:cs typeface="Lato"/>
                <a:sym typeface="Lato"/>
              </a:rPr>
              <a:t>GenerateChunkedEmbeddingAsync</a:t>
            </a:r>
            <a:r>
              <a:rPr lang="en-US" sz="2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       </a:t>
            </a:r>
          </a:p>
        </p:txBody>
      </p:sp>
      <p:sp>
        <p:nvSpPr>
          <p:cNvPr id="3" name="Google Shape;273;p14">
            <a:extLst>
              <a:ext uri="{FF2B5EF4-FFF2-40B4-BE49-F238E27FC236}">
                <a16:creationId xmlns:a16="http://schemas.microsoft.com/office/drawing/2014/main" id="{ED89D348-2FA1-178A-62E6-305912C72CBD}"/>
              </a:ext>
            </a:extLst>
          </p:cNvPr>
          <p:cNvSpPr txBox="1"/>
          <p:nvPr/>
        </p:nvSpPr>
        <p:spPr>
          <a:xfrm>
            <a:off x="479175" y="4413059"/>
            <a:ext cx="8115300" cy="3619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71500" marR="0" lvl="0" indent="-571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Reads text from JSON files.</a:t>
            </a:r>
          </a:p>
          <a:p>
            <a:pPr marL="571500" marR="0" lvl="0" indent="-571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Call’s Open AI’s embedding API ( API key stored in environment variable).</a:t>
            </a:r>
          </a:p>
          <a:p>
            <a:pPr marL="571500" marR="0" lvl="0" indent="-571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Implements batch processing to improve efficiency.</a:t>
            </a:r>
          </a:p>
          <a:p>
            <a:pPr marL="571500" marR="0" lvl="0" indent="-571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Periodically saves progress to disk (checkpoint system).</a:t>
            </a:r>
          </a:p>
        </p:txBody>
      </p:sp>
      <p:sp>
        <p:nvSpPr>
          <p:cNvPr id="8" name="Google Shape;273;p14">
            <a:extLst>
              <a:ext uri="{FF2B5EF4-FFF2-40B4-BE49-F238E27FC236}">
                <a16:creationId xmlns:a16="http://schemas.microsoft.com/office/drawing/2014/main" id="{A692ED30-D241-83C8-46D9-2CBF762956B2}"/>
              </a:ext>
            </a:extLst>
          </p:cNvPr>
          <p:cNvSpPr txBox="1"/>
          <p:nvPr/>
        </p:nvSpPr>
        <p:spPr>
          <a:xfrm>
            <a:off x="9456664" y="4413059"/>
            <a:ext cx="5949673" cy="4136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71500" marR="0" lvl="0" indent="-571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Splits documents exceeding token limits (e.g., 8,000 tokens)</a:t>
            </a:r>
          </a:p>
          <a:p>
            <a:pPr marL="571500" marR="0" lvl="0" indent="-571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Processes each chunk separately while maintaining vector consistency</a:t>
            </a:r>
          </a:p>
          <a:p>
            <a:pPr marL="571500" marR="0" lvl="0" indent="-571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Averages embeddings of all chunks to form a unified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787497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>
          <a:extLst>
            <a:ext uri="{FF2B5EF4-FFF2-40B4-BE49-F238E27FC236}">
              <a16:creationId xmlns:a16="http://schemas.microsoft.com/office/drawing/2014/main" id="{F7DAB81D-F606-A324-FC8D-5CF8BEC66C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A grid with small circles">
            <a:extLst>
              <a:ext uri="{FF2B5EF4-FFF2-40B4-BE49-F238E27FC236}">
                <a16:creationId xmlns:a16="http://schemas.microsoft.com/office/drawing/2014/main" id="{3BA94DC9-7E96-5E22-719A-4377E4D3B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79103" y="6326430"/>
            <a:ext cx="4503023" cy="4503023"/>
          </a:xfrm>
          <a:prstGeom prst="rect">
            <a:avLst/>
          </a:prstGeom>
        </p:spPr>
      </p:pic>
      <p:grpSp>
        <p:nvGrpSpPr>
          <p:cNvPr id="455" name="Google Shape;455;p19">
            <a:extLst>
              <a:ext uri="{FF2B5EF4-FFF2-40B4-BE49-F238E27FC236}">
                <a16:creationId xmlns:a16="http://schemas.microsoft.com/office/drawing/2014/main" id="{248170C7-04C4-D97A-1D39-06551A7F480C}"/>
              </a:ext>
            </a:extLst>
          </p:cNvPr>
          <p:cNvGrpSpPr/>
          <p:nvPr/>
        </p:nvGrpSpPr>
        <p:grpSpPr>
          <a:xfrm>
            <a:off x="16521476" y="6779176"/>
            <a:ext cx="1160914" cy="1624359"/>
            <a:chOff x="0" y="-85725"/>
            <a:chExt cx="305753" cy="427812"/>
          </a:xfrm>
        </p:grpSpPr>
        <p:sp>
          <p:nvSpPr>
            <p:cNvPr id="456" name="Google Shape;456;p19">
              <a:extLst>
                <a:ext uri="{FF2B5EF4-FFF2-40B4-BE49-F238E27FC236}">
                  <a16:creationId xmlns:a16="http://schemas.microsoft.com/office/drawing/2014/main" id="{E0B106DE-0218-D7F8-1A35-84D46645988A}"/>
                </a:ext>
              </a:extLst>
            </p:cNvPr>
            <p:cNvSpPr/>
            <p:nvPr/>
          </p:nvSpPr>
          <p:spPr>
            <a:xfrm>
              <a:off x="0" y="0"/>
              <a:ext cx="305753" cy="342087"/>
            </a:xfrm>
            <a:custGeom>
              <a:avLst/>
              <a:gdLst/>
              <a:ahLst/>
              <a:cxnLst/>
              <a:rect l="l" t="t" r="r" b="b"/>
              <a:pathLst>
                <a:path w="305753" h="342087" extrusionOk="0">
                  <a:moveTo>
                    <a:pt x="0" y="0"/>
                  </a:moveTo>
                  <a:lnTo>
                    <a:pt x="305753" y="0"/>
                  </a:lnTo>
                  <a:lnTo>
                    <a:pt x="305753" y="342087"/>
                  </a:lnTo>
                  <a:lnTo>
                    <a:pt x="0" y="342087"/>
                  </a:lnTo>
                  <a:close/>
                </a:path>
              </a:pathLst>
            </a:custGeom>
            <a:solidFill>
              <a:srgbClr val="08524D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7" name="Google Shape;457;p19">
              <a:extLst>
                <a:ext uri="{FF2B5EF4-FFF2-40B4-BE49-F238E27FC236}">
                  <a16:creationId xmlns:a16="http://schemas.microsoft.com/office/drawing/2014/main" id="{B6F74A42-5D21-6144-96AD-3A4D69C727CC}"/>
                </a:ext>
              </a:extLst>
            </p:cNvPr>
            <p:cNvSpPr txBox="1"/>
            <p:nvPr/>
          </p:nvSpPr>
          <p:spPr>
            <a:xfrm>
              <a:off x="0" y="-85725"/>
              <a:ext cx="305700" cy="42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0" name="Google Shape;470;p19">
            <a:extLst>
              <a:ext uri="{FF2B5EF4-FFF2-40B4-BE49-F238E27FC236}">
                <a16:creationId xmlns:a16="http://schemas.microsoft.com/office/drawing/2014/main" id="{78FD77BA-5CC4-D6E9-356C-7191B4EB120C}"/>
              </a:ext>
            </a:extLst>
          </p:cNvPr>
          <p:cNvGrpSpPr/>
          <p:nvPr/>
        </p:nvGrpSpPr>
        <p:grpSpPr>
          <a:xfrm>
            <a:off x="15406538" y="4070318"/>
            <a:ext cx="2183092" cy="2093528"/>
            <a:chOff x="0" y="-9525"/>
            <a:chExt cx="812800" cy="822325"/>
          </a:xfrm>
        </p:grpSpPr>
        <p:sp>
          <p:nvSpPr>
            <p:cNvPr id="471" name="Google Shape;471;p19">
              <a:extLst>
                <a:ext uri="{FF2B5EF4-FFF2-40B4-BE49-F238E27FC236}">
                  <a16:creationId xmlns:a16="http://schemas.microsoft.com/office/drawing/2014/main" id="{E3811EB1-4F63-A72A-BE9A-AE6D94443DF2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8524D"/>
            </a:solidFill>
            <a:ln w="38100" cap="sq" cmpd="sng">
              <a:solidFill>
                <a:srgbClr val="CCFFA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/>
            </a:p>
          </p:txBody>
        </p:sp>
        <p:sp>
          <p:nvSpPr>
            <p:cNvPr id="472" name="Google Shape;472;p19">
              <a:extLst>
                <a:ext uri="{FF2B5EF4-FFF2-40B4-BE49-F238E27FC236}">
                  <a16:creationId xmlns:a16="http://schemas.microsoft.com/office/drawing/2014/main" id="{B667F9B4-4813-099E-CC05-1D617966DCE8}"/>
                </a:ext>
              </a:extLst>
            </p:cNvPr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87" name="Google Shape;487;p19">
            <a:extLst>
              <a:ext uri="{FF2B5EF4-FFF2-40B4-BE49-F238E27FC236}">
                <a16:creationId xmlns:a16="http://schemas.microsoft.com/office/drawing/2014/main" id="{DC7FBDCD-8E57-B897-F1FC-3F864362810E}"/>
              </a:ext>
            </a:extLst>
          </p:cNvPr>
          <p:cNvCxnSpPr>
            <a:cxnSpLocks/>
          </p:cNvCxnSpPr>
          <p:nvPr/>
        </p:nvCxnSpPr>
        <p:spPr>
          <a:xfrm flipV="1">
            <a:off x="16521476" y="0"/>
            <a:ext cx="0" cy="3969101"/>
          </a:xfrm>
          <a:prstGeom prst="straightConnector1">
            <a:avLst/>
          </a:prstGeom>
          <a:noFill/>
          <a:ln w="38100" cap="flat" cmpd="sng">
            <a:solidFill>
              <a:srgbClr val="CCFFA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7" name="Google Shape;497;p19">
            <a:extLst>
              <a:ext uri="{FF2B5EF4-FFF2-40B4-BE49-F238E27FC236}">
                <a16:creationId xmlns:a16="http://schemas.microsoft.com/office/drawing/2014/main" id="{AB16880A-05A3-6019-7EF2-0BA3A543A0CE}"/>
              </a:ext>
            </a:extLst>
          </p:cNvPr>
          <p:cNvSpPr txBox="1"/>
          <p:nvPr/>
        </p:nvSpPr>
        <p:spPr>
          <a:xfrm>
            <a:off x="1014778" y="512050"/>
            <a:ext cx="12945790" cy="151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3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sng" strike="noStrike" cap="none" dirty="0">
                <a:solidFill>
                  <a:srgbClr val="CCFFA4"/>
                </a:solidFill>
                <a:latin typeface="Rajdhani"/>
                <a:ea typeface="Rajdhani"/>
                <a:cs typeface="Rajdhani"/>
                <a:sym typeface="Rajdhani"/>
              </a:rPr>
              <a:t>Embedding Generation Process</a:t>
            </a:r>
            <a:endParaRPr sz="1050" u="sng" dirty="0"/>
          </a:p>
        </p:txBody>
      </p:sp>
      <p:sp>
        <p:nvSpPr>
          <p:cNvPr id="498" name="Google Shape;498;p19">
            <a:extLst>
              <a:ext uri="{FF2B5EF4-FFF2-40B4-BE49-F238E27FC236}">
                <a16:creationId xmlns:a16="http://schemas.microsoft.com/office/drawing/2014/main" id="{03E67058-CED1-0489-9D50-A55EACA79565}"/>
              </a:ext>
            </a:extLst>
          </p:cNvPr>
          <p:cNvSpPr txBox="1"/>
          <p:nvPr/>
        </p:nvSpPr>
        <p:spPr>
          <a:xfrm>
            <a:off x="15561899" y="4008729"/>
            <a:ext cx="1760974" cy="217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2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 b="0" i="0" u="none" strike="noStrike" cap="none" dirty="0">
                <a:solidFill>
                  <a:srgbClr val="CCFFA4"/>
                </a:solidFill>
                <a:latin typeface="Rajdhani"/>
                <a:ea typeface="Rajdhani"/>
                <a:cs typeface="Rajdhani"/>
                <a:sym typeface="Rajdhani"/>
              </a:rPr>
              <a:t>0</a:t>
            </a:r>
            <a:r>
              <a:rPr lang="en-US" sz="11500" dirty="0">
                <a:solidFill>
                  <a:srgbClr val="CCFFA4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sz="3200" dirty="0"/>
          </a:p>
        </p:txBody>
      </p:sp>
      <p:cxnSp>
        <p:nvCxnSpPr>
          <p:cNvPr id="4" name="Google Shape;487;p19">
            <a:extLst>
              <a:ext uri="{FF2B5EF4-FFF2-40B4-BE49-F238E27FC236}">
                <a16:creationId xmlns:a16="http://schemas.microsoft.com/office/drawing/2014/main" id="{EFDD2D62-48B3-8972-F431-D26FB2BB7DE5}"/>
              </a:ext>
            </a:extLst>
          </p:cNvPr>
          <p:cNvCxnSpPr>
            <a:cxnSpLocks/>
          </p:cNvCxnSpPr>
          <p:nvPr/>
        </p:nvCxnSpPr>
        <p:spPr>
          <a:xfrm flipV="1">
            <a:off x="16521476" y="6298849"/>
            <a:ext cx="0" cy="3969101"/>
          </a:xfrm>
          <a:prstGeom prst="straightConnector1">
            <a:avLst/>
          </a:prstGeom>
          <a:noFill/>
          <a:ln w="38100" cap="flat" cmpd="sng">
            <a:solidFill>
              <a:srgbClr val="CCFFA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" name="Google Shape;497;p19">
            <a:extLst>
              <a:ext uri="{FF2B5EF4-FFF2-40B4-BE49-F238E27FC236}">
                <a16:creationId xmlns:a16="http://schemas.microsoft.com/office/drawing/2014/main" id="{7816F265-32F4-0963-3647-6F13065DC2FE}"/>
              </a:ext>
            </a:extLst>
          </p:cNvPr>
          <p:cNvSpPr txBox="1"/>
          <p:nvPr/>
        </p:nvSpPr>
        <p:spPr>
          <a:xfrm>
            <a:off x="1014778" y="1770351"/>
            <a:ext cx="12230098" cy="113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3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strike="noStrike" cap="none" dirty="0">
                <a:solidFill>
                  <a:srgbClr val="CCFFA4"/>
                </a:solidFill>
                <a:latin typeface="Rajdhani"/>
                <a:ea typeface="Rajdhani"/>
                <a:cs typeface="Rajdhani"/>
                <a:sym typeface="Rajdhani"/>
              </a:rPr>
              <a:t>Step 3: SAVING OUTPUT</a:t>
            </a:r>
            <a:endParaRPr sz="800" dirty="0"/>
          </a:p>
        </p:txBody>
      </p:sp>
      <p:sp>
        <p:nvSpPr>
          <p:cNvPr id="6" name="Google Shape;273;p14">
            <a:extLst>
              <a:ext uri="{FF2B5EF4-FFF2-40B4-BE49-F238E27FC236}">
                <a16:creationId xmlns:a16="http://schemas.microsoft.com/office/drawing/2014/main" id="{1DD7A684-C5F6-D9E1-F201-9FF86BD2EC3A}"/>
              </a:ext>
            </a:extLst>
          </p:cNvPr>
          <p:cNvSpPr txBox="1"/>
          <p:nvPr/>
        </p:nvSpPr>
        <p:spPr>
          <a:xfrm>
            <a:off x="605610" y="5721008"/>
            <a:ext cx="10805340" cy="2154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Word-by-word/Phrase-by-phrase embedding: Each word/phrase has its own vector, enabling fine-grained similarity analysis.</a:t>
            </a: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Full document embedding: A single vector represents the entire document, suited for document-level comparisons.</a:t>
            </a:r>
          </a:p>
        </p:txBody>
      </p:sp>
      <p:sp>
        <p:nvSpPr>
          <p:cNvPr id="7" name="Google Shape;273;p14">
            <a:extLst>
              <a:ext uri="{FF2B5EF4-FFF2-40B4-BE49-F238E27FC236}">
                <a16:creationId xmlns:a16="http://schemas.microsoft.com/office/drawing/2014/main" id="{657197B2-6C71-9737-5995-6E7F42723BAE}"/>
              </a:ext>
            </a:extLst>
          </p:cNvPr>
          <p:cNvSpPr txBox="1"/>
          <p:nvPr/>
        </p:nvSpPr>
        <p:spPr>
          <a:xfrm>
            <a:off x="605609" y="3582971"/>
            <a:ext cx="10805341" cy="1723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FFFFFF"/>
                </a:solidFill>
                <a:highlight>
                  <a:srgbClr val="000000"/>
                </a:highlight>
                <a:latin typeface="Lato"/>
                <a:ea typeface="Lato"/>
                <a:cs typeface="Lato"/>
                <a:sym typeface="Lato"/>
              </a:rPr>
              <a:t>ProcessJsonFileAsync</a:t>
            </a:r>
            <a:r>
              <a:rPr lang="en-US" sz="2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method orchestrates the entire pipeline, handling data extraction, embedding generation, and CSV output. It ensures seamless processing by managing configuration settings, error handling, and batch execution.</a:t>
            </a:r>
          </a:p>
        </p:txBody>
      </p:sp>
    </p:spTree>
    <p:extLst>
      <p:ext uri="{BB962C8B-B14F-4D97-AF65-F5344CB8AC3E}">
        <p14:creationId xmlns:p14="http://schemas.microsoft.com/office/powerpoint/2010/main" val="1909173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D29F"/>
        </a:solidFill>
        <a:effectLst/>
      </p:bgPr>
    </p:bg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7" name="Google Shape;507;p20"/>
          <p:cNvGrpSpPr/>
          <p:nvPr/>
        </p:nvGrpSpPr>
        <p:grpSpPr>
          <a:xfrm>
            <a:off x="0" y="1238812"/>
            <a:ext cx="18288000" cy="4879047"/>
            <a:chOff x="0" y="25400"/>
            <a:chExt cx="24384000" cy="6505396"/>
          </a:xfrm>
        </p:grpSpPr>
        <p:cxnSp>
          <p:nvCxnSpPr>
            <p:cNvPr id="508" name="Google Shape;508;p20"/>
            <p:cNvCxnSpPr/>
            <p:nvPr/>
          </p:nvCxnSpPr>
          <p:spPr>
            <a:xfrm>
              <a:off x="0" y="25400"/>
              <a:ext cx="24384000" cy="0"/>
            </a:xfrm>
            <a:prstGeom prst="straightConnector1">
              <a:avLst/>
            </a:prstGeom>
            <a:noFill/>
            <a:ln w="50800" cap="flat" cmpd="sng">
              <a:solidFill>
                <a:srgbClr val="F5F6F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09" name="Google Shape;509;p20"/>
            <p:cNvCxnSpPr/>
            <p:nvPr/>
          </p:nvCxnSpPr>
          <p:spPr>
            <a:xfrm>
              <a:off x="0" y="1651749"/>
              <a:ext cx="24384000" cy="0"/>
            </a:xfrm>
            <a:prstGeom prst="straightConnector1">
              <a:avLst/>
            </a:prstGeom>
            <a:noFill/>
            <a:ln w="50800" cap="flat" cmpd="sng">
              <a:solidFill>
                <a:srgbClr val="F5F6F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0" name="Google Shape;510;p20"/>
            <p:cNvCxnSpPr/>
            <p:nvPr/>
          </p:nvCxnSpPr>
          <p:spPr>
            <a:xfrm>
              <a:off x="0" y="3278098"/>
              <a:ext cx="24384000" cy="0"/>
            </a:xfrm>
            <a:prstGeom prst="straightConnector1">
              <a:avLst/>
            </a:prstGeom>
            <a:noFill/>
            <a:ln w="50800" cap="flat" cmpd="sng">
              <a:solidFill>
                <a:srgbClr val="F5F6F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1" name="Google Shape;511;p20"/>
            <p:cNvCxnSpPr/>
            <p:nvPr/>
          </p:nvCxnSpPr>
          <p:spPr>
            <a:xfrm>
              <a:off x="0" y="4904447"/>
              <a:ext cx="24384000" cy="0"/>
            </a:xfrm>
            <a:prstGeom prst="straightConnector1">
              <a:avLst/>
            </a:prstGeom>
            <a:noFill/>
            <a:ln w="50800" cap="flat" cmpd="sng">
              <a:solidFill>
                <a:srgbClr val="F5F6F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2" name="Google Shape;512;p20"/>
            <p:cNvCxnSpPr/>
            <p:nvPr/>
          </p:nvCxnSpPr>
          <p:spPr>
            <a:xfrm>
              <a:off x="0" y="6530796"/>
              <a:ext cx="24384000" cy="0"/>
            </a:xfrm>
            <a:prstGeom prst="straightConnector1">
              <a:avLst/>
            </a:prstGeom>
            <a:noFill/>
            <a:ln w="50800" cap="flat" cmpd="sng">
              <a:solidFill>
                <a:srgbClr val="F5F6F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14" name="Google Shape;514;p20"/>
          <p:cNvGrpSpPr/>
          <p:nvPr/>
        </p:nvGrpSpPr>
        <p:grpSpPr>
          <a:xfrm>
            <a:off x="0" y="6993084"/>
            <a:ext cx="18288000" cy="3293916"/>
            <a:chOff x="0" y="-85725"/>
            <a:chExt cx="4816593" cy="867533"/>
          </a:xfrm>
        </p:grpSpPr>
        <p:sp>
          <p:nvSpPr>
            <p:cNvPr id="515" name="Google Shape;515;p20"/>
            <p:cNvSpPr/>
            <p:nvPr/>
          </p:nvSpPr>
          <p:spPr>
            <a:xfrm>
              <a:off x="0" y="0"/>
              <a:ext cx="4816592" cy="781808"/>
            </a:xfrm>
            <a:custGeom>
              <a:avLst/>
              <a:gdLst/>
              <a:ahLst/>
              <a:cxnLst/>
              <a:rect l="l" t="t" r="r" b="b"/>
              <a:pathLst>
                <a:path w="4816592" h="781808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781808"/>
                  </a:lnTo>
                  <a:lnTo>
                    <a:pt x="0" y="781808"/>
                  </a:lnTo>
                  <a:close/>
                </a:path>
              </a:pathLst>
            </a:custGeom>
            <a:solidFill>
              <a:srgbClr val="08524D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" name="Google Shape;516;p20"/>
            <p:cNvSpPr txBox="1"/>
            <p:nvPr/>
          </p:nvSpPr>
          <p:spPr>
            <a:xfrm>
              <a:off x="0" y="-85725"/>
              <a:ext cx="4816593" cy="8675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7" name="Google Shape;517;p20"/>
          <p:cNvSpPr txBox="1"/>
          <p:nvPr/>
        </p:nvSpPr>
        <p:spPr>
          <a:xfrm>
            <a:off x="1221589" y="7848537"/>
            <a:ext cx="3230959" cy="236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 b="0" i="0" u="none" strike="noStrike" cap="none" dirty="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04</a:t>
            </a:r>
            <a:endParaRPr sz="1100" dirty="0"/>
          </a:p>
        </p:txBody>
      </p:sp>
      <p:sp>
        <p:nvSpPr>
          <p:cNvPr id="518" name="Google Shape;518;p20"/>
          <p:cNvSpPr txBox="1"/>
          <p:nvPr/>
        </p:nvSpPr>
        <p:spPr>
          <a:xfrm>
            <a:off x="3356276" y="7943178"/>
            <a:ext cx="13710135" cy="217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 b="0" i="0" u="none" strike="noStrike" cap="none" dirty="0">
                <a:solidFill>
                  <a:srgbClr val="CCFFA4"/>
                </a:solidFill>
                <a:latin typeface="Rajdhani"/>
                <a:ea typeface="Rajdhani"/>
                <a:cs typeface="Rajdhani"/>
                <a:sym typeface="Rajdhani"/>
              </a:rPr>
              <a:t>COSINE SIMILARITY</a:t>
            </a:r>
            <a:endParaRPr sz="1050" dirty="0"/>
          </a:p>
        </p:txBody>
      </p:sp>
      <p:pic>
        <p:nvPicPr>
          <p:cNvPr id="4" name="Google Shape;341;p17">
            <a:extLst>
              <a:ext uri="{FF2B5EF4-FFF2-40B4-BE49-F238E27FC236}">
                <a16:creationId xmlns:a16="http://schemas.microsoft.com/office/drawing/2014/main" id="{6A66B7A6-516F-370D-D8FD-D880527CA8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59661"/>
          <a:stretch/>
        </p:blipFill>
        <p:spPr>
          <a:xfrm>
            <a:off x="15477371" y="1366771"/>
            <a:ext cx="2810625" cy="902575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689;p25">
            <a:extLst>
              <a:ext uri="{FF2B5EF4-FFF2-40B4-BE49-F238E27FC236}">
                <a16:creationId xmlns:a16="http://schemas.microsoft.com/office/drawing/2014/main" id="{8A9CBCC3-4B2B-1047-A2E4-41FC2135EDD8}"/>
              </a:ext>
            </a:extLst>
          </p:cNvPr>
          <p:cNvSpPr/>
          <p:nvPr/>
        </p:nvSpPr>
        <p:spPr>
          <a:xfrm>
            <a:off x="7315200" y="1216791"/>
            <a:ext cx="7581900" cy="6101780"/>
          </a:xfrm>
          <a:custGeom>
            <a:avLst/>
            <a:gdLst/>
            <a:ahLst/>
            <a:cxnLst/>
            <a:rect l="l" t="t" r="r" b="b"/>
            <a:pathLst>
              <a:path w="1325869" h="1082391" extrusionOk="0">
                <a:moveTo>
                  <a:pt x="0" y="0"/>
                </a:moveTo>
                <a:lnTo>
                  <a:pt x="1325869" y="0"/>
                </a:lnTo>
                <a:lnTo>
                  <a:pt x="1325869" y="1082391"/>
                </a:lnTo>
                <a:lnTo>
                  <a:pt x="0" y="108239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78772E-5028-39ED-02E0-D4D80F684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16;p15">
            <a:extLst>
              <a:ext uri="{FF2B5EF4-FFF2-40B4-BE49-F238E27FC236}">
                <a16:creationId xmlns:a16="http://schemas.microsoft.com/office/drawing/2014/main" id="{74117B5C-6106-6EE3-24B3-F750F9B1A5DD}"/>
              </a:ext>
            </a:extLst>
          </p:cNvPr>
          <p:cNvSpPr txBox="1"/>
          <p:nvPr/>
        </p:nvSpPr>
        <p:spPr>
          <a:xfrm>
            <a:off x="1009069" y="923519"/>
            <a:ext cx="9848850" cy="889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3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700" b="0" i="0" u="sng" strike="noStrike" kern="0" cap="none" spc="0" normalizeH="0" baseline="0" noProof="0" dirty="0">
                <a:ln>
                  <a:noFill/>
                </a:ln>
                <a:solidFill>
                  <a:srgbClr val="CCFFA4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What is Cosine Similarity?</a:t>
            </a:r>
            <a:endParaRPr kumimoji="0" lang="en-US" sz="47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22" name="Graphic 21" descr="List outline">
            <a:extLst>
              <a:ext uri="{FF2B5EF4-FFF2-40B4-BE49-F238E27FC236}">
                <a16:creationId xmlns:a16="http://schemas.microsoft.com/office/drawing/2014/main" id="{090D8CAB-5D1F-93B3-0092-73D4BE2D1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19337" y="601699"/>
            <a:ext cx="4798305" cy="4798305"/>
          </a:xfrm>
          <a:prstGeom prst="rect">
            <a:avLst/>
          </a:prstGeom>
        </p:spPr>
      </p:pic>
      <p:pic>
        <p:nvPicPr>
          <p:cNvPr id="24" name="Graphic 23" descr="Constellation outline">
            <a:extLst>
              <a:ext uri="{FF2B5EF4-FFF2-40B4-BE49-F238E27FC236}">
                <a16:creationId xmlns:a16="http://schemas.microsoft.com/office/drawing/2014/main" id="{126A7FC6-7B20-7FFE-56C5-A3CAD72F5F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19337" y="4970500"/>
            <a:ext cx="4305300" cy="4305300"/>
          </a:xfrm>
          <a:prstGeom prst="rect">
            <a:avLst/>
          </a:prstGeom>
        </p:spPr>
      </p:pic>
      <p:pic>
        <p:nvPicPr>
          <p:cNvPr id="9" name="Picture 8" descr="A green and white sign with white letters&#10;&#10;AI-generated content may be incorrect.">
            <a:extLst>
              <a:ext uri="{FF2B5EF4-FFF2-40B4-BE49-F238E27FC236}">
                <a16:creationId xmlns:a16="http://schemas.microsoft.com/office/drawing/2014/main" id="{F9F68022-7D19-0192-690F-DC194F714D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6443" y="4247759"/>
            <a:ext cx="8095260" cy="115224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BFE3108-A15C-BBAE-648A-48C9B06D3477}"/>
              </a:ext>
            </a:extLst>
          </p:cNvPr>
          <p:cNvSpPr txBox="1"/>
          <p:nvPr/>
        </p:nvSpPr>
        <p:spPr>
          <a:xfrm>
            <a:off x="625692" y="1841247"/>
            <a:ext cx="11438487" cy="2909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Cosine Similarity is a metric used to measure how similar two documents are, based on their vector representations. It calculates the cosine of the angle between two vectors in a multi-dimensional space.</a:t>
            </a:r>
            <a:endParaRPr lang="en-US" sz="28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571500" marR="0" lvl="0" indent="-571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571500" marR="0" lvl="0" indent="-571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571500" marR="0" lvl="0" indent="-571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0A4A2A-5666-8F92-2529-FBBD9F96DFED}"/>
              </a:ext>
            </a:extLst>
          </p:cNvPr>
          <p:cNvSpPr txBox="1"/>
          <p:nvPr/>
        </p:nvSpPr>
        <p:spPr>
          <a:xfrm>
            <a:off x="1009069" y="5407586"/>
            <a:ext cx="10610268" cy="4176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A.B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 Dot product of vectors A and B.</a:t>
            </a:r>
          </a:p>
          <a:p>
            <a:pPr marL="457200" marR="0" lvl="0" indent="-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||A||  Magnitude (length) of vector A.</a:t>
            </a:r>
          </a:p>
          <a:p>
            <a:pPr marL="457200" marR="0" lvl="0" indent="-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||B||  Magnitude (length) of vector B.</a:t>
            </a:r>
          </a:p>
          <a:p>
            <a:pPr marL="457200" marR="0" lvl="0" indent="-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Wingdings" panose="05000000000000000000" pitchFamily="2" charset="2"/>
            </a:endParaRPr>
          </a:p>
          <a:p>
            <a:pPr marL="457200" marR="0" lvl="0" indent="-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The range of cosine similarity metric is between 0 and 1.</a:t>
            </a:r>
          </a:p>
          <a:p>
            <a:pPr marL="457200" marR="0" lvl="0" indent="-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1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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Documents are identical.</a:t>
            </a:r>
          </a:p>
          <a:p>
            <a:pPr marL="457200" marR="0" lvl="0" indent="-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0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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Documents doesn’t have similarity.</a:t>
            </a:r>
          </a:p>
          <a:p>
            <a:pPr marL="457200" marR="0" lvl="0" indent="-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32659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524D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0"/>
          <p:cNvPicPr preferRelativeResize="0"/>
          <p:nvPr/>
        </p:nvPicPr>
        <p:blipFill rotWithShape="1">
          <a:blip r:embed="rId3">
            <a:alphaModFix/>
          </a:blip>
          <a:srcRect r="9107"/>
          <a:stretch/>
        </p:blipFill>
        <p:spPr>
          <a:xfrm>
            <a:off x="11887201" y="-28729"/>
            <a:ext cx="6400800" cy="1384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289" y="4107411"/>
            <a:ext cx="8428751" cy="590262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0"/>
          <p:cNvSpPr txBox="1"/>
          <p:nvPr/>
        </p:nvSpPr>
        <p:spPr>
          <a:xfrm>
            <a:off x="1257099" y="800136"/>
            <a:ext cx="7176900" cy="33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65" b="0" i="0" u="none" strike="noStrike" cap="none">
                <a:solidFill>
                  <a:srgbClr val="CCFFA4"/>
                </a:solidFill>
                <a:latin typeface="Rajdhani"/>
                <a:ea typeface="Rajdhani"/>
                <a:cs typeface="Rajdhani"/>
                <a:sym typeface="Rajdhani"/>
              </a:rPr>
              <a:t>TABLE OF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65" b="0" i="0" u="none" strike="noStrike" cap="none">
                <a:solidFill>
                  <a:srgbClr val="CCFFA4"/>
                </a:solidFill>
                <a:latin typeface="Rajdhani"/>
                <a:ea typeface="Rajdhani"/>
                <a:cs typeface="Rajdhani"/>
                <a:sym typeface="Rajdhani"/>
              </a:rPr>
              <a:t>CONTENTS</a:t>
            </a:r>
            <a:endParaRPr/>
          </a:p>
        </p:txBody>
      </p:sp>
      <p:sp>
        <p:nvSpPr>
          <p:cNvPr id="167" name="Google Shape;167;p10"/>
          <p:cNvSpPr txBox="1"/>
          <p:nvPr/>
        </p:nvSpPr>
        <p:spPr>
          <a:xfrm>
            <a:off x="12184734" y="275716"/>
            <a:ext cx="746558" cy="1006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9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 dirty="0">
                <a:solidFill>
                  <a:srgbClr val="08524D"/>
                </a:solidFill>
                <a:latin typeface="Rajdhani"/>
                <a:ea typeface="Rajdhani"/>
                <a:cs typeface="Rajdhani"/>
                <a:sym typeface="Rajdhani"/>
              </a:rPr>
              <a:t>01</a:t>
            </a:r>
            <a:endParaRPr sz="800" dirty="0"/>
          </a:p>
        </p:txBody>
      </p:sp>
      <p:sp>
        <p:nvSpPr>
          <p:cNvPr id="170" name="Google Shape;170;p10"/>
          <p:cNvSpPr txBox="1"/>
          <p:nvPr/>
        </p:nvSpPr>
        <p:spPr>
          <a:xfrm>
            <a:off x="13149540" y="291298"/>
            <a:ext cx="4843800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Introduction</a:t>
            </a:r>
            <a:endParaRPr dirty="0"/>
          </a:p>
        </p:txBody>
      </p:sp>
      <p:pic>
        <p:nvPicPr>
          <p:cNvPr id="5" name="Google Shape;164;p10">
            <a:extLst>
              <a:ext uri="{FF2B5EF4-FFF2-40B4-BE49-F238E27FC236}">
                <a16:creationId xmlns:a16="http://schemas.microsoft.com/office/drawing/2014/main" id="{29E65D50-F165-C339-3598-2CF9B14C161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9107"/>
          <a:stretch/>
        </p:blipFill>
        <p:spPr>
          <a:xfrm>
            <a:off x="11849301" y="1431826"/>
            <a:ext cx="6438699" cy="138469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67;p10">
            <a:extLst>
              <a:ext uri="{FF2B5EF4-FFF2-40B4-BE49-F238E27FC236}">
                <a16:creationId xmlns:a16="http://schemas.microsoft.com/office/drawing/2014/main" id="{EEA02E1C-D528-649E-9E32-2817818FC4DC}"/>
              </a:ext>
            </a:extLst>
          </p:cNvPr>
          <p:cNvSpPr txBox="1"/>
          <p:nvPr/>
        </p:nvSpPr>
        <p:spPr>
          <a:xfrm>
            <a:off x="12146835" y="1736271"/>
            <a:ext cx="871658" cy="1006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9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 dirty="0">
                <a:solidFill>
                  <a:srgbClr val="08524D"/>
                </a:solidFill>
                <a:latin typeface="Rajdhani"/>
                <a:ea typeface="Rajdhani"/>
                <a:cs typeface="Rajdhani"/>
                <a:sym typeface="Rajdhani"/>
              </a:rPr>
              <a:t>02</a:t>
            </a:r>
            <a:endParaRPr sz="800" dirty="0"/>
          </a:p>
        </p:txBody>
      </p:sp>
      <p:sp>
        <p:nvSpPr>
          <p:cNvPr id="7" name="Google Shape;170;p10">
            <a:extLst>
              <a:ext uri="{FF2B5EF4-FFF2-40B4-BE49-F238E27FC236}">
                <a16:creationId xmlns:a16="http://schemas.microsoft.com/office/drawing/2014/main" id="{B015A707-28D1-8D8F-4151-84E8EEEFD58F}"/>
              </a:ext>
            </a:extLst>
          </p:cNvPr>
          <p:cNvSpPr txBox="1"/>
          <p:nvPr/>
        </p:nvSpPr>
        <p:spPr>
          <a:xfrm>
            <a:off x="13149540" y="1736271"/>
            <a:ext cx="5138460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Data Processing</a:t>
            </a:r>
            <a:endParaRPr dirty="0"/>
          </a:p>
        </p:txBody>
      </p:sp>
      <p:pic>
        <p:nvPicPr>
          <p:cNvPr id="8" name="Google Shape;164;p10">
            <a:extLst>
              <a:ext uri="{FF2B5EF4-FFF2-40B4-BE49-F238E27FC236}">
                <a16:creationId xmlns:a16="http://schemas.microsoft.com/office/drawing/2014/main" id="{7967233E-76A4-2EA0-1F3B-7C149DA7590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9107"/>
          <a:stretch/>
        </p:blipFill>
        <p:spPr>
          <a:xfrm>
            <a:off x="11849301" y="3032581"/>
            <a:ext cx="6438699" cy="138469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67;p10">
            <a:extLst>
              <a:ext uri="{FF2B5EF4-FFF2-40B4-BE49-F238E27FC236}">
                <a16:creationId xmlns:a16="http://schemas.microsoft.com/office/drawing/2014/main" id="{B92EDF56-981C-8D18-414B-C3941A646698}"/>
              </a:ext>
            </a:extLst>
          </p:cNvPr>
          <p:cNvSpPr txBox="1"/>
          <p:nvPr/>
        </p:nvSpPr>
        <p:spPr>
          <a:xfrm>
            <a:off x="12146834" y="3337026"/>
            <a:ext cx="784457" cy="1006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9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 dirty="0">
                <a:solidFill>
                  <a:srgbClr val="08524D"/>
                </a:solidFill>
                <a:latin typeface="Rajdhani"/>
                <a:ea typeface="Rajdhani"/>
                <a:cs typeface="Rajdhani"/>
                <a:sym typeface="Rajdhani"/>
              </a:rPr>
              <a:t>03</a:t>
            </a:r>
            <a:endParaRPr sz="800" dirty="0"/>
          </a:p>
        </p:txBody>
      </p:sp>
      <p:sp>
        <p:nvSpPr>
          <p:cNvPr id="10" name="Google Shape;170;p10">
            <a:extLst>
              <a:ext uri="{FF2B5EF4-FFF2-40B4-BE49-F238E27FC236}">
                <a16:creationId xmlns:a16="http://schemas.microsoft.com/office/drawing/2014/main" id="{5616873F-CC3A-DB7A-C8A8-5EFD36594592}"/>
              </a:ext>
            </a:extLst>
          </p:cNvPr>
          <p:cNvSpPr txBox="1"/>
          <p:nvPr/>
        </p:nvSpPr>
        <p:spPr>
          <a:xfrm>
            <a:off x="13149540" y="3337026"/>
            <a:ext cx="6083340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Embedding Generation</a:t>
            </a:r>
            <a:endParaRPr dirty="0"/>
          </a:p>
        </p:txBody>
      </p:sp>
      <p:pic>
        <p:nvPicPr>
          <p:cNvPr id="11" name="Google Shape;164;p10">
            <a:extLst>
              <a:ext uri="{FF2B5EF4-FFF2-40B4-BE49-F238E27FC236}">
                <a16:creationId xmlns:a16="http://schemas.microsoft.com/office/drawing/2014/main" id="{FF5115C1-3DC4-640D-1DD9-1936359FADC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9107"/>
          <a:stretch/>
        </p:blipFill>
        <p:spPr>
          <a:xfrm>
            <a:off x="11849301" y="4579105"/>
            <a:ext cx="6438699" cy="138469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67;p10">
            <a:extLst>
              <a:ext uri="{FF2B5EF4-FFF2-40B4-BE49-F238E27FC236}">
                <a16:creationId xmlns:a16="http://schemas.microsoft.com/office/drawing/2014/main" id="{C8733272-DC43-0589-C792-8A2403D775F4}"/>
              </a:ext>
            </a:extLst>
          </p:cNvPr>
          <p:cNvSpPr txBox="1"/>
          <p:nvPr/>
        </p:nvSpPr>
        <p:spPr>
          <a:xfrm>
            <a:off x="12146834" y="4883550"/>
            <a:ext cx="871659" cy="1006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9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 dirty="0">
                <a:solidFill>
                  <a:srgbClr val="08524D"/>
                </a:solidFill>
                <a:latin typeface="Rajdhani"/>
                <a:ea typeface="Rajdhani"/>
                <a:cs typeface="Rajdhani"/>
                <a:sym typeface="Rajdhani"/>
              </a:rPr>
              <a:t>04</a:t>
            </a:r>
            <a:endParaRPr sz="800" dirty="0"/>
          </a:p>
        </p:txBody>
      </p:sp>
      <p:sp>
        <p:nvSpPr>
          <p:cNvPr id="13" name="Google Shape;170;p10">
            <a:extLst>
              <a:ext uri="{FF2B5EF4-FFF2-40B4-BE49-F238E27FC236}">
                <a16:creationId xmlns:a16="http://schemas.microsoft.com/office/drawing/2014/main" id="{58F17D94-1D20-0E04-B70B-234ED6748373}"/>
              </a:ext>
            </a:extLst>
          </p:cNvPr>
          <p:cNvSpPr txBox="1"/>
          <p:nvPr/>
        </p:nvSpPr>
        <p:spPr>
          <a:xfrm>
            <a:off x="13149540" y="4883550"/>
            <a:ext cx="5655478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Similarity Calculation</a:t>
            </a:r>
            <a:endParaRPr dirty="0"/>
          </a:p>
        </p:txBody>
      </p:sp>
      <p:pic>
        <p:nvPicPr>
          <p:cNvPr id="14" name="Google Shape;164;p10">
            <a:extLst>
              <a:ext uri="{FF2B5EF4-FFF2-40B4-BE49-F238E27FC236}">
                <a16:creationId xmlns:a16="http://schemas.microsoft.com/office/drawing/2014/main" id="{8A17296C-B345-561D-BF18-0ED95655C7A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9107"/>
          <a:stretch/>
        </p:blipFill>
        <p:spPr>
          <a:xfrm>
            <a:off x="11849301" y="6112694"/>
            <a:ext cx="6438699" cy="138469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67;p10">
            <a:extLst>
              <a:ext uri="{FF2B5EF4-FFF2-40B4-BE49-F238E27FC236}">
                <a16:creationId xmlns:a16="http://schemas.microsoft.com/office/drawing/2014/main" id="{D368F412-2307-923C-C2E5-C9E45C9160B8}"/>
              </a:ext>
            </a:extLst>
          </p:cNvPr>
          <p:cNvSpPr txBox="1"/>
          <p:nvPr/>
        </p:nvSpPr>
        <p:spPr>
          <a:xfrm>
            <a:off x="12184734" y="6301826"/>
            <a:ext cx="833759" cy="1006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9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 dirty="0">
                <a:solidFill>
                  <a:srgbClr val="08524D"/>
                </a:solidFill>
                <a:latin typeface="Rajdhani"/>
                <a:ea typeface="Rajdhani"/>
                <a:cs typeface="Rajdhani"/>
                <a:sym typeface="Rajdhani"/>
              </a:rPr>
              <a:t>05</a:t>
            </a:r>
            <a:endParaRPr sz="800" dirty="0"/>
          </a:p>
        </p:txBody>
      </p:sp>
      <p:sp>
        <p:nvSpPr>
          <p:cNvPr id="16" name="Google Shape;170;p10">
            <a:extLst>
              <a:ext uri="{FF2B5EF4-FFF2-40B4-BE49-F238E27FC236}">
                <a16:creationId xmlns:a16="http://schemas.microsoft.com/office/drawing/2014/main" id="{CDF85319-BE35-81A8-4FAF-F6E23F2372A6}"/>
              </a:ext>
            </a:extLst>
          </p:cNvPr>
          <p:cNvSpPr txBox="1"/>
          <p:nvPr/>
        </p:nvSpPr>
        <p:spPr>
          <a:xfrm>
            <a:off x="13149540" y="6352992"/>
            <a:ext cx="4843800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Sample Results </a:t>
            </a:r>
            <a:endParaRPr dirty="0"/>
          </a:p>
        </p:txBody>
      </p:sp>
      <p:pic>
        <p:nvPicPr>
          <p:cNvPr id="17" name="Google Shape;164;p10">
            <a:extLst>
              <a:ext uri="{FF2B5EF4-FFF2-40B4-BE49-F238E27FC236}">
                <a16:creationId xmlns:a16="http://schemas.microsoft.com/office/drawing/2014/main" id="{E4622135-97EB-6C13-9D39-308BF43CDAD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9107"/>
          <a:stretch/>
        </p:blipFill>
        <p:spPr>
          <a:xfrm>
            <a:off x="11849301" y="7737687"/>
            <a:ext cx="6438699" cy="138469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67;p10">
            <a:extLst>
              <a:ext uri="{FF2B5EF4-FFF2-40B4-BE49-F238E27FC236}">
                <a16:creationId xmlns:a16="http://schemas.microsoft.com/office/drawing/2014/main" id="{DF2638B0-3347-1D0A-EC0B-A6F0A2B088C8}"/>
              </a:ext>
            </a:extLst>
          </p:cNvPr>
          <p:cNvSpPr txBox="1"/>
          <p:nvPr/>
        </p:nvSpPr>
        <p:spPr>
          <a:xfrm>
            <a:off x="12146834" y="8042132"/>
            <a:ext cx="871659" cy="1006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9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 dirty="0">
                <a:solidFill>
                  <a:srgbClr val="08524D"/>
                </a:solidFill>
                <a:latin typeface="Rajdhani"/>
                <a:ea typeface="Rajdhani"/>
                <a:cs typeface="Rajdhani"/>
                <a:sym typeface="Rajdhani"/>
              </a:rPr>
              <a:t>06</a:t>
            </a:r>
            <a:endParaRPr sz="800" dirty="0"/>
          </a:p>
        </p:txBody>
      </p:sp>
      <p:sp>
        <p:nvSpPr>
          <p:cNvPr id="19" name="Google Shape;170;p10">
            <a:extLst>
              <a:ext uri="{FF2B5EF4-FFF2-40B4-BE49-F238E27FC236}">
                <a16:creationId xmlns:a16="http://schemas.microsoft.com/office/drawing/2014/main" id="{5B3A2F67-6AA3-2CDD-7D90-6EFEA782A669}"/>
              </a:ext>
            </a:extLst>
          </p:cNvPr>
          <p:cNvSpPr txBox="1"/>
          <p:nvPr/>
        </p:nvSpPr>
        <p:spPr>
          <a:xfrm>
            <a:off x="13149540" y="8042132"/>
            <a:ext cx="5655478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Conclusion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>
          <a:extLst>
            <a:ext uri="{FF2B5EF4-FFF2-40B4-BE49-F238E27FC236}">
              <a16:creationId xmlns:a16="http://schemas.microsoft.com/office/drawing/2014/main" id="{FB97C1F3-0836-C828-11E1-03EE7A2833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oogle Shape;455;p19">
            <a:extLst>
              <a:ext uri="{FF2B5EF4-FFF2-40B4-BE49-F238E27FC236}">
                <a16:creationId xmlns:a16="http://schemas.microsoft.com/office/drawing/2014/main" id="{564F0161-178E-6A55-8D98-C2CD8B7237C4}"/>
              </a:ext>
            </a:extLst>
          </p:cNvPr>
          <p:cNvGrpSpPr/>
          <p:nvPr/>
        </p:nvGrpSpPr>
        <p:grpSpPr>
          <a:xfrm>
            <a:off x="16521476" y="6779176"/>
            <a:ext cx="1160914" cy="1624359"/>
            <a:chOff x="0" y="-85725"/>
            <a:chExt cx="305753" cy="427812"/>
          </a:xfrm>
        </p:grpSpPr>
        <p:sp>
          <p:nvSpPr>
            <p:cNvPr id="456" name="Google Shape;456;p19">
              <a:extLst>
                <a:ext uri="{FF2B5EF4-FFF2-40B4-BE49-F238E27FC236}">
                  <a16:creationId xmlns:a16="http://schemas.microsoft.com/office/drawing/2014/main" id="{B8BF2E85-A64B-1D1D-7F3E-38F3889A0D97}"/>
                </a:ext>
              </a:extLst>
            </p:cNvPr>
            <p:cNvSpPr/>
            <p:nvPr/>
          </p:nvSpPr>
          <p:spPr>
            <a:xfrm>
              <a:off x="0" y="0"/>
              <a:ext cx="305753" cy="342087"/>
            </a:xfrm>
            <a:custGeom>
              <a:avLst/>
              <a:gdLst/>
              <a:ahLst/>
              <a:cxnLst/>
              <a:rect l="l" t="t" r="r" b="b"/>
              <a:pathLst>
                <a:path w="305753" h="342087" extrusionOk="0">
                  <a:moveTo>
                    <a:pt x="0" y="0"/>
                  </a:moveTo>
                  <a:lnTo>
                    <a:pt x="305753" y="0"/>
                  </a:lnTo>
                  <a:lnTo>
                    <a:pt x="305753" y="342087"/>
                  </a:lnTo>
                  <a:lnTo>
                    <a:pt x="0" y="342087"/>
                  </a:lnTo>
                  <a:close/>
                </a:path>
              </a:pathLst>
            </a:custGeom>
            <a:solidFill>
              <a:srgbClr val="08524D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7" name="Google Shape;457;p19">
              <a:extLst>
                <a:ext uri="{FF2B5EF4-FFF2-40B4-BE49-F238E27FC236}">
                  <a16:creationId xmlns:a16="http://schemas.microsoft.com/office/drawing/2014/main" id="{3A4207E2-2BF0-606A-ADA2-70E615AE5E78}"/>
                </a:ext>
              </a:extLst>
            </p:cNvPr>
            <p:cNvSpPr txBox="1"/>
            <p:nvPr/>
          </p:nvSpPr>
          <p:spPr>
            <a:xfrm>
              <a:off x="0" y="-85725"/>
              <a:ext cx="305700" cy="42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0" name="Google Shape;470;p19">
            <a:extLst>
              <a:ext uri="{FF2B5EF4-FFF2-40B4-BE49-F238E27FC236}">
                <a16:creationId xmlns:a16="http://schemas.microsoft.com/office/drawing/2014/main" id="{3B539ACB-5F44-53C3-19C2-51324A02C132}"/>
              </a:ext>
            </a:extLst>
          </p:cNvPr>
          <p:cNvGrpSpPr/>
          <p:nvPr/>
        </p:nvGrpSpPr>
        <p:grpSpPr>
          <a:xfrm>
            <a:off x="15406538" y="4070318"/>
            <a:ext cx="2183092" cy="2093528"/>
            <a:chOff x="0" y="-9525"/>
            <a:chExt cx="812800" cy="822325"/>
          </a:xfrm>
        </p:grpSpPr>
        <p:sp>
          <p:nvSpPr>
            <p:cNvPr id="471" name="Google Shape;471;p19">
              <a:extLst>
                <a:ext uri="{FF2B5EF4-FFF2-40B4-BE49-F238E27FC236}">
                  <a16:creationId xmlns:a16="http://schemas.microsoft.com/office/drawing/2014/main" id="{4A0E9C77-17B6-D901-402F-C9BF82F030FE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8524D"/>
            </a:solidFill>
            <a:ln w="38100" cap="sq" cmpd="sng">
              <a:solidFill>
                <a:srgbClr val="CCFFA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/>
            </a:p>
          </p:txBody>
        </p:sp>
        <p:sp>
          <p:nvSpPr>
            <p:cNvPr id="472" name="Google Shape;472;p19">
              <a:extLst>
                <a:ext uri="{FF2B5EF4-FFF2-40B4-BE49-F238E27FC236}">
                  <a16:creationId xmlns:a16="http://schemas.microsoft.com/office/drawing/2014/main" id="{9795AA02-5C83-4B74-DD6A-761AB7A774C4}"/>
                </a:ext>
              </a:extLst>
            </p:cNvPr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87" name="Google Shape;487;p19">
            <a:extLst>
              <a:ext uri="{FF2B5EF4-FFF2-40B4-BE49-F238E27FC236}">
                <a16:creationId xmlns:a16="http://schemas.microsoft.com/office/drawing/2014/main" id="{AEC1F3C7-0A17-CDBE-784A-4F76C62385D0}"/>
              </a:ext>
            </a:extLst>
          </p:cNvPr>
          <p:cNvCxnSpPr>
            <a:cxnSpLocks/>
          </p:cNvCxnSpPr>
          <p:nvPr/>
        </p:nvCxnSpPr>
        <p:spPr>
          <a:xfrm flipV="1">
            <a:off x="16521476" y="0"/>
            <a:ext cx="0" cy="3969101"/>
          </a:xfrm>
          <a:prstGeom prst="straightConnector1">
            <a:avLst/>
          </a:prstGeom>
          <a:noFill/>
          <a:ln w="38100" cap="flat" cmpd="sng">
            <a:solidFill>
              <a:srgbClr val="CCFFA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7" name="Google Shape;497;p19">
            <a:extLst>
              <a:ext uri="{FF2B5EF4-FFF2-40B4-BE49-F238E27FC236}">
                <a16:creationId xmlns:a16="http://schemas.microsoft.com/office/drawing/2014/main" id="{E87894F4-04D9-024F-D49D-D46E5EB2EC76}"/>
              </a:ext>
            </a:extLst>
          </p:cNvPr>
          <p:cNvSpPr txBox="1"/>
          <p:nvPr/>
        </p:nvSpPr>
        <p:spPr>
          <a:xfrm>
            <a:off x="1028700" y="394089"/>
            <a:ext cx="12945790" cy="151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3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sng" strike="noStrike" cap="none" dirty="0">
                <a:solidFill>
                  <a:srgbClr val="CCFFA4"/>
                </a:solidFill>
                <a:latin typeface="Rajdhani"/>
                <a:ea typeface="Rajdhani"/>
                <a:cs typeface="Rajdhani"/>
                <a:sym typeface="Rajdhani"/>
              </a:rPr>
              <a:t>Cosine Similarity </a:t>
            </a:r>
            <a:r>
              <a:rPr lang="en-US" sz="8000" u="sng" dirty="0">
                <a:solidFill>
                  <a:srgbClr val="CCFFA4"/>
                </a:solidFill>
                <a:latin typeface="Rajdhani"/>
                <a:ea typeface="Rajdhani"/>
                <a:cs typeface="Rajdhani"/>
                <a:sym typeface="Rajdhani"/>
              </a:rPr>
              <a:t>Workflow</a:t>
            </a:r>
            <a:endParaRPr sz="1050" u="sng" dirty="0"/>
          </a:p>
        </p:txBody>
      </p:sp>
      <p:cxnSp>
        <p:nvCxnSpPr>
          <p:cNvPr id="4" name="Google Shape;487;p19">
            <a:extLst>
              <a:ext uri="{FF2B5EF4-FFF2-40B4-BE49-F238E27FC236}">
                <a16:creationId xmlns:a16="http://schemas.microsoft.com/office/drawing/2014/main" id="{F2222D95-485F-2C01-6467-5925E4A6CE27}"/>
              </a:ext>
            </a:extLst>
          </p:cNvPr>
          <p:cNvCxnSpPr>
            <a:cxnSpLocks/>
          </p:cNvCxnSpPr>
          <p:nvPr/>
        </p:nvCxnSpPr>
        <p:spPr>
          <a:xfrm flipV="1">
            <a:off x="16521476" y="6298849"/>
            <a:ext cx="0" cy="3969101"/>
          </a:xfrm>
          <a:prstGeom prst="straightConnector1">
            <a:avLst/>
          </a:prstGeom>
          <a:noFill/>
          <a:ln w="38100" cap="flat" cmpd="sng">
            <a:solidFill>
              <a:srgbClr val="CCFFA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" name="Google Shape;273;p14">
            <a:extLst>
              <a:ext uri="{FF2B5EF4-FFF2-40B4-BE49-F238E27FC236}">
                <a16:creationId xmlns:a16="http://schemas.microsoft.com/office/drawing/2014/main" id="{9D3DF419-13E6-127A-BB46-960D4F70CD84}"/>
              </a:ext>
            </a:extLst>
          </p:cNvPr>
          <p:cNvSpPr txBox="1"/>
          <p:nvPr/>
        </p:nvSpPr>
        <p:spPr>
          <a:xfrm>
            <a:off x="997189" y="1984550"/>
            <a:ext cx="14511681" cy="672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14350" marR="0" lvl="0" indent="-5143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Step 1: Read vector embeddings from CSV files using </a:t>
            </a:r>
            <a:r>
              <a:rPr lang="en-US" sz="2800" dirty="0">
                <a:solidFill>
                  <a:schemeClr val="bg1"/>
                </a:solidFill>
                <a:highlight>
                  <a:srgbClr val="000000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ReadVectorsFromCsv()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method.</a:t>
            </a:r>
          </a:p>
          <a:p>
            <a:pPr lvl="3">
              <a:lnSpc>
                <a:spcPct val="120000"/>
              </a:lnSpc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	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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	Load the document data from CSV. </a:t>
            </a:r>
          </a:p>
          <a:p>
            <a:pPr lvl="3">
              <a:lnSpc>
                <a:spcPct val="120000"/>
              </a:lnSpc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	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 	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Extract text content and vector values. </a:t>
            </a:r>
          </a:p>
          <a:p>
            <a:pPr lvl="3">
              <a:lnSpc>
                <a:spcPct val="120000"/>
              </a:lnSpc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	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 	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Stores them in dictionary for easy access.</a:t>
            </a:r>
          </a:p>
          <a:p>
            <a:pPr lvl="3">
              <a:lnSpc>
                <a:spcPct val="120000"/>
              </a:lnSpc>
            </a:pPr>
            <a:endParaRPr lang="en-US" sz="28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457200" lvl="3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Step 2: 	Normalize Vector using </a:t>
            </a:r>
            <a:r>
              <a:rPr lang="en-US" sz="2800" dirty="0">
                <a:solidFill>
                  <a:schemeClr val="bg1"/>
                </a:solidFill>
                <a:highlight>
                  <a:srgbClr val="000000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NormalizeVector()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method.</a:t>
            </a:r>
          </a:p>
          <a:p>
            <a:pPr lvl="4">
              <a:lnSpc>
                <a:spcPct val="120000"/>
              </a:lnSpc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	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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	Ensures every vector have magnitude of 1.</a:t>
            </a:r>
          </a:p>
          <a:p>
            <a:pPr lvl="4">
              <a:lnSpc>
                <a:spcPct val="120000"/>
              </a:lnSpc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	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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	Prevents different document length from affecting similarity calculation.</a:t>
            </a:r>
          </a:p>
          <a:p>
            <a:pPr lvl="4">
              <a:lnSpc>
                <a:spcPct val="120000"/>
              </a:lnSpc>
            </a:pPr>
            <a:endParaRPr lang="en-US" sz="28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lvl="4">
              <a:lnSpc>
                <a:spcPct val="120000"/>
              </a:lnSpc>
            </a:pPr>
            <a:endParaRPr lang="en-US" sz="28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571500" marR="0" lvl="0" indent="-571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571500" marR="0" lvl="0" indent="-571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571500" marR="0" lvl="0" indent="-571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Google Shape;498;p19">
            <a:extLst>
              <a:ext uri="{FF2B5EF4-FFF2-40B4-BE49-F238E27FC236}">
                <a16:creationId xmlns:a16="http://schemas.microsoft.com/office/drawing/2014/main" id="{23FF54DD-1187-4B3B-F827-7D4E8FB7D3EA}"/>
              </a:ext>
            </a:extLst>
          </p:cNvPr>
          <p:cNvSpPr txBox="1"/>
          <p:nvPr/>
        </p:nvSpPr>
        <p:spPr>
          <a:xfrm>
            <a:off x="15561899" y="4008729"/>
            <a:ext cx="1760974" cy="217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299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1500" b="0" i="0" u="none" strike="noStrike" kern="0" cap="none" spc="0" normalizeH="0" baseline="0" noProof="0" dirty="0">
                <a:ln>
                  <a:noFill/>
                </a:ln>
                <a:solidFill>
                  <a:srgbClr val="CCFFA4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01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6887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>
          <a:extLst>
            <a:ext uri="{FF2B5EF4-FFF2-40B4-BE49-F238E27FC236}">
              <a16:creationId xmlns:a16="http://schemas.microsoft.com/office/drawing/2014/main" id="{F2564783-BA29-245D-5091-C651373D0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oogle Shape;455;p19">
            <a:extLst>
              <a:ext uri="{FF2B5EF4-FFF2-40B4-BE49-F238E27FC236}">
                <a16:creationId xmlns:a16="http://schemas.microsoft.com/office/drawing/2014/main" id="{442C1C30-6EF5-39AD-27EE-AA50DEB7750D}"/>
              </a:ext>
            </a:extLst>
          </p:cNvPr>
          <p:cNvGrpSpPr/>
          <p:nvPr/>
        </p:nvGrpSpPr>
        <p:grpSpPr>
          <a:xfrm>
            <a:off x="16521476" y="6779176"/>
            <a:ext cx="1160914" cy="1624359"/>
            <a:chOff x="0" y="-85725"/>
            <a:chExt cx="305753" cy="427812"/>
          </a:xfrm>
        </p:grpSpPr>
        <p:sp>
          <p:nvSpPr>
            <p:cNvPr id="456" name="Google Shape;456;p19">
              <a:extLst>
                <a:ext uri="{FF2B5EF4-FFF2-40B4-BE49-F238E27FC236}">
                  <a16:creationId xmlns:a16="http://schemas.microsoft.com/office/drawing/2014/main" id="{C8873650-6CDE-40D4-9D09-00A79F8EBC67}"/>
                </a:ext>
              </a:extLst>
            </p:cNvPr>
            <p:cNvSpPr/>
            <p:nvPr/>
          </p:nvSpPr>
          <p:spPr>
            <a:xfrm>
              <a:off x="0" y="0"/>
              <a:ext cx="305753" cy="342087"/>
            </a:xfrm>
            <a:custGeom>
              <a:avLst/>
              <a:gdLst/>
              <a:ahLst/>
              <a:cxnLst/>
              <a:rect l="l" t="t" r="r" b="b"/>
              <a:pathLst>
                <a:path w="305753" h="342087" extrusionOk="0">
                  <a:moveTo>
                    <a:pt x="0" y="0"/>
                  </a:moveTo>
                  <a:lnTo>
                    <a:pt x="305753" y="0"/>
                  </a:lnTo>
                  <a:lnTo>
                    <a:pt x="305753" y="342087"/>
                  </a:lnTo>
                  <a:lnTo>
                    <a:pt x="0" y="342087"/>
                  </a:lnTo>
                  <a:close/>
                </a:path>
              </a:pathLst>
            </a:custGeom>
            <a:solidFill>
              <a:srgbClr val="08524D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9">
              <a:extLst>
                <a:ext uri="{FF2B5EF4-FFF2-40B4-BE49-F238E27FC236}">
                  <a16:creationId xmlns:a16="http://schemas.microsoft.com/office/drawing/2014/main" id="{47C9D885-E9D7-7696-3B44-FF74503C5E2E}"/>
                </a:ext>
              </a:extLst>
            </p:cNvPr>
            <p:cNvSpPr txBox="1"/>
            <p:nvPr/>
          </p:nvSpPr>
          <p:spPr>
            <a:xfrm>
              <a:off x="0" y="-85725"/>
              <a:ext cx="305700" cy="42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0" name="Google Shape;470;p19">
            <a:extLst>
              <a:ext uri="{FF2B5EF4-FFF2-40B4-BE49-F238E27FC236}">
                <a16:creationId xmlns:a16="http://schemas.microsoft.com/office/drawing/2014/main" id="{8BFE3DAB-DE65-C15C-49F2-CBE5E416E57B}"/>
              </a:ext>
            </a:extLst>
          </p:cNvPr>
          <p:cNvGrpSpPr/>
          <p:nvPr/>
        </p:nvGrpSpPr>
        <p:grpSpPr>
          <a:xfrm>
            <a:off x="15406538" y="4070318"/>
            <a:ext cx="2183092" cy="2093528"/>
            <a:chOff x="0" y="-9525"/>
            <a:chExt cx="812800" cy="822325"/>
          </a:xfrm>
        </p:grpSpPr>
        <p:sp>
          <p:nvSpPr>
            <p:cNvPr id="471" name="Google Shape;471;p19">
              <a:extLst>
                <a:ext uri="{FF2B5EF4-FFF2-40B4-BE49-F238E27FC236}">
                  <a16:creationId xmlns:a16="http://schemas.microsoft.com/office/drawing/2014/main" id="{1C2F274E-5961-E3A8-1E35-2E87821040CE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8524D"/>
            </a:solidFill>
            <a:ln w="38100" cap="sq" cmpd="sng">
              <a:solidFill>
                <a:srgbClr val="CCFFA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9">
              <a:extLst>
                <a:ext uri="{FF2B5EF4-FFF2-40B4-BE49-F238E27FC236}">
                  <a16:creationId xmlns:a16="http://schemas.microsoft.com/office/drawing/2014/main" id="{C95C72BC-BBEC-B7AD-A05A-933CAD9135F1}"/>
                </a:ext>
              </a:extLst>
            </p:cNvPr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87" name="Google Shape;487;p19">
            <a:extLst>
              <a:ext uri="{FF2B5EF4-FFF2-40B4-BE49-F238E27FC236}">
                <a16:creationId xmlns:a16="http://schemas.microsoft.com/office/drawing/2014/main" id="{1B186DF1-58B9-E785-FF5C-BBB57FCB7D97}"/>
              </a:ext>
            </a:extLst>
          </p:cNvPr>
          <p:cNvCxnSpPr>
            <a:cxnSpLocks/>
          </p:cNvCxnSpPr>
          <p:nvPr/>
        </p:nvCxnSpPr>
        <p:spPr>
          <a:xfrm flipV="1">
            <a:off x="16521476" y="0"/>
            <a:ext cx="0" cy="3969101"/>
          </a:xfrm>
          <a:prstGeom prst="straightConnector1">
            <a:avLst/>
          </a:prstGeom>
          <a:noFill/>
          <a:ln w="38100" cap="flat" cmpd="sng">
            <a:solidFill>
              <a:srgbClr val="CCFFA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7" name="Google Shape;497;p19">
            <a:extLst>
              <a:ext uri="{FF2B5EF4-FFF2-40B4-BE49-F238E27FC236}">
                <a16:creationId xmlns:a16="http://schemas.microsoft.com/office/drawing/2014/main" id="{3D612F4B-E2B5-AD8C-D16C-1D28055694DE}"/>
              </a:ext>
            </a:extLst>
          </p:cNvPr>
          <p:cNvSpPr txBox="1"/>
          <p:nvPr/>
        </p:nvSpPr>
        <p:spPr>
          <a:xfrm>
            <a:off x="837021" y="262280"/>
            <a:ext cx="12945790" cy="151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3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000" b="0" i="0" u="sng" strike="noStrike" kern="0" cap="none" spc="0" normalizeH="0" baseline="0" noProof="0" dirty="0">
                <a:ln>
                  <a:noFill/>
                </a:ln>
                <a:solidFill>
                  <a:srgbClr val="CCFFA4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Cosine Similarity Workflow</a:t>
            </a:r>
            <a:endParaRPr kumimoji="0" lang="en-US" sz="105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98" name="Google Shape;498;p19">
            <a:extLst>
              <a:ext uri="{FF2B5EF4-FFF2-40B4-BE49-F238E27FC236}">
                <a16:creationId xmlns:a16="http://schemas.microsoft.com/office/drawing/2014/main" id="{682A0A1D-8AC1-47DA-446B-FA3B8B48BE0B}"/>
              </a:ext>
            </a:extLst>
          </p:cNvPr>
          <p:cNvSpPr txBox="1"/>
          <p:nvPr/>
        </p:nvSpPr>
        <p:spPr>
          <a:xfrm>
            <a:off x="15561899" y="4008729"/>
            <a:ext cx="1760974" cy="217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299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1500" b="0" i="0" u="none" strike="noStrike" kern="0" cap="none" spc="0" normalizeH="0" baseline="0" noProof="0" dirty="0">
                <a:ln>
                  <a:noFill/>
                </a:ln>
                <a:solidFill>
                  <a:srgbClr val="CCFFA4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02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4" name="Google Shape;487;p19">
            <a:extLst>
              <a:ext uri="{FF2B5EF4-FFF2-40B4-BE49-F238E27FC236}">
                <a16:creationId xmlns:a16="http://schemas.microsoft.com/office/drawing/2014/main" id="{8F39052A-BFA4-6F37-8D4E-0E96001BB3F5}"/>
              </a:ext>
            </a:extLst>
          </p:cNvPr>
          <p:cNvCxnSpPr>
            <a:cxnSpLocks/>
          </p:cNvCxnSpPr>
          <p:nvPr/>
        </p:nvCxnSpPr>
        <p:spPr>
          <a:xfrm flipV="1">
            <a:off x="16521476" y="6298849"/>
            <a:ext cx="0" cy="3969101"/>
          </a:xfrm>
          <a:prstGeom prst="straightConnector1">
            <a:avLst/>
          </a:prstGeom>
          <a:noFill/>
          <a:ln w="38100" cap="flat" cmpd="sng">
            <a:solidFill>
              <a:srgbClr val="CCFFA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459D222-AE48-07B0-BF0B-F9EBE105BA4D}"/>
              </a:ext>
            </a:extLst>
          </p:cNvPr>
          <p:cNvSpPr txBox="1"/>
          <p:nvPr/>
        </p:nvSpPr>
        <p:spPr>
          <a:xfrm>
            <a:off x="837021" y="2284483"/>
            <a:ext cx="13563963" cy="394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Step 3:  Compute Cosine Similarity using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00"/>
                </a:highlight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CosineSimilarityCalculation()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method.</a:t>
            </a:r>
          </a:p>
          <a:p>
            <a:pPr marL="0" marR="0" lvl="1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	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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	Uses the dot product and magnitudes of the vector for calculation.</a:t>
            </a:r>
          </a:p>
          <a:p>
            <a:pPr marL="0" marR="0" lvl="1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	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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	Output a score between 0 (no similarity) and 1 (identical).</a:t>
            </a:r>
          </a:p>
          <a:p>
            <a:pPr marL="0" marR="0" lvl="1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457200" marR="0" lvl="1" indent="-4572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Step 4: Save Results to CSV using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00"/>
                </a:highlight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SaveOutputToCsv()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method.</a:t>
            </a:r>
          </a:p>
          <a:p>
            <a:pPr marL="0" marR="0" lvl="1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	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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	Stores similarity scores for analysis and reporting.</a:t>
            </a:r>
          </a:p>
          <a:p>
            <a:pPr marL="571500" marR="0" lvl="0" indent="-5715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2144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D29F"/>
        </a:solidFill>
        <a:effectLst/>
      </p:bgPr>
    </p:bg>
    <p:spTree>
      <p:nvGrpSpPr>
        <p:cNvPr id="1" name="Shape 506">
          <a:extLst>
            <a:ext uri="{FF2B5EF4-FFF2-40B4-BE49-F238E27FC236}">
              <a16:creationId xmlns:a16="http://schemas.microsoft.com/office/drawing/2014/main" id="{A9A4FA91-73E8-DCA3-48F7-D0F49D09C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7" name="Google Shape;507;p20">
            <a:extLst>
              <a:ext uri="{FF2B5EF4-FFF2-40B4-BE49-F238E27FC236}">
                <a16:creationId xmlns:a16="http://schemas.microsoft.com/office/drawing/2014/main" id="{EE1EA39F-DEDF-124A-223B-28347B82AC21}"/>
              </a:ext>
            </a:extLst>
          </p:cNvPr>
          <p:cNvGrpSpPr/>
          <p:nvPr/>
        </p:nvGrpSpPr>
        <p:grpSpPr>
          <a:xfrm>
            <a:off x="0" y="1238812"/>
            <a:ext cx="18288000" cy="4879047"/>
            <a:chOff x="0" y="25400"/>
            <a:chExt cx="24384000" cy="6505396"/>
          </a:xfrm>
        </p:grpSpPr>
        <p:cxnSp>
          <p:nvCxnSpPr>
            <p:cNvPr id="508" name="Google Shape;508;p20">
              <a:extLst>
                <a:ext uri="{FF2B5EF4-FFF2-40B4-BE49-F238E27FC236}">
                  <a16:creationId xmlns:a16="http://schemas.microsoft.com/office/drawing/2014/main" id="{02D54275-CAAF-0DBB-AF58-F374101CA072}"/>
                </a:ext>
              </a:extLst>
            </p:cNvPr>
            <p:cNvCxnSpPr/>
            <p:nvPr/>
          </p:nvCxnSpPr>
          <p:spPr>
            <a:xfrm>
              <a:off x="0" y="25400"/>
              <a:ext cx="24384000" cy="0"/>
            </a:xfrm>
            <a:prstGeom prst="straightConnector1">
              <a:avLst/>
            </a:prstGeom>
            <a:noFill/>
            <a:ln w="50800" cap="flat" cmpd="sng">
              <a:solidFill>
                <a:srgbClr val="F5F6F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09" name="Google Shape;509;p20">
              <a:extLst>
                <a:ext uri="{FF2B5EF4-FFF2-40B4-BE49-F238E27FC236}">
                  <a16:creationId xmlns:a16="http://schemas.microsoft.com/office/drawing/2014/main" id="{2A14FB34-7FE4-6523-21A8-6DC11B6ADF80}"/>
                </a:ext>
              </a:extLst>
            </p:cNvPr>
            <p:cNvCxnSpPr/>
            <p:nvPr/>
          </p:nvCxnSpPr>
          <p:spPr>
            <a:xfrm>
              <a:off x="0" y="1651749"/>
              <a:ext cx="24384000" cy="0"/>
            </a:xfrm>
            <a:prstGeom prst="straightConnector1">
              <a:avLst/>
            </a:prstGeom>
            <a:noFill/>
            <a:ln w="50800" cap="flat" cmpd="sng">
              <a:solidFill>
                <a:srgbClr val="F5F6F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0" name="Google Shape;510;p20">
              <a:extLst>
                <a:ext uri="{FF2B5EF4-FFF2-40B4-BE49-F238E27FC236}">
                  <a16:creationId xmlns:a16="http://schemas.microsoft.com/office/drawing/2014/main" id="{C71FC4E8-153E-7438-2CF6-B31552B7663D}"/>
                </a:ext>
              </a:extLst>
            </p:cNvPr>
            <p:cNvCxnSpPr/>
            <p:nvPr/>
          </p:nvCxnSpPr>
          <p:spPr>
            <a:xfrm>
              <a:off x="0" y="3278098"/>
              <a:ext cx="24384000" cy="0"/>
            </a:xfrm>
            <a:prstGeom prst="straightConnector1">
              <a:avLst/>
            </a:prstGeom>
            <a:noFill/>
            <a:ln w="50800" cap="flat" cmpd="sng">
              <a:solidFill>
                <a:srgbClr val="F5F6F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1" name="Google Shape;511;p20">
              <a:extLst>
                <a:ext uri="{FF2B5EF4-FFF2-40B4-BE49-F238E27FC236}">
                  <a16:creationId xmlns:a16="http://schemas.microsoft.com/office/drawing/2014/main" id="{05B6BF3F-D21F-CBF1-1A1B-668AA0A76468}"/>
                </a:ext>
              </a:extLst>
            </p:cNvPr>
            <p:cNvCxnSpPr/>
            <p:nvPr/>
          </p:nvCxnSpPr>
          <p:spPr>
            <a:xfrm>
              <a:off x="0" y="4904447"/>
              <a:ext cx="24384000" cy="0"/>
            </a:xfrm>
            <a:prstGeom prst="straightConnector1">
              <a:avLst/>
            </a:prstGeom>
            <a:noFill/>
            <a:ln w="50800" cap="flat" cmpd="sng">
              <a:solidFill>
                <a:srgbClr val="F5F6F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2" name="Google Shape;512;p20">
              <a:extLst>
                <a:ext uri="{FF2B5EF4-FFF2-40B4-BE49-F238E27FC236}">
                  <a16:creationId xmlns:a16="http://schemas.microsoft.com/office/drawing/2014/main" id="{0E054C6C-C5FC-576C-7871-C00EB4A6B71E}"/>
                </a:ext>
              </a:extLst>
            </p:cNvPr>
            <p:cNvCxnSpPr/>
            <p:nvPr/>
          </p:nvCxnSpPr>
          <p:spPr>
            <a:xfrm>
              <a:off x="0" y="6530796"/>
              <a:ext cx="24384000" cy="0"/>
            </a:xfrm>
            <a:prstGeom prst="straightConnector1">
              <a:avLst/>
            </a:prstGeom>
            <a:noFill/>
            <a:ln w="50800" cap="flat" cmpd="sng">
              <a:solidFill>
                <a:srgbClr val="F5F6F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14" name="Google Shape;514;p20">
            <a:extLst>
              <a:ext uri="{FF2B5EF4-FFF2-40B4-BE49-F238E27FC236}">
                <a16:creationId xmlns:a16="http://schemas.microsoft.com/office/drawing/2014/main" id="{876F3C0B-66FF-9391-5984-4160F236AD7D}"/>
              </a:ext>
            </a:extLst>
          </p:cNvPr>
          <p:cNvGrpSpPr/>
          <p:nvPr/>
        </p:nvGrpSpPr>
        <p:grpSpPr>
          <a:xfrm>
            <a:off x="0" y="6993084"/>
            <a:ext cx="18288000" cy="3293916"/>
            <a:chOff x="0" y="-85725"/>
            <a:chExt cx="4816593" cy="867533"/>
          </a:xfrm>
        </p:grpSpPr>
        <p:sp>
          <p:nvSpPr>
            <p:cNvPr id="515" name="Google Shape;515;p20">
              <a:extLst>
                <a:ext uri="{FF2B5EF4-FFF2-40B4-BE49-F238E27FC236}">
                  <a16:creationId xmlns:a16="http://schemas.microsoft.com/office/drawing/2014/main" id="{5057A344-3B86-E166-3B81-E5C1196E5947}"/>
                </a:ext>
              </a:extLst>
            </p:cNvPr>
            <p:cNvSpPr/>
            <p:nvPr/>
          </p:nvSpPr>
          <p:spPr>
            <a:xfrm>
              <a:off x="0" y="0"/>
              <a:ext cx="4816592" cy="781808"/>
            </a:xfrm>
            <a:custGeom>
              <a:avLst/>
              <a:gdLst/>
              <a:ahLst/>
              <a:cxnLst/>
              <a:rect l="l" t="t" r="r" b="b"/>
              <a:pathLst>
                <a:path w="4816592" h="781808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781808"/>
                  </a:lnTo>
                  <a:lnTo>
                    <a:pt x="0" y="781808"/>
                  </a:lnTo>
                  <a:close/>
                </a:path>
              </a:pathLst>
            </a:custGeom>
            <a:solidFill>
              <a:srgbClr val="08524D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0">
              <a:extLst>
                <a:ext uri="{FF2B5EF4-FFF2-40B4-BE49-F238E27FC236}">
                  <a16:creationId xmlns:a16="http://schemas.microsoft.com/office/drawing/2014/main" id="{ADBDE865-C8C1-2EEC-33F4-FC82A55DCA48}"/>
                </a:ext>
              </a:extLst>
            </p:cNvPr>
            <p:cNvSpPr txBox="1"/>
            <p:nvPr/>
          </p:nvSpPr>
          <p:spPr>
            <a:xfrm>
              <a:off x="0" y="-85725"/>
              <a:ext cx="4816593" cy="8675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7" name="Google Shape;517;p20">
            <a:extLst>
              <a:ext uri="{FF2B5EF4-FFF2-40B4-BE49-F238E27FC236}">
                <a16:creationId xmlns:a16="http://schemas.microsoft.com/office/drawing/2014/main" id="{000529AF-7922-3DBF-27DA-E91E3B8CC76C}"/>
              </a:ext>
            </a:extLst>
          </p:cNvPr>
          <p:cNvSpPr txBox="1"/>
          <p:nvPr/>
        </p:nvSpPr>
        <p:spPr>
          <a:xfrm>
            <a:off x="1088483" y="7720421"/>
            <a:ext cx="3230959" cy="236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05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18" name="Google Shape;518;p20">
            <a:extLst>
              <a:ext uri="{FF2B5EF4-FFF2-40B4-BE49-F238E27FC236}">
                <a16:creationId xmlns:a16="http://schemas.microsoft.com/office/drawing/2014/main" id="{9531C094-6EBA-E48B-9DB2-3B917923FF20}"/>
              </a:ext>
            </a:extLst>
          </p:cNvPr>
          <p:cNvSpPr txBox="1"/>
          <p:nvPr/>
        </p:nvSpPr>
        <p:spPr>
          <a:xfrm>
            <a:off x="-4" y="7828426"/>
            <a:ext cx="18288000" cy="217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1500" b="0" i="0" u="none" strike="noStrike" kern="0" cap="none" spc="0" normalizeH="0" baseline="0" noProof="0" dirty="0">
                <a:ln>
                  <a:noFill/>
                </a:ln>
                <a:solidFill>
                  <a:srgbClr val="CCFFA4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SAMPLE RESULTS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" name="Google Shape;341;p17">
            <a:extLst>
              <a:ext uri="{FF2B5EF4-FFF2-40B4-BE49-F238E27FC236}">
                <a16:creationId xmlns:a16="http://schemas.microsoft.com/office/drawing/2014/main" id="{A99FC9CA-A93C-DC5C-BCDA-7A845411D10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59661"/>
          <a:stretch/>
        </p:blipFill>
        <p:spPr>
          <a:xfrm>
            <a:off x="15477371" y="1366771"/>
            <a:ext cx="2810625" cy="902575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689;p25">
            <a:extLst>
              <a:ext uri="{FF2B5EF4-FFF2-40B4-BE49-F238E27FC236}">
                <a16:creationId xmlns:a16="http://schemas.microsoft.com/office/drawing/2014/main" id="{E81A0E3A-59B9-B349-FD71-ADECE92082F2}"/>
              </a:ext>
            </a:extLst>
          </p:cNvPr>
          <p:cNvSpPr/>
          <p:nvPr/>
        </p:nvSpPr>
        <p:spPr>
          <a:xfrm>
            <a:off x="7315200" y="1216791"/>
            <a:ext cx="7581900" cy="6101780"/>
          </a:xfrm>
          <a:custGeom>
            <a:avLst/>
            <a:gdLst/>
            <a:ahLst/>
            <a:cxnLst/>
            <a:rect l="l" t="t" r="r" b="b"/>
            <a:pathLst>
              <a:path w="1325869" h="1082391" extrusionOk="0">
                <a:moveTo>
                  <a:pt x="0" y="0"/>
                </a:moveTo>
                <a:lnTo>
                  <a:pt x="1325869" y="0"/>
                </a:lnTo>
                <a:lnTo>
                  <a:pt x="1325869" y="1082391"/>
                </a:lnTo>
                <a:lnTo>
                  <a:pt x="0" y="108239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2850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A9341B9-47D4-13A1-12F6-3040F199996F}"/>
              </a:ext>
            </a:extLst>
          </p:cNvPr>
          <p:cNvSpPr txBox="1"/>
          <p:nvPr/>
        </p:nvSpPr>
        <p:spPr>
          <a:xfrm>
            <a:off x="1" y="209176"/>
            <a:ext cx="18288000" cy="741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3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00" b="0" i="0" u="sng" strike="noStrike" kern="0" cap="none" spc="0" normalizeH="0" baseline="0" noProof="0" dirty="0">
                <a:ln>
                  <a:noFill/>
                </a:ln>
                <a:solidFill>
                  <a:srgbClr val="CCFFA4"/>
                </a:solidFill>
                <a:effectLst/>
                <a:uLnTx/>
                <a:uFillTx/>
                <a:latin typeface="Rajdhani"/>
                <a:cs typeface="Rajdhani"/>
                <a:sym typeface="Rajdhani"/>
              </a:rPr>
              <a:t>SAMPLE RESULT 1:</a:t>
            </a:r>
            <a:r>
              <a:rPr kumimoji="0" lang="en-US" sz="3600" b="0" i="0" strike="noStrike" kern="0" cap="none" spc="0" normalizeH="0" baseline="0" noProof="0" dirty="0">
                <a:ln>
                  <a:noFill/>
                </a:ln>
                <a:solidFill>
                  <a:srgbClr val="CCFFA4"/>
                </a:solidFill>
                <a:effectLst/>
                <a:uLnTx/>
                <a:uFillTx/>
                <a:latin typeface="Rajdhani"/>
                <a:cs typeface="Rajdhani"/>
                <a:sym typeface="Rajdhani"/>
              </a:rPr>
              <a:t> Semantic Analysis Between Reference Words and Categories</a:t>
            </a:r>
            <a:endParaRPr kumimoji="0" lang="en-US" sz="1600" b="0" i="0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E340D1D-D430-767B-686D-B524320F7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153" y="2880124"/>
            <a:ext cx="14881412" cy="54505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D7460B-91D2-CD99-D5E3-C59A4FFEE544}"/>
              </a:ext>
            </a:extLst>
          </p:cNvPr>
          <p:cNvSpPr txBox="1"/>
          <p:nvPr/>
        </p:nvSpPr>
        <p:spPr>
          <a:xfrm>
            <a:off x="1667435" y="1956334"/>
            <a:ext cx="15456309" cy="1358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Following embeddings were generated using text-embedding-3-small model.</a:t>
            </a:r>
          </a:p>
          <a:p>
            <a:pPr marL="571500" marR="0" lvl="0" indent="-5715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151737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F4BBD-76CF-6A60-543E-EFA7979DDE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C02AF1C-F69D-8929-B2D1-D3F2CE402FCD}"/>
              </a:ext>
            </a:extLst>
          </p:cNvPr>
          <p:cNvSpPr txBox="1"/>
          <p:nvPr/>
        </p:nvSpPr>
        <p:spPr>
          <a:xfrm>
            <a:off x="2211680" y="107736"/>
            <a:ext cx="17771806" cy="741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3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00" b="0" i="0" u="sng" strike="noStrike" kern="0" cap="none" spc="0" normalizeH="0" baseline="0" noProof="0" dirty="0">
                <a:ln>
                  <a:noFill/>
                </a:ln>
                <a:solidFill>
                  <a:srgbClr val="CCFFA4"/>
                </a:solidFill>
                <a:effectLst/>
                <a:uLnTx/>
                <a:uFillTx/>
                <a:latin typeface="Rajdhani"/>
                <a:cs typeface="Rajdhani"/>
                <a:sym typeface="Rajdhani"/>
              </a:rPr>
              <a:t>Semantic Analysis Between Reference Words and Categories</a:t>
            </a:r>
            <a:endParaRPr kumimoji="0" lang="en-US" sz="16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55577C-FA0E-AC23-9F37-6C8BF1F107AE}"/>
              </a:ext>
            </a:extLst>
          </p:cNvPr>
          <p:cNvSpPr txBox="1"/>
          <p:nvPr/>
        </p:nvSpPr>
        <p:spPr>
          <a:xfrm>
            <a:off x="2211680" y="1962216"/>
            <a:ext cx="13734306" cy="1358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Bar graph shows the similarity between different words and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recpective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categories.</a:t>
            </a:r>
          </a:p>
          <a:p>
            <a:pPr marL="571500" marR="0" lvl="0" indent="-5715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" name="Picture 3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1ACF76F5-64D0-4C62-FA6D-C80530AD9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014" y="2641505"/>
            <a:ext cx="13603972" cy="668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98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35B48-CE66-3A88-00D4-BCF971F77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CE073AB-88F7-6451-E7A7-C1F0D5583619}"/>
              </a:ext>
            </a:extLst>
          </p:cNvPr>
          <p:cNvSpPr txBox="1"/>
          <p:nvPr/>
        </p:nvSpPr>
        <p:spPr>
          <a:xfrm>
            <a:off x="215153" y="615459"/>
            <a:ext cx="18288000" cy="741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3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00" b="0" i="0" u="sng" strike="noStrike" kern="0" cap="none" spc="0" normalizeH="0" baseline="0" noProof="0" dirty="0">
                <a:ln>
                  <a:noFill/>
                </a:ln>
                <a:solidFill>
                  <a:srgbClr val="CCFFA4"/>
                </a:solidFill>
                <a:effectLst/>
                <a:uLnTx/>
                <a:uFillTx/>
                <a:latin typeface="Rajdhani"/>
                <a:cs typeface="Rajdhani"/>
                <a:sym typeface="Rajdhani"/>
              </a:rPr>
              <a:t>SAMPLE RESULT 2:</a:t>
            </a:r>
            <a:r>
              <a:rPr kumimoji="0" lang="en-US" sz="3600" b="0" i="0" strike="noStrike" kern="0" cap="none" spc="0" normalizeH="0" baseline="0" noProof="0" dirty="0">
                <a:ln>
                  <a:noFill/>
                </a:ln>
                <a:solidFill>
                  <a:srgbClr val="CCFFA4"/>
                </a:solidFill>
                <a:effectLst/>
                <a:uLnTx/>
                <a:uFillTx/>
                <a:latin typeface="Rajdhani"/>
                <a:cs typeface="Rajdhani"/>
                <a:sym typeface="Rajdhani"/>
              </a:rPr>
              <a:t> Semantic Analysis Between Job Skills and Reference Resumes </a:t>
            </a:r>
            <a:endParaRPr kumimoji="0" lang="en-US" sz="1600" b="0" i="0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5BDCF5-7073-B526-DA5B-4009BB3985D5}"/>
              </a:ext>
            </a:extLst>
          </p:cNvPr>
          <p:cNvSpPr txBox="1"/>
          <p:nvPr/>
        </p:nvSpPr>
        <p:spPr>
          <a:xfrm>
            <a:off x="2773282" y="2333616"/>
            <a:ext cx="12741433" cy="159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Following embeddings were generated using text-embedding-3-large model.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" name="Picture 6" descr="A white grid with black text&#10;&#10;AI-generated content may be incorrect.">
            <a:extLst>
              <a:ext uri="{FF2B5EF4-FFF2-40B4-BE49-F238E27FC236}">
                <a16:creationId xmlns:a16="http://schemas.microsoft.com/office/drawing/2014/main" id="{92487FBD-4CC2-8EEB-8E38-BCD0B4BB9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283" y="2923254"/>
            <a:ext cx="12741433" cy="635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612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6151E-29CB-501B-AFE2-D240CC510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43942F-A9A1-DE62-B7C8-9E4DD994D1FD}"/>
              </a:ext>
            </a:extLst>
          </p:cNvPr>
          <p:cNvSpPr txBox="1"/>
          <p:nvPr/>
        </p:nvSpPr>
        <p:spPr>
          <a:xfrm>
            <a:off x="2277614" y="262426"/>
            <a:ext cx="17771806" cy="741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3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00" b="0" i="0" u="sng" strike="noStrike" kern="0" cap="none" spc="0" normalizeH="0" baseline="0" noProof="0" dirty="0">
                <a:ln>
                  <a:noFill/>
                </a:ln>
                <a:solidFill>
                  <a:srgbClr val="CCFFA4"/>
                </a:solidFill>
                <a:effectLst/>
                <a:uLnTx/>
                <a:uFillTx/>
                <a:latin typeface="Rajdhani"/>
                <a:cs typeface="Rajdhani"/>
                <a:sym typeface="Rajdhani"/>
              </a:rPr>
              <a:t>Semantic Analysis Between Different Job Skills and Reference Resume</a:t>
            </a:r>
            <a:endParaRPr kumimoji="0" lang="en-US" sz="16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AD6B45-5694-FD36-ECDD-0703BFD02511}"/>
              </a:ext>
            </a:extLst>
          </p:cNvPr>
          <p:cNvSpPr txBox="1"/>
          <p:nvPr/>
        </p:nvSpPr>
        <p:spPr>
          <a:xfrm>
            <a:off x="2725581" y="1902152"/>
            <a:ext cx="13271818" cy="2624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Visualization of the experiment shows similarity according  job role skills and resumes.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2" descr="A graph with a purple bar&#10;&#10;AI-generated content may be incorrect.">
            <a:extLst>
              <a:ext uri="{FF2B5EF4-FFF2-40B4-BE49-F238E27FC236}">
                <a16:creationId xmlns:a16="http://schemas.microsoft.com/office/drawing/2014/main" id="{13932F37-29E6-010F-B20E-22FAA6DFB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581" y="3023883"/>
            <a:ext cx="12836837" cy="625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7184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646;p23">
            <a:extLst>
              <a:ext uri="{FF2B5EF4-FFF2-40B4-BE49-F238E27FC236}">
                <a16:creationId xmlns:a16="http://schemas.microsoft.com/office/drawing/2014/main" id="{02B84509-D13D-89EB-0ACE-21B84FB8D52C}"/>
              </a:ext>
            </a:extLst>
          </p:cNvPr>
          <p:cNvSpPr txBox="1"/>
          <p:nvPr/>
        </p:nvSpPr>
        <p:spPr>
          <a:xfrm>
            <a:off x="0" y="586269"/>
            <a:ext cx="18287999" cy="1988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3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8" b="0" i="0" u="sng" strike="noStrike" cap="none" dirty="0">
                <a:solidFill>
                  <a:srgbClr val="CCFFA4"/>
                </a:solidFill>
                <a:latin typeface="Rajdhani"/>
                <a:ea typeface="Rajdhani"/>
                <a:cs typeface="Rajdhani"/>
                <a:sym typeface="Rajdhani"/>
              </a:rPr>
              <a:t>CONLUSION</a:t>
            </a:r>
            <a:endParaRPr lang="en-US" u="sn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79B03E-C4AE-4D9C-65D3-AF5DB7046EDC}"/>
              </a:ext>
            </a:extLst>
          </p:cNvPr>
          <p:cNvSpPr txBox="1"/>
          <p:nvPr/>
        </p:nvSpPr>
        <p:spPr>
          <a:xfrm>
            <a:off x="0" y="3248168"/>
            <a:ext cx="18288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Rajdhani" panose="020B0604020202020204" charset="0"/>
                <a:cs typeface="Rajdhani" panose="020B0604020202020204" charset="0"/>
              </a:rPr>
              <a:t>This project presents a </a:t>
            </a:r>
            <a:r>
              <a:rPr lang="en-US" sz="3600" b="1" dirty="0">
                <a:solidFill>
                  <a:schemeClr val="bg1"/>
                </a:solidFill>
                <a:latin typeface="Rajdhani" panose="020B0604020202020204" charset="0"/>
                <a:cs typeface="Rajdhani" panose="020B0604020202020204" charset="0"/>
              </a:rPr>
              <a:t>scalable and modular framework</a:t>
            </a:r>
            <a:r>
              <a:rPr lang="en-US" sz="3600" dirty="0">
                <a:solidFill>
                  <a:schemeClr val="bg1"/>
                </a:solidFill>
                <a:latin typeface="Rajdhani" panose="020B0604020202020204" charset="0"/>
                <a:cs typeface="Rajdhani" panose="020B0604020202020204" charset="0"/>
              </a:rPr>
              <a:t> for </a:t>
            </a:r>
            <a:r>
              <a:rPr lang="en-US" sz="3600" b="1" dirty="0">
                <a:solidFill>
                  <a:schemeClr val="bg1"/>
                </a:solidFill>
                <a:latin typeface="Rajdhani" panose="020B0604020202020204" charset="0"/>
                <a:cs typeface="Rajdhani" panose="020B0604020202020204" charset="0"/>
              </a:rPr>
              <a:t>semantic similarity analysis</a:t>
            </a:r>
            <a:r>
              <a:rPr lang="en-US" sz="3600" dirty="0">
                <a:solidFill>
                  <a:schemeClr val="bg1"/>
                </a:solidFill>
                <a:latin typeface="Rajdhani" panose="020B0604020202020204" charset="0"/>
                <a:cs typeface="Rajdhani" panose="020B0604020202020204" charset="0"/>
              </a:rPr>
              <a:t>, integrating </a:t>
            </a:r>
            <a:r>
              <a:rPr lang="en-US" sz="3600" b="1" dirty="0">
                <a:solidFill>
                  <a:schemeClr val="bg1"/>
                </a:solidFill>
                <a:latin typeface="Rajdhani" panose="020B0604020202020204" charset="0"/>
                <a:cs typeface="Rajdhani" panose="020B0604020202020204" charset="0"/>
              </a:rPr>
              <a:t>data extraction, embedding generation, and similarity computation</a:t>
            </a:r>
            <a:r>
              <a:rPr lang="en-US" sz="3600" dirty="0">
                <a:solidFill>
                  <a:schemeClr val="bg1"/>
                </a:solidFill>
                <a:latin typeface="Rajdhani" panose="020B0604020202020204" charset="0"/>
                <a:cs typeface="Rajdhani" panose="020B0604020202020204" charset="0"/>
              </a:rPr>
              <a:t>. By leveraging advanced </a:t>
            </a:r>
            <a:r>
              <a:rPr lang="en-US" sz="3600" b="1" dirty="0">
                <a:solidFill>
                  <a:schemeClr val="bg1"/>
                </a:solidFill>
                <a:latin typeface="Rajdhani" panose="020B0604020202020204" charset="0"/>
                <a:cs typeface="Rajdhani" panose="020B0604020202020204" charset="0"/>
              </a:rPr>
              <a:t>embedding techniques and cosine similarity</a:t>
            </a:r>
            <a:r>
              <a:rPr lang="en-US" sz="3600" dirty="0">
                <a:solidFill>
                  <a:schemeClr val="bg1"/>
                </a:solidFill>
                <a:latin typeface="Rajdhani" panose="020B0604020202020204" charset="0"/>
                <a:cs typeface="Rajdhani" panose="020B0604020202020204" charset="0"/>
              </a:rPr>
              <a:t>, the system enables </a:t>
            </a:r>
            <a:r>
              <a:rPr lang="en-US" sz="3600" b="1" dirty="0">
                <a:solidFill>
                  <a:schemeClr val="bg1"/>
                </a:solidFill>
                <a:latin typeface="Rajdhani" panose="020B0604020202020204" charset="0"/>
                <a:cs typeface="Rajdhani" panose="020B0604020202020204" charset="0"/>
              </a:rPr>
              <a:t>efficient and precise text comparisons</a:t>
            </a:r>
            <a:r>
              <a:rPr lang="en-US" sz="3600" dirty="0">
                <a:solidFill>
                  <a:schemeClr val="bg1"/>
                </a:solidFill>
                <a:latin typeface="Rajdhani" panose="020B0604020202020204" charset="0"/>
                <a:cs typeface="Rajdhani" panose="020B0604020202020204" charset="0"/>
              </a:rPr>
              <a:t>. The framework is designed for </a:t>
            </a:r>
            <a:r>
              <a:rPr lang="en-US" sz="3600" b="1" dirty="0">
                <a:solidFill>
                  <a:schemeClr val="bg1"/>
                </a:solidFill>
                <a:latin typeface="Rajdhani" panose="020B0604020202020204" charset="0"/>
                <a:cs typeface="Rajdhani" panose="020B0604020202020204" charset="0"/>
              </a:rPr>
              <a:t>automation and scalability</a:t>
            </a:r>
            <a:r>
              <a:rPr lang="en-US" sz="3600" dirty="0">
                <a:solidFill>
                  <a:schemeClr val="bg1"/>
                </a:solidFill>
                <a:latin typeface="Rajdhani" panose="020B0604020202020204" charset="0"/>
                <a:cs typeface="Rajdhani" panose="020B0604020202020204" charset="0"/>
              </a:rPr>
              <a:t>, making it applicable to </a:t>
            </a:r>
            <a:r>
              <a:rPr lang="en-US" sz="3600" b="1" dirty="0">
                <a:solidFill>
                  <a:schemeClr val="bg1"/>
                </a:solidFill>
                <a:latin typeface="Rajdhani" panose="020B0604020202020204" charset="0"/>
                <a:cs typeface="Rajdhani" panose="020B0604020202020204" charset="0"/>
              </a:rPr>
              <a:t>document clustering, recommendation systems, and anomaly detection</a:t>
            </a:r>
            <a:r>
              <a:rPr lang="en-US" sz="3600" dirty="0">
                <a:solidFill>
                  <a:schemeClr val="bg1"/>
                </a:solidFill>
                <a:latin typeface="Rajdhani" panose="020B0604020202020204" charset="0"/>
                <a:cs typeface="Rajdhani" panose="020B0604020202020204" charset="0"/>
              </a:rPr>
              <a:t>. </a:t>
            </a:r>
            <a:endParaRPr lang="en-US" sz="2800" dirty="0">
              <a:solidFill>
                <a:schemeClr val="bg1"/>
              </a:solidFill>
              <a:latin typeface="Rajdhani" panose="020B0604020202020204" charset="0"/>
              <a:cs typeface="Rajdhani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4421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524D"/>
        </a:solidFill>
        <a:effectLst/>
      </p:bgPr>
    </p:bg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1" name="Google Shape;621;p23"/>
          <p:cNvGraphicFramePr/>
          <p:nvPr>
            <p:extLst>
              <p:ext uri="{D42A27DB-BD31-4B8C-83A1-F6EECF244321}">
                <p14:modId xmlns:p14="http://schemas.microsoft.com/office/powerpoint/2010/main" val="3971052829"/>
              </p:ext>
            </p:extLst>
          </p:nvPr>
        </p:nvGraphicFramePr>
        <p:xfrm>
          <a:off x="0" y="2261808"/>
          <a:ext cx="18288001" cy="7651935"/>
        </p:xfrm>
        <a:graphic>
          <a:graphicData uri="http://schemas.openxmlformats.org/drawingml/2006/table">
            <a:tbl>
              <a:tblPr>
                <a:noFill/>
                <a:tableStyleId>{1C26DE01-F523-4318-A409-E3855CED85CC}</a:tableStyleId>
              </a:tblPr>
              <a:tblGrid>
                <a:gridCol w="2758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1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1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1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11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411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411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411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9411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790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 dirty="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December 2024</a:t>
                      </a:r>
                      <a:endParaRPr sz="1100" u="none" strike="noStrike" cap="none" dirty="0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 dirty="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January 2025</a:t>
                      </a:r>
                      <a:endParaRPr sz="1100" u="none" strike="noStrike" cap="none" dirty="0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 dirty="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February 2025</a:t>
                      </a:r>
                      <a:endParaRPr sz="1100" u="none" strike="noStrike" cap="none" dirty="0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 dirty="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March 2025</a:t>
                      </a:r>
                      <a:endParaRPr sz="1100" u="none" strike="noStrike" cap="none" dirty="0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Documentation &amp; Submission</a:t>
                      </a:r>
                      <a:endParaRPr sz="1100" u="none" strike="noStrike" cap="none" dirty="0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6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Improvements</a:t>
                      </a:r>
                      <a:endParaRPr sz="1100" u="none" strike="noStrike" cap="none" dirty="0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6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Unit Testing</a:t>
                      </a:r>
                      <a:endParaRPr sz="1100" u="none" strike="noStrike" cap="none" dirty="0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6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Development</a:t>
                      </a:r>
                      <a:endParaRPr sz="1100" u="none" strike="noStrike" cap="none" dirty="0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6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Design</a:t>
                      </a:r>
                      <a:endParaRPr sz="1100" u="none" strike="noStrike" cap="none" dirty="0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6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Analysis</a:t>
                      </a:r>
                      <a:endParaRPr sz="1100" u="none" strike="noStrike" cap="none" dirty="0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6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Planning &amp; Research</a:t>
                      </a:r>
                      <a:endParaRPr sz="1100" u="none" strike="noStrike" cap="none" dirty="0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622" name="Google Shape;622;p23"/>
          <p:cNvGrpSpPr/>
          <p:nvPr/>
        </p:nvGrpSpPr>
        <p:grpSpPr>
          <a:xfrm>
            <a:off x="4180310" y="8754511"/>
            <a:ext cx="1337721" cy="798373"/>
            <a:chOff x="0" y="-85725"/>
            <a:chExt cx="352321" cy="210271"/>
          </a:xfrm>
        </p:grpSpPr>
        <p:sp>
          <p:nvSpPr>
            <p:cNvPr id="623" name="Google Shape;623;p23"/>
            <p:cNvSpPr/>
            <p:nvPr/>
          </p:nvSpPr>
          <p:spPr>
            <a:xfrm>
              <a:off x="0" y="0"/>
              <a:ext cx="352321" cy="124546"/>
            </a:xfrm>
            <a:custGeom>
              <a:avLst/>
              <a:gdLst/>
              <a:ahLst/>
              <a:cxnLst/>
              <a:rect l="l" t="t" r="r" b="b"/>
              <a:pathLst>
                <a:path w="352321" h="124546" extrusionOk="0">
                  <a:moveTo>
                    <a:pt x="0" y="0"/>
                  </a:moveTo>
                  <a:lnTo>
                    <a:pt x="352321" y="0"/>
                  </a:lnTo>
                  <a:lnTo>
                    <a:pt x="352321" y="124546"/>
                  </a:lnTo>
                  <a:lnTo>
                    <a:pt x="0" y="124546"/>
                  </a:lnTo>
                  <a:close/>
                </a:path>
              </a:pathLst>
            </a:custGeom>
            <a:solidFill>
              <a:srgbClr val="CCFFA4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" name="Google Shape;624;p23"/>
            <p:cNvSpPr txBox="1"/>
            <p:nvPr/>
          </p:nvSpPr>
          <p:spPr>
            <a:xfrm>
              <a:off x="0" y="-85725"/>
              <a:ext cx="352321" cy="2102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5" name="Google Shape;625;p23"/>
          <p:cNvGrpSpPr/>
          <p:nvPr/>
        </p:nvGrpSpPr>
        <p:grpSpPr>
          <a:xfrm>
            <a:off x="5518031" y="7862372"/>
            <a:ext cx="1540647" cy="798373"/>
            <a:chOff x="0" y="-85725"/>
            <a:chExt cx="690498" cy="210271"/>
          </a:xfrm>
        </p:grpSpPr>
        <p:sp>
          <p:nvSpPr>
            <p:cNvPr id="626" name="Google Shape;626;p23"/>
            <p:cNvSpPr/>
            <p:nvPr/>
          </p:nvSpPr>
          <p:spPr>
            <a:xfrm>
              <a:off x="0" y="0"/>
              <a:ext cx="690498" cy="124546"/>
            </a:xfrm>
            <a:custGeom>
              <a:avLst/>
              <a:gdLst/>
              <a:ahLst/>
              <a:cxnLst/>
              <a:rect l="l" t="t" r="r" b="b"/>
              <a:pathLst>
                <a:path w="690498" h="124546" extrusionOk="0">
                  <a:moveTo>
                    <a:pt x="0" y="0"/>
                  </a:moveTo>
                  <a:lnTo>
                    <a:pt x="690498" y="0"/>
                  </a:lnTo>
                  <a:lnTo>
                    <a:pt x="690498" y="124546"/>
                  </a:lnTo>
                  <a:lnTo>
                    <a:pt x="0" y="124546"/>
                  </a:lnTo>
                  <a:close/>
                </a:path>
              </a:pathLst>
            </a:custGeom>
            <a:solidFill>
              <a:srgbClr val="CCFFA4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7" name="Google Shape;627;p23"/>
            <p:cNvSpPr txBox="1"/>
            <p:nvPr/>
          </p:nvSpPr>
          <p:spPr>
            <a:xfrm>
              <a:off x="0" y="-85725"/>
              <a:ext cx="690498" cy="2102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8" name="Google Shape;628;p23"/>
          <p:cNvGrpSpPr/>
          <p:nvPr/>
        </p:nvGrpSpPr>
        <p:grpSpPr>
          <a:xfrm>
            <a:off x="7060205" y="7014442"/>
            <a:ext cx="2607290" cy="798373"/>
            <a:chOff x="0" y="-85725"/>
            <a:chExt cx="686694" cy="210271"/>
          </a:xfrm>
        </p:grpSpPr>
        <p:sp>
          <p:nvSpPr>
            <p:cNvPr id="629" name="Google Shape;629;p23"/>
            <p:cNvSpPr/>
            <p:nvPr/>
          </p:nvSpPr>
          <p:spPr>
            <a:xfrm>
              <a:off x="0" y="0"/>
              <a:ext cx="686694" cy="124546"/>
            </a:xfrm>
            <a:custGeom>
              <a:avLst/>
              <a:gdLst/>
              <a:ahLst/>
              <a:cxnLst/>
              <a:rect l="l" t="t" r="r" b="b"/>
              <a:pathLst>
                <a:path w="686694" h="124546" extrusionOk="0">
                  <a:moveTo>
                    <a:pt x="0" y="0"/>
                  </a:moveTo>
                  <a:lnTo>
                    <a:pt x="686694" y="0"/>
                  </a:lnTo>
                  <a:lnTo>
                    <a:pt x="686694" y="124546"/>
                  </a:lnTo>
                  <a:lnTo>
                    <a:pt x="0" y="124546"/>
                  </a:lnTo>
                  <a:close/>
                </a:path>
              </a:pathLst>
            </a:custGeom>
            <a:solidFill>
              <a:srgbClr val="CCFFA4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0" name="Google Shape;630;p23"/>
            <p:cNvSpPr txBox="1"/>
            <p:nvPr/>
          </p:nvSpPr>
          <p:spPr>
            <a:xfrm>
              <a:off x="0" y="-85725"/>
              <a:ext cx="686694" cy="2102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1" name="Google Shape;631;p23"/>
          <p:cNvGrpSpPr/>
          <p:nvPr/>
        </p:nvGrpSpPr>
        <p:grpSpPr>
          <a:xfrm>
            <a:off x="9666329" y="6067574"/>
            <a:ext cx="1545067" cy="798373"/>
            <a:chOff x="0" y="-85725"/>
            <a:chExt cx="406931" cy="210271"/>
          </a:xfrm>
        </p:grpSpPr>
        <p:sp>
          <p:nvSpPr>
            <p:cNvPr id="632" name="Google Shape;632;p23"/>
            <p:cNvSpPr/>
            <p:nvPr/>
          </p:nvSpPr>
          <p:spPr>
            <a:xfrm>
              <a:off x="0" y="0"/>
              <a:ext cx="406931" cy="124546"/>
            </a:xfrm>
            <a:custGeom>
              <a:avLst/>
              <a:gdLst/>
              <a:ahLst/>
              <a:cxnLst/>
              <a:rect l="l" t="t" r="r" b="b"/>
              <a:pathLst>
                <a:path w="406931" h="124546" extrusionOk="0">
                  <a:moveTo>
                    <a:pt x="0" y="0"/>
                  </a:moveTo>
                  <a:lnTo>
                    <a:pt x="406931" y="0"/>
                  </a:lnTo>
                  <a:lnTo>
                    <a:pt x="406931" y="124546"/>
                  </a:lnTo>
                  <a:lnTo>
                    <a:pt x="0" y="124546"/>
                  </a:lnTo>
                  <a:close/>
                </a:path>
              </a:pathLst>
            </a:custGeom>
            <a:solidFill>
              <a:srgbClr val="CCFFA4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" name="Google Shape;633;p23"/>
            <p:cNvSpPr txBox="1"/>
            <p:nvPr/>
          </p:nvSpPr>
          <p:spPr>
            <a:xfrm>
              <a:off x="0" y="-85725"/>
              <a:ext cx="406931" cy="2102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4" name="Google Shape;634;p23"/>
          <p:cNvGrpSpPr/>
          <p:nvPr/>
        </p:nvGrpSpPr>
        <p:grpSpPr>
          <a:xfrm>
            <a:off x="11211396" y="5091358"/>
            <a:ext cx="3062529" cy="798373"/>
            <a:chOff x="0" y="-85725"/>
            <a:chExt cx="806592" cy="210271"/>
          </a:xfrm>
        </p:grpSpPr>
        <p:sp>
          <p:nvSpPr>
            <p:cNvPr id="635" name="Google Shape;635;p23"/>
            <p:cNvSpPr/>
            <p:nvPr/>
          </p:nvSpPr>
          <p:spPr>
            <a:xfrm>
              <a:off x="0" y="0"/>
              <a:ext cx="806592" cy="124546"/>
            </a:xfrm>
            <a:custGeom>
              <a:avLst/>
              <a:gdLst/>
              <a:ahLst/>
              <a:cxnLst/>
              <a:rect l="l" t="t" r="r" b="b"/>
              <a:pathLst>
                <a:path w="806592" h="124546" extrusionOk="0">
                  <a:moveTo>
                    <a:pt x="0" y="0"/>
                  </a:moveTo>
                  <a:lnTo>
                    <a:pt x="806592" y="0"/>
                  </a:lnTo>
                  <a:lnTo>
                    <a:pt x="806592" y="124546"/>
                  </a:lnTo>
                  <a:lnTo>
                    <a:pt x="0" y="124546"/>
                  </a:lnTo>
                  <a:close/>
                </a:path>
              </a:pathLst>
            </a:custGeom>
            <a:solidFill>
              <a:srgbClr val="CCFFA4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" name="Google Shape;636;p23"/>
            <p:cNvSpPr txBox="1"/>
            <p:nvPr/>
          </p:nvSpPr>
          <p:spPr>
            <a:xfrm>
              <a:off x="0" y="-85725"/>
              <a:ext cx="806592" cy="2102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7" name="Google Shape;637;p23"/>
          <p:cNvGrpSpPr/>
          <p:nvPr/>
        </p:nvGrpSpPr>
        <p:grpSpPr>
          <a:xfrm>
            <a:off x="14273924" y="4115142"/>
            <a:ext cx="1380057" cy="798373"/>
            <a:chOff x="0" y="-85725"/>
            <a:chExt cx="204715" cy="210271"/>
          </a:xfrm>
        </p:grpSpPr>
        <p:sp>
          <p:nvSpPr>
            <p:cNvPr id="638" name="Google Shape;638;p23"/>
            <p:cNvSpPr/>
            <p:nvPr/>
          </p:nvSpPr>
          <p:spPr>
            <a:xfrm>
              <a:off x="0" y="0"/>
              <a:ext cx="204715" cy="124546"/>
            </a:xfrm>
            <a:custGeom>
              <a:avLst/>
              <a:gdLst/>
              <a:ahLst/>
              <a:cxnLst/>
              <a:rect l="l" t="t" r="r" b="b"/>
              <a:pathLst>
                <a:path w="204715" h="124546" extrusionOk="0">
                  <a:moveTo>
                    <a:pt x="0" y="0"/>
                  </a:moveTo>
                  <a:lnTo>
                    <a:pt x="204715" y="0"/>
                  </a:lnTo>
                  <a:lnTo>
                    <a:pt x="204715" y="124546"/>
                  </a:lnTo>
                  <a:lnTo>
                    <a:pt x="0" y="124546"/>
                  </a:lnTo>
                  <a:close/>
                </a:path>
              </a:pathLst>
            </a:custGeom>
            <a:solidFill>
              <a:srgbClr val="CCFFA4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9" name="Google Shape;639;p23"/>
            <p:cNvSpPr txBox="1"/>
            <p:nvPr/>
          </p:nvSpPr>
          <p:spPr>
            <a:xfrm>
              <a:off x="0" y="-85725"/>
              <a:ext cx="204715" cy="2102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0" name="Google Shape;640;p23"/>
          <p:cNvGrpSpPr/>
          <p:nvPr/>
        </p:nvGrpSpPr>
        <p:grpSpPr>
          <a:xfrm>
            <a:off x="15653982" y="3222352"/>
            <a:ext cx="2060974" cy="798373"/>
            <a:chOff x="0" y="-85725"/>
            <a:chExt cx="701258" cy="210271"/>
          </a:xfrm>
        </p:grpSpPr>
        <p:sp>
          <p:nvSpPr>
            <p:cNvPr id="641" name="Google Shape;641;p23"/>
            <p:cNvSpPr/>
            <p:nvPr/>
          </p:nvSpPr>
          <p:spPr>
            <a:xfrm>
              <a:off x="0" y="0"/>
              <a:ext cx="701258" cy="124546"/>
            </a:xfrm>
            <a:custGeom>
              <a:avLst/>
              <a:gdLst/>
              <a:ahLst/>
              <a:cxnLst/>
              <a:rect l="l" t="t" r="r" b="b"/>
              <a:pathLst>
                <a:path w="701258" h="124546" extrusionOk="0">
                  <a:moveTo>
                    <a:pt x="0" y="0"/>
                  </a:moveTo>
                  <a:lnTo>
                    <a:pt x="701258" y="0"/>
                  </a:lnTo>
                  <a:lnTo>
                    <a:pt x="701258" y="124546"/>
                  </a:lnTo>
                  <a:lnTo>
                    <a:pt x="0" y="124546"/>
                  </a:lnTo>
                  <a:close/>
                </a:path>
              </a:pathLst>
            </a:custGeom>
            <a:solidFill>
              <a:srgbClr val="CCFFA4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2" name="Google Shape;642;p23"/>
            <p:cNvSpPr txBox="1"/>
            <p:nvPr/>
          </p:nvSpPr>
          <p:spPr>
            <a:xfrm>
              <a:off x="0" y="-85725"/>
              <a:ext cx="701258" cy="2102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3" name="Google Shape;643;p23"/>
          <p:cNvGrpSpPr/>
          <p:nvPr/>
        </p:nvGrpSpPr>
        <p:grpSpPr>
          <a:xfrm>
            <a:off x="13898612" y="5892235"/>
            <a:ext cx="4101862" cy="4098163"/>
            <a:chOff x="0" y="0"/>
            <a:chExt cx="5469149" cy="5464217"/>
          </a:xfrm>
        </p:grpSpPr>
        <p:sp>
          <p:nvSpPr>
            <p:cNvPr id="644" name="Google Shape;644;p23"/>
            <p:cNvSpPr/>
            <p:nvPr/>
          </p:nvSpPr>
          <p:spPr>
            <a:xfrm>
              <a:off x="0" y="796542"/>
              <a:ext cx="2054196" cy="4667675"/>
            </a:xfrm>
            <a:custGeom>
              <a:avLst/>
              <a:gdLst/>
              <a:ahLst/>
              <a:cxnLst/>
              <a:rect l="l" t="t" r="r" b="b"/>
              <a:pathLst>
                <a:path w="2054196" h="4667675" extrusionOk="0">
                  <a:moveTo>
                    <a:pt x="0" y="0"/>
                  </a:moveTo>
                  <a:lnTo>
                    <a:pt x="2054196" y="0"/>
                  </a:lnTo>
                  <a:lnTo>
                    <a:pt x="2054196" y="4667675"/>
                  </a:lnTo>
                  <a:lnTo>
                    <a:pt x="0" y="466767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t="-17059" r="-314164" b="-143995"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664190" y="0"/>
              <a:ext cx="4804959" cy="4057050"/>
            </a:xfrm>
            <a:custGeom>
              <a:avLst/>
              <a:gdLst/>
              <a:ahLst/>
              <a:cxnLst/>
              <a:rect l="l" t="t" r="r" b="b"/>
              <a:pathLst>
                <a:path w="4804959" h="4057050" extrusionOk="0">
                  <a:moveTo>
                    <a:pt x="0" y="0"/>
                  </a:moveTo>
                  <a:lnTo>
                    <a:pt x="4804959" y="0"/>
                  </a:lnTo>
                  <a:lnTo>
                    <a:pt x="4804959" y="4057050"/>
                  </a:lnTo>
                  <a:lnTo>
                    <a:pt x="0" y="405705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l="-13819" r="-63240" b="-200363"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46" name="Google Shape;646;p23"/>
          <p:cNvSpPr txBox="1"/>
          <p:nvPr/>
        </p:nvSpPr>
        <p:spPr>
          <a:xfrm>
            <a:off x="5205749" y="-584"/>
            <a:ext cx="9191006" cy="1626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3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8" b="0" i="0" u="none" strike="noStrike" cap="none" dirty="0">
                <a:solidFill>
                  <a:srgbClr val="CCFFA4"/>
                </a:solidFill>
                <a:latin typeface="Rajdhani"/>
                <a:ea typeface="Rajdhani"/>
                <a:cs typeface="Rajdhani"/>
                <a:sym typeface="Rajdhani"/>
              </a:rPr>
              <a:t>Project Timeline</a:t>
            </a: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524D"/>
        </a:solidFill>
        <a:effectLst/>
      </p:bgPr>
    </p:bg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24"/>
          <p:cNvSpPr txBox="1"/>
          <p:nvPr/>
        </p:nvSpPr>
        <p:spPr>
          <a:xfrm>
            <a:off x="6047999" y="3041418"/>
            <a:ext cx="6192000" cy="42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335" b="0" i="0" u="none" strike="noStrike" cap="none" dirty="0">
                <a:solidFill>
                  <a:srgbClr val="CCFFA4"/>
                </a:solidFill>
                <a:latin typeface="Rajdhani"/>
                <a:ea typeface="Rajdhani"/>
                <a:cs typeface="Rajdhani"/>
                <a:sym typeface="Rajdhani"/>
              </a:rPr>
              <a:t>THANK YOU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CABA14-7270-0DF3-922E-05339ADD7207}"/>
              </a:ext>
            </a:extLst>
          </p:cNvPr>
          <p:cNvSpPr txBox="1"/>
          <p:nvPr/>
        </p:nvSpPr>
        <p:spPr>
          <a:xfrm>
            <a:off x="0" y="7278150"/>
            <a:ext cx="18287999" cy="622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                            Team: </a:t>
            </a:r>
            <a:r>
              <a:rPr kumimoji="0" lang="en-US" sz="3200" b="0" i="1" u="sng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triVision</a:t>
            </a:r>
            <a:endParaRPr kumimoji="0" lang="en-US" sz="2800" b="0" i="1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>
          <a:extLst>
            <a:ext uri="{FF2B5EF4-FFF2-40B4-BE49-F238E27FC236}">
              <a16:creationId xmlns:a16="http://schemas.microsoft.com/office/drawing/2014/main" id="{B6CE67FA-AD22-C1A7-69AA-44D099913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13">
            <a:extLst>
              <a:ext uri="{FF2B5EF4-FFF2-40B4-BE49-F238E27FC236}">
                <a16:creationId xmlns:a16="http://schemas.microsoft.com/office/drawing/2014/main" id="{62B1F1EA-E949-B7B6-8C59-CF6968A5EBF1}"/>
              </a:ext>
            </a:extLst>
          </p:cNvPr>
          <p:cNvGrpSpPr/>
          <p:nvPr/>
        </p:nvGrpSpPr>
        <p:grpSpPr>
          <a:xfrm>
            <a:off x="1526989" y="2865484"/>
            <a:ext cx="2412329" cy="3043076"/>
            <a:chOff x="0" y="0"/>
            <a:chExt cx="3216439" cy="4057435"/>
          </a:xfrm>
        </p:grpSpPr>
        <p:sp>
          <p:nvSpPr>
            <p:cNvPr id="218" name="Google Shape;218;p13">
              <a:extLst>
                <a:ext uri="{FF2B5EF4-FFF2-40B4-BE49-F238E27FC236}">
                  <a16:creationId xmlns:a16="http://schemas.microsoft.com/office/drawing/2014/main" id="{39B24E15-0D09-735B-12E8-C73501ADB332}"/>
                </a:ext>
              </a:extLst>
            </p:cNvPr>
            <p:cNvSpPr/>
            <p:nvPr/>
          </p:nvSpPr>
          <p:spPr>
            <a:xfrm>
              <a:off x="0" y="0"/>
              <a:ext cx="3216439" cy="4057435"/>
            </a:xfrm>
            <a:custGeom>
              <a:avLst/>
              <a:gdLst/>
              <a:ahLst/>
              <a:cxnLst/>
              <a:rect l="l" t="t" r="r" b="b"/>
              <a:pathLst>
                <a:path w="3216439" h="4057435" extrusionOk="0">
                  <a:moveTo>
                    <a:pt x="0" y="0"/>
                  </a:moveTo>
                  <a:lnTo>
                    <a:pt x="3216439" y="0"/>
                  </a:lnTo>
                  <a:lnTo>
                    <a:pt x="3216439" y="4057435"/>
                  </a:lnTo>
                  <a:lnTo>
                    <a:pt x="0" y="405743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19" name="Google Shape;219;p13">
              <a:extLst>
                <a:ext uri="{FF2B5EF4-FFF2-40B4-BE49-F238E27FC236}">
                  <a16:creationId xmlns:a16="http://schemas.microsoft.com/office/drawing/2014/main" id="{E72B3BCE-05E6-4ACA-F69E-01712D6FFEA8}"/>
                </a:ext>
              </a:extLst>
            </p:cNvPr>
            <p:cNvGrpSpPr/>
            <p:nvPr/>
          </p:nvGrpSpPr>
          <p:grpSpPr>
            <a:xfrm>
              <a:off x="497212" y="353734"/>
              <a:ext cx="2222015" cy="2248054"/>
              <a:chOff x="0" y="-9525"/>
              <a:chExt cx="812800" cy="822325"/>
            </a:xfrm>
          </p:grpSpPr>
          <p:sp>
            <p:nvSpPr>
              <p:cNvPr id="220" name="Google Shape;220;p13">
                <a:extLst>
                  <a:ext uri="{FF2B5EF4-FFF2-40B4-BE49-F238E27FC236}">
                    <a16:creationId xmlns:a16="http://schemas.microsoft.com/office/drawing/2014/main" id="{1E60E3AC-4E81-12E9-5A4D-9B5E9B4352F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CFF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3">
                <a:extLst>
                  <a:ext uri="{FF2B5EF4-FFF2-40B4-BE49-F238E27FC236}">
                    <a16:creationId xmlns:a16="http://schemas.microsoft.com/office/drawing/2014/main" id="{687049F2-8A6D-FD9E-A2D1-1644C83AC556}"/>
                  </a:ext>
                </a:extLst>
              </p:cNvPr>
              <p:cNvSpPr txBox="1"/>
              <p:nvPr/>
            </p:nvSpPr>
            <p:spPr>
              <a:xfrm>
                <a:off x="76200" y="-9525"/>
                <a:ext cx="6604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1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2" name="Google Shape;222;p13">
            <a:extLst>
              <a:ext uri="{FF2B5EF4-FFF2-40B4-BE49-F238E27FC236}">
                <a16:creationId xmlns:a16="http://schemas.microsoft.com/office/drawing/2014/main" id="{F000D54A-1DA4-0783-CDE5-54A7DE63D768}"/>
              </a:ext>
            </a:extLst>
          </p:cNvPr>
          <p:cNvGrpSpPr/>
          <p:nvPr/>
        </p:nvGrpSpPr>
        <p:grpSpPr>
          <a:xfrm>
            <a:off x="7555454" y="2970341"/>
            <a:ext cx="2412329" cy="3043076"/>
            <a:chOff x="0" y="0"/>
            <a:chExt cx="3216439" cy="4057435"/>
          </a:xfrm>
        </p:grpSpPr>
        <p:sp>
          <p:nvSpPr>
            <p:cNvPr id="223" name="Google Shape;223;p13">
              <a:extLst>
                <a:ext uri="{FF2B5EF4-FFF2-40B4-BE49-F238E27FC236}">
                  <a16:creationId xmlns:a16="http://schemas.microsoft.com/office/drawing/2014/main" id="{3FD576C0-48D6-8FCC-54CC-798B75D32218}"/>
                </a:ext>
              </a:extLst>
            </p:cNvPr>
            <p:cNvSpPr/>
            <p:nvPr/>
          </p:nvSpPr>
          <p:spPr>
            <a:xfrm>
              <a:off x="0" y="0"/>
              <a:ext cx="3216439" cy="4057435"/>
            </a:xfrm>
            <a:custGeom>
              <a:avLst/>
              <a:gdLst/>
              <a:ahLst/>
              <a:cxnLst/>
              <a:rect l="l" t="t" r="r" b="b"/>
              <a:pathLst>
                <a:path w="3216439" h="4057435" extrusionOk="0">
                  <a:moveTo>
                    <a:pt x="0" y="0"/>
                  </a:moveTo>
                  <a:lnTo>
                    <a:pt x="3216439" y="0"/>
                  </a:lnTo>
                  <a:lnTo>
                    <a:pt x="3216439" y="4057435"/>
                  </a:lnTo>
                  <a:lnTo>
                    <a:pt x="0" y="405743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4" name="Google Shape;224;p13">
              <a:extLst>
                <a:ext uri="{FF2B5EF4-FFF2-40B4-BE49-F238E27FC236}">
                  <a16:creationId xmlns:a16="http://schemas.microsoft.com/office/drawing/2014/main" id="{2CC8B2A3-B943-71C9-2C12-4439838DBC99}"/>
                </a:ext>
              </a:extLst>
            </p:cNvPr>
            <p:cNvGrpSpPr/>
            <p:nvPr/>
          </p:nvGrpSpPr>
          <p:grpSpPr>
            <a:xfrm>
              <a:off x="497212" y="353734"/>
              <a:ext cx="2222015" cy="2248054"/>
              <a:chOff x="0" y="-9525"/>
              <a:chExt cx="812800" cy="822325"/>
            </a:xfrm>
          </p:grpSpPr>
          <p:sp>
            <p:nvSpPr>
              <p:cNvPr id="225" name="Google Shape;225;p13">
                <a:extLst>
                  <a:ext uri="{FF2B5EF4-FFF2-40B4-BE49-F238E27FC236}">
                    <a16:creationId xmlns:a16="http://schemas.microsoft.com/office/drawing/2014/main" id="{7CD55B6A-8063-82AA-1416-A6AC3E601018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3D2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3">
                <a:extLst>
                  <a:ext uri="{FF2B5EF4-FFF2-40B4-BE49-F238E27FC236}">
                    <a16:creationId xmlns:a16="http://schemas.microsoft.com/office/drawing/2014/main" id="{E107E3D9-C86F-B121-FAFA-00919CCCE120}"/>
                  </a:ext>
                </a:extLst>
              </p:cNvPr>
              <p:cNvSpPr txBox="1"/>
              <p:nvPr/>
            </p:nvSpPr>
            <p:spPr>
              <a:xfrm>
                <a:off x="76200" y="-9525"/>
                <a:ext cx="6604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1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7" name="Google Shape;227;p13">
            <a:extLst>
              <a:ext uri="{FF2B5EF4-FFF2-40B4-BE49-F238E27FC236}">
                <a16:creationId xmlns:a16="http://schemas.microsoft.com/office/drawing/2014/main" id="{6505D7CE-6D0C-3A8B-F145-26BB2AE0192B}"/>
              </a:ext>
            </a:extLst>
          </p:cNvPr>
          <p:cNvGrpSpPr/>
          <p:nvPr/>
        </p:nvGrpSpPr>
        <p:grpSpPr>
          <a:xfrm>
            <a:off x="14166253" y="2951826"/>
            <a:ext cx="2412329" cy="3043076"/>
            <a:chOff x="0" y="0"/>
            <a:chExt cx="3216439" cy="4057435"/>
          </a:xfrm>
        </p:grpSpPr>
        <p:sp>
          <p:nvSpPr>
            <p:cNvPr id="228" name="Google Shape;228;p13">
              <a:extLst>
                <a:ext uri="{FF2B5EF4-FFF2-40B4-BE49-F238E27FC236}">
                  <a16:creationId xmlns:a16="http://schemas.microsoft.com/office/drawing/2014/main" id="{DD6531EF-954A-0C12-8669-BAC7B186B852}"/>
                </a:ext>
              </a:extLst>
            </p:cNvPr>
            <p:cNvSpPr/>
            <p:nvPr/>
          </p:nvSpPr>
          <p:spPr>
            <a:xfrm>
              <a:off x="0" y="0"/>
              <a:ext cx="3216439" cy="4057435"/>
            </a:xfrm>
            <a:custGeom>
              <a:avLst/>
              <a:gdLst/>
              <a:ahLst/>
              <a:cxnLst/>
              <a:rect l="l" t="t" r="r" b="b"/>
              <a:pathLst>
                <a:path w="3216439" h="4057435" extrusionOk="0">
                  <a:moveTo>
                    <a:pt x="0" y="0"/>
                  </a:moveTo>
                  <a:lnTo>
                    <a:pt x="3216439" y="0"/>
                  </a:lnTo>
                  <a:lnTo>
                    <a:pt x="3216439" y="4057435"/>
                  </a:lnTo>
                  <a:lnTo>
                    <a:pt x="0" y="405743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9" name="Google Shape;229;p13">
              <a:extLst>
                <a:ext uri="{FF2B5EF4-FFF2-40B4-BE49-F238E27FC236}">
                  <a16:creationId xmlns:a16="http://schemas.microsoft.com/office/drawing/2014/main" id="{89F8A33E-B6FC-0BDB-D60D-1C7BA015B417}"/>
                </a:ext>
              </a:extLst>
            </p:cNvPr>
            <p:cNvGrpSpPr/>
            <p:nvPr/>
          </p:nvGrpSpPr>
          <p:grpSpPr>
            <a:xfrm>
              <a:off x="497212" y="353734"/>
              <a:ext cx="2222015" cy="2248054"/>
              <a:chOff x="0" y="-9525"/>
              <a:chExt cx="812800" cy="822325"/>
            </a:xfrm>
          </p:grpSpPr>
          <p:sp>
            <p:nvSpPr>
              <p:cNvPr id="230" name="Google Shape;230;p13">
                <a:extLst>
                  <a:ext uri="{FF2B5EF4-FFF2-40B4-BE49-F238E27FC236}">
                    <a16:creationId xmlns:a16="http://schemas.microsoft.com/office/drawing/2014/main" id="{D8CE45B8-9190-D5AD-7B85-A81BB964949F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CFF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3">
                <a:extLst>
                  <a:ext uri="{FF2B5EF4-FFF2-40B4-BE49-F238E27FC236}">
                    <a16:creationId xmlns:a16="http://schemas.microsoft.com/office/drawing/2014/main" id="{31B25B36-2813-53B4-4BB9-60DE686E13C4}"/>
                  </a:ext>
                </a:extLst>
              </p:cNvPr>
              <p:cNvSpPr txBox="1"/>
              <p:nvPr/>
            </p:nvSpPr>
            <p:spPr>
              <a:xfrm>
                <a:off x="76200" y="-9525"/>
                <a:ext cx="6604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1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38" name="Google Shape;238;p13">
            <a:extLst>
              <a:ext uri="{FF2B5EF4-FFF2-40B4-BE49-F238E27FC236}">
                <a16:creationId xmlns:a16="http://schemas.microsoft.com/office/drawing/2014/main" id="{BA5137F8-F1EC-CD4E-8338-FB095538D2C1}"/>
              </a:ext>
            </a:extLst>
          </p:cNvPr>
          <p:cNvGrpSpPr/>
          <p:nvPr/>
        </p:nvGrpSpPr>
        <p:grpSpPr>
          <a:xfrm>
            <a:off x="8558949" y="6425869"/>
            <a:ext cx="405341" cy="410091"/>
            <a:chOff x="0" y="-9525"/>
            <a:chExt cx="812800" cy="822325"/>
          </a:xfrm>
        </p:grpSpPr>
        <p:sp>
          <p:nvSpPr>
            <p:cNvPr id="239" name="Google Shape;239;p13">
              <a:extLst>
                <a:ext uri="{FF2B5EF4-FFF2-40B4-BE49-F238E27FC236}">
                  <a16:creationId xmlns:a16="http://schemas.microsoft.com/office/drawing/2014/main" id="{B97E3E07-21F4-5065-5EEC-66B40165F11F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3D2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3">
              <a:extLst>
                <a:ext uri="{FF2B5EF4-FFF2-40B4-BE49-F238E27FC236}">
                  <a16:creationId xmlns:a16="http://schemas.microsoft.com/office/drawing/2014/main" id="{B40BE52D-6A52-83BC-5FD4-3B7988F58818}"/>
                </a:ext>
              </a:extLst>
            </p:cNvPr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4" name="Google Shape;244;p13">
            <a:extLst>
              <a:ext uri="{FF2B5EF4-FFF2-40B4-BE49-F238E27FC236}">
                <a16:creationId xmlns:a16="http://schemas.microsoft.com/office/drawing/2014/main" id="{49875C1B-D32D-E080-59BD-7833226A6CB6}"/>
              </a:ext>
            </a:extLst>
          </p:cNvPr>
          <p:cNvGrpSpPr/>
          <p:nvPr/>
        </p:nvGrpSpPr>
        <p:grpSpPr>
          <a:xfrm>
            <a:off x="15169746" y="6201824"/>
            <a:ext cx="405341" cy="429091"/>
            <a:chOff x="0" y="-47625"/>
            <a:chExt cx="812800" cy="860425"/>
          </a:xfrm>
        </p:grpSpPr>
        <p:sp>
          <p:nvSpPr>
            <p:cNvPr id="245" name="Google Shape;245;p13">
              <a:extLst>
                <a:ext uri="{FF2B5EF4-FFF2-40B4-BE49-F238E27FC236}">
                  <a16:creationId xmlns:a16="http://schemas.microsoft.com/office/drawing/2014/main" id="{92936A78-2AA4-C310-7D53-20ABF5B93656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CF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3">
              <a:extLst>
                <a:ext uri="{FF2B5EF4-FFF2-40B4-BE49-F238E27FC236}">
                  <a16:creationId xmlns:a16="http://schemas.microsoft.com/office/drawing/2014/main" id="{170A16D1-68BF-5878-8AE9-3E6F85374F10}"/>
                </a:ext>
              </a:extLst>
            </p:cNvPr>
            <p:cNvSpPr txBox="1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244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7" name="Google Shape;247;p13">
            <a:extLst>
              <a:ext uri="{FF2B5EF4-FFF2-40B4-BE49-F238E27FC236}">
                <a16:creationId xmlns:a16="http://schemas.microsoft.com/office/drawing/2014/main" id="{8407F753-EF7D-4F28-918F-D7E315FBA2D9}"/>
              </a:ext>
            </a:extLst>
          </p:cNvPr>
          <p:cNvGrpSpPr/>
          <p:nvPr/>
        </p:nvGrpSpPr>
        <p:grpSpPr>
          <a:xfrm>
            <a:off x="2530482" y="6202209"/>
            <a:ext cx="405341" cy="429091"/>
            <a:chOff x="0" y="-47625"/>
            <a:chExt cx="812800" cy="860425"/>
          </a:xfrm>
        </p:grpSpPr>
        <p:sp>
          <p:nvSpPr>
            <p:cNvPr id="248" name="Google Shape;248;p13">
              <a:extLst>
                <a:ext uri="{FF2B5EF4-FFF2-40B4-BE49-F238E27FC236}">
                  <a16:creationId xmlns:a16="http://schemas.microsoft.com/office/drawing/2014/main" id="{B5B23C76-9032-D1D5-9F78-95481C45E1D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CF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3">
              <a:extLst>
                <a:ext uri="{FF2B5EF4-FFF2-40B4-BE49-F238E27FC236}">
                  <a16:creationId xmlns:a16="http://schemas.microsoft.com/office/drawing/2014/main" id="{80DEAD27-9D30-4239-4B75-2BFDB57898C9}"/>
                </a:ext>
              </a:extLst>
            </p:cNvPr>
            <p:cNvSpPr txBox="1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244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0" name="Google Shape;250;p13">
            <a:extLst>
              <a:ext uri="{FF2B5EF4-FFF2-40B4-BE49-F238E27FC236}">
                <a16:creationId xmlns:a16="http://schemas.microsoft.com/office/drawing/2014/main" id="{51A943DC-4CBE-0719-652E-8A6E1FFA9382}"/>
              </a:ext>
            </a:extLst>
          </p:cNvPr>
          <p:cNvSpPr txBox="1"/>
          <p:nvPr/>
        </p:nvSpPr>
        <p:spPr>
          <a:xfrm>
            <a:off x="4732413" y="591929"/>
            <a:ext cx="9191006" cy="1988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3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8" b="0" i="0" u="none" strike="noStrike" cap="none" dirty="0">
                <a:solidFill>
                  <a:srgbClr val="CCFFA4"/>
                </a:solidFill>
                <a:latin typeface="Rajdhani"/>
                <a:ea typeface="Rajdhani"/>
                <a:cs typeface="Rajdhani"/>
                <a:sym typeface="Rajdhani"/>
              </a:rPr>
              <a:t>Team Members</a:t>
            </a:r>
            <a:endParaRPr dirty="0"/>
          </a:p>
        </p:txBody>
      </p:sp>
      <p:sp>
        <p:nvSpPr>
          <p:cNvPr id="255" name="Google Shape;255;p13">
            <a:extLst>
              <a:ext uri="{FF2B5EF4-FFF2-40B4-BE49-F238E27FC236}">
                <a16:creationId xmlns:a16="http://schemas.microsoft.com/office/drawing/2014/main" id="{FFDABDEE-F83F-40E5-DD93-8193CBCEB83D}"/>
              </a:ext>
            </a:extLst>
          </p:cNvPr>
          <p:cNvSpPr txBox="1"/>
          <p:nvPr/>
        </p:nvSpPr>
        <p:spPr>
          <a:xfrm>
            <a:off x="147539" y="7206556"/>
            <a:ext cx="5669861" cy="195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63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9" b="1" i="0" u="none" strike="noStrike" cap="none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Saquib Attar</a:t>
            </a:r>
          </a:p>
          <a:p>
            <a:pPr marL="0" marR="0" lvl="0" indent="0" algn="ctr" rtl="0">
              <a:lnSpc>
                <a:spcPct val="163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9" b="1" i="0" u="none" strike="noStrike" cap="none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1567041</a:t>
            </a:r>
          </a:p>
          <a:p>
            <a:pPr marL="0" marR="0" lvl="0" indent="0" algn="ctr" rtl="0">
              <a:lnSpc>
                <a:spcPct val="163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9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saquib.attar@stud.fra-uas.de</a:t>
            </a:r>
            <a:endParaRPr dirty="0"/>
          </a:p>
        </p:txBody>
      </p:sp>
      <p:sp>
        <p:nvSpPr>
          <p:cNvPr id="256" name="Google Shape;256;p13">
            <a:extLst>
              <a:ext uri="{FF2B5EF4-FFF2-40B4-BE49-F238E27FC236}">
                <a16:creationId xmlns:a16="http://schemas.microsoft.com/office/drawing/2014/main" id="{C2255617-BCA0-2E1B-869D-344A1A703F52}"/>
              </a:ext>
            </a:extLst>
          </p:cNvPr>
          <p:cNvSpPr txBox="1"/>
          <p:nvPr/>
        </p:nvSpPr>
        <p:spPr>
          <a:xfrm>
            <a:off x="5740456" y="7206556"/>
            <a:ext cx="6447669" cy="195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63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9" b="1" i="0" u="none" strike="noStrike" cap="none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Muhammad Ahsan Ijaz</a:t>
            </a:r>
          </a:p>
          <a:p>
            <a:pPr marL="0" marR="0" lvl="0" indent="0" algn="ctr" rtl="0">
              <a:lnSpc>
                <a:spcPct val="163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9" b="1" i="0" u="none" strike="noStrike" cap="none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1566321</a:t>
            </a:r>
          </a:p>
          <a:p>
            <a:pPr marL="0" marR="0" lvl="0" indent="0" algn="ctr" rtl="0">
              <a:lnSpc>
                <a:spcPct val="163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9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muhammad.ijaz@stud.fra-uas.de</a:t>
            </a:r>
            <a:endParaRPr dirty="0"/>
          </a:p>
        </p:txBody>
      </p:sp>
      <p:sp>
        <p:nvSpPr>
          <p:cNvPr id="257" name="Google Shape;257;p13">
            <a:extLst>
              <a:ext uri="{FF2B5EF4-FFF2-40B4-BE49-F238E27FC236}">
                <a16:creationId xmlns:a16="http://schemas.microsoft.com/office/drawing/2014/main" id="{6F6439EB-4B32-B2EA-6A77-A6EE5E044646}"/>
              </a:ext>
            </a:extLst>
          </p:cNvPr>
          <p:cNvSpPr txBox="1"/>
          <p:nvPr/>
        </p:nvSpPr>
        <p:spPr>
          <a:xfrm>
            <a:off x="12111181" y="7206556"/>
            <a:ext cx="5831388" cy="195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63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9" b="1" i="0" u="none" strike="noStrike" cap="none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Aman Basha Patel</a:t>
            </a:r>
          </a:p>
          <a:p>
            <a:pPr marL="0" marR="0" lvl="0" indent="0" algn="ctr" rtl="0">
              <a:lnSpc>
                <a:spcPct val="163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9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1565430</a:t>
            </a:r>
          </a:p>
          <a:p>
            <a:pPr marL="0" marR="0" lvl="0" indent="0" algn="ctr" rtl="0">
              <a:lnSpc>
                <a:spcPct val="163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9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aman.patel@stud.fra-uas.de</a:t>
            </a:r>
            <a:endParaRPr dirty="0"/>
          </a:p>
        </p:txBody>
      </p:sp>
      <p:pic>
        <p:nvPicPr>
          <p:cNvPr id="3" name="Picture 2" descr="A person in a suit&#10;&#10;AI-generated content may be incorrect.">
            <a:extLst>
              <a:ext uri="{FF2B5EF4-FFF2-40B4-BE49-F238E27FC236}">
                <a16:creationId xmlns:a16="http://schemas.microsoft.com/office/drawing/2014/main" id="{390E99E6-39DE-8E75-C97D-25CE9C115E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6961" y="3191379"/>
            <a:ext cx="1869313" cy="212905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14CDCA-BAA5-06B6-E8F6-46699A674D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4871" y="3109802"/>
            <a:ext cx="1957245" cy="195724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5" descr="A person in a blue shirt&#10;&#10;AI-generated content may be incorrect.">
            <a:extLst>
              <a:ext uri="{FF2B5EF4-FFF2-40B4-BE49-F238E27FC236}">
                <a16:creationId xmlns:a16="http://schemas.microsoft.com/office/drawing/2014/main" id="{705A0B9A-9F1A-1337-33B5-7740902BAC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03623" y="3150313"/>
            <a:ext cx="1988942" cy="198894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275315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D29F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11"/>
          <p:cNvGrpSpPr/>
          <p:nvPr/>
        </p:nvGrpSpPr>
        <p:grpSpPr>
          <a:xfrm>
            <a:off x="0" y="1238812"/>
            <a:ext cx="18288000" cy="4879047"/>
            <a:chOff x="0" y="25400"/>
            <a:chExt cx="24384000" cy="6505396"/>
          </a:xfrm>
        </p:grpSpPr>
        <p:cxnSp>
          <p:nvCxnSpPr>
            <p:cNvPr id="178" name="Google Shape;178;p11"/>
            <p:cNvCxnSpPr/>
            <p:nvPr/>
          </p:nvCxnSpPr>
          <p:spPr>
            <a:xfrm>
              <a:off x="0" y="25400"/>
              <a:ext cx="24384000" cy="0"/>
            </a:xfrm>
            <a:prstGeom prst="straightConnector1">
              <a:avLst/>
            </a:prstGeom>
            <a:noFill/>
            <a:ln w="50800" cap="flat" cmpd="sng">
              <a:solidFill>
                <a:srgbClr val="F5F6F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9" name="Google Shape;179;p11"/>
            <p:cNvCxnSpPr/>
            <p:nvPr/>
          </p:nvCxnSpPr>
          <p:spPr>
            <a:xfrm>
              <a:off x="0" y="1651749"/>
              <a:ext cx="24384000" cy="0"/>
            </a:xfrm>
            <a:prstGeom prst="straightConnector1">
              <a:avLst/>
            </a:prstGeom>
            <a:noFill/>
            <a:ln w="50800" cap="flat" cmpd="sng">
              <a:solidFill>
                <a:srgbClr val="F5F6F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0" name="Google Shape;180;p11"/>
            <p:cNvCxnSpPr/>
            <p:nvPr/>
          </p:nvCxnSpPr>
          <p:spPr>
            <a:xfrm>
              <a:off x="0" y="3278098"/>
              <a:ext cx="24384000" cy="0"/>
            </a:xfrm>
            <a:prstGeom prst="straightConnector1">
              <a:avLst/>
            </a:prstGeom>
            <a:noFill/>
            <a:ln w="50800" cap="flat" cmpd="sng">
              <a:solidFill>
                <a:srgbClr val="F5F6F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1" name="Google Shape;181;p11"/>
            <p:cNvCxnSpPr/>
            <p:nvPr/>
          </p:nvCxnSpPr>
          <p:spPr>
            <a:xfrm>
              <a:off x="0" y="4904447"/>
              <a:ext cx="24384000" cy="0"/>
            </a:xfrm>
            <a:prstGeom prst="straightConnector1">
              <a:avLst/>
            </a:prstGeom>
            <a:noFill/>
            <a:ln w="50800" cap="flat" cmpd="sng">
              <a:solidFill>
                <a:srgbClr val="F5F6F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2" name="Google Shape;182;p11"/>
            <p:cNvCxnSpPr/>
            <p:nvPr/>
          </p:nvCxnSpPr>
          <p:spPr>
            <a:xfrm>
              <a:off x="0" y="6530796"/>
              <a:ext cx="24384000" cy="0"/>
            </a:xfrm>
            <a:prstGeom prst="straightConnector1">
              <a:avLst/>
            </a:prstGeom>
            <a:noFill/>
            <a:ln w="50800" cap="flat" cmpd="sng">
              <a:solidFill>
                <a:srgbClr val="F5F6F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84" name="Google Shape;184;p11"/>
          <p:cNvGrpSpPr/>
          <p:nvPr/>
        </p:nvGrpSpPr>
        <p:grpSpPr>
          <a:xfrm>
            <a:off x="0" y="6993084"/>
            <a:ext cx="18288000" cy="3293916"/>
            <a:chOff x="0" y="-85725"/>
            <a:chExt cx="4816593" cy="867533"/>
          </a:xfrm>
        </p:grpSpPr>
        <p:sp>
          <p:nvSpPr>
            <p:cNvPr id="185" name="Google Shape;185;p11"/>
            <p:cNvSpPr/>
            <p:nvPr/>
          </p:nvSpPr>
          <p:spPr>
            <a:xfrm>
              <a:off x="0" y="0"/>
              <a:ext cx="4816592" cy="781808"/>
            </a:xfrm>
            <a:custGeom>
              <a:avLst/>
              <a:gdLst/>
              <a:ahLst/>
              <a:cxnLst/>
              <a:rect l="l" t="t" r="r" b="b"/>
              <a:pathLst>
                <a:path w="4816592" h="781808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781808"/>
                  </a:lnTo>
                  <a:lnTo>
                    <a:pt x="0" y="781808"/>
                  </a:lnTo>
                  <a:close/>
                </a:path>
              </a:pathLst>
            </a:custGeom>
            <a:solidFill>
              <a:srgbClr val="08524D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Google Shape;186;p11"/>
            <p:cNvSpPr txBox="1"/>
            <p:nvPr/>
          </p:nvSpPr>
          <p:spPr>
            <a:xfrm>
              <a:off x="0" y="-85725"/>
              <a:ext cx="4816593" cy="8675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7" name="Google Shape;187;p11"/>
          <p:cNvSpPr txBox="1"/>
          <p:nvPr/>
        </p:nvSpPr>
        <p:spPr>
          <a:xfrm>
            <a:off x="1461019" y="7375077"/>
            <a:ext cx="3231000" cy="283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0" b="0" i="0" u="none" strike="noStrike" cap="none" dirty="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01</a:t>
            </a:r>
            <a:endParaRPr sz="1200" dirty="0"/>
          </a:p>
        </p:txBody>
      </p:sp>
      <p:sp>
        <p:nvSpPr>
          <p:cNvPr id="188" name="Google Shape;188;p11"/>
          <p:cNvSpPr txBox="1"/>
          <p:nvPr/>
        </p:nvSpPr>
        <p:spPr>
          <a:xfrm>
            <a:off x="3562425" y="7375077"/>
            <a:ext cx="14394000" cy="283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0" b="0" i="0" u="none" strike="noStrike" cap="none" dirty="0">
                <a:solidFill>
                  <a:srgbClr val="CCFFA4"/>
                </a:solidFill>
                <a:latin typeface="Rajdhani"/>
                <a:ea typeface="Rajdhani"/>
                <a:cs typeface="Rajdhani"/>
                <a:sym typeface="Rajdhani"/>
              </a:rPr>
              <a:t>INTRODUCTION</a:t>
            </a:r>
            <a:endParaRPr sz="1200" dirty="0"/>
          </a:p>
        </p:txBody>
      </p:sp>
      <p:sp>
        <p:nvSpPr>
          <p:cNvPr id="3" name="Google Shape;688;p25">
            <a:extLst>
              <a:ext uri="{FF2B5EF4-FFF2-40B4-BE49-F238E27FC236}">
                <a16:creationId xmlns:a16="http://schemas.microsoft.com/office/drawing/2014/main" id="{90A678C7-7B6F-CB57-A027-B9AE147AF6AC}"/>
              </a:ext>
            </a:extLst>
          </p:cNvPr>
          <p:cNvSpPr/>
          <p:nvPr/>
        </p:nvSpPr>
        <p:spPr>
          <a:xfrm>
            <a:off x="4819648" y="501546"/>
            <a:ext cx="8648700" cy="6845278"/>
          </a:xfrm>
          <a:custGeom>
            <a:avLst/>
            <a:gdLst/>
            <a:ahLst/>
            <a:cxnLst/>
            <a:rect l="l" t="t" r="r" b="b"/>
            <a:pathLst>
              <a:path w="1278460" h="1092502" extrusionOk="0">
                <a:moveTo>
                  <a:pt x="0" y="0"/>
                </a:moveTo>
                <a:lnTo>
                  <a:pt x="1278460" y="0"/>
                </a:lnTo>
                <a:lnTo>
                  <a:pt x="1278460" y="1092502"/>
                </a:lnTo>
                <a:lnTo>
                  <a:pt x="0" y="10925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524D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12"/>
          <p:cNvGrpSpPr/>
          <p:nvPr/>
        </p:nvGrpSpPr>
        <p:grpSpPr>
          <a:xfrm>
            <a:off x="2480992" y="3096590"/>
            <a:ext cx="5588166" cy="5653652"/>
            <a:chOff x="0" y="-9525"/>
            <a:chExt cx="812800" cy="822325"/>
          </a:xfrm>
        </p:grpSpPr>
        <p:sp>
          <p:nvSpPr>
            <p:cNvPr id="194" name="Google Shape;194;p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CF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2"/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6" name="Google Shape;196;p12"/>
          <p:cNvGrpSpPr/>
          <p:nvPr/>
        </p:nvGrpSpPr>
        <p:grpSpPr>
          <a:xfrm>
            <a:off x="2574453" y="2894662"/>
            <a:ext cx="5588166" cy="5653652"/>
            <a:chOff x="0" y="-9525"/>
            <a:chExt cx="812800" cy="822325"/>
          </a:xfrm>
        </p:grpSpPr>
        <p:sp>
          <p:nvSpPr>
            <p:cNvPr id="197" name="Google Shape;197;p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5" name="Google Shape;205;p12"/>
          <p:cNvSpPr txBox="1"/>
          <p:nvPr/>
        </p:nvSpPr>
        <p:spPr>
          <a:xfrm>
            <a:off x="3340571" y="5420336"/>
            <a:ext cx="3962400" cy="241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Semantic similarity analysis</a:t>
            </a:r>
            <a:r>
              <a:rPr lang="en-US" sz="1600" dirty="0"/>
              <a:t> measures the closeness of textual data based on meaning rather than keywords. It leverages </a:t>
            </a:r>
            <a:r>
              <a:rPr lang="en-US" sz="1600" b="1" dirty="0"/>
              <a:t>NLP techniques</a:t>
            </a:r>
            <a:r>
              <a:rPr lang="en-US" sz="1600" dirty="0"/>
              <a:t> like embeddings and cosine similarity to capture contextual relationships between words, sentences, or documents.</a:t>
            </a:r>
            <a:endParaRPr sz="1000" dirty="0"/>
          </a:p>
        </p:txBody>
      </p:sp>
      <p:sp>
        <p:nvSpPr>
          <p:cNvPr id="207" name="Google Shape;207;p12"/>
          <p:cNvSpPr txBox="1"/>
          <p:nvPr/>
        </p:nvSpPr>
        <p:spPr>
          <a:xfrm>
            <a:off x="3970030" y="4653300"/>
            <a:ext cx="2677500" cy="65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63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9" b="1" dirty="0">
                <a:latin typeface="Lato"/>
                <a:ea typeface="Lato"/>
                <a:cs typeface="Lato"/>
                <a:sym typeface="Lato"/>
              </a:rPr>
              <a:t>Definition</a:t>
            </a:r>
            <a:endParaRPr dirty="0"/>
          </a:p>
        </p:txBody>
      </p:sp>
      <p:sp>
        <p:nvSpPr>
          <p:cNvPr id="209" name="Google Shape;209;p12"/>
          <p:cNvSpPr txBox="1"/>
          <p:nvPr/>
        </p:nvSpPr>
        <p:spPr>
          <a:xfrm>
            <a:off x="1" y="626972"/>
            <a:ext cx="18287999" cy="1362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3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0" i="0" u="sng" strike="noStrike" cap="none" dirty="0">
                <a:solidFill>
                  <a:srgbClr val="CCFFA4"/>
                </a:solidFill>
                <a:latin typeface="Rajdhani"/>
                <a:ea typeface="Rajdhani"/>
                <a:cs typeface="Rajdhani"/>
                <a:sym typeface="Rajdhani"/>
              </a:rPr>
              <a:t>What is Semantic Similarity Analysis</a:t>
            </a:r>
            <a:endParaRPr sz="1000" u="sng" dirty="0"/>
          </a:p>
        </p:txBody>
      </p:sp>
      <p:pic>
        <p:nvPicPr>
          <p:cNvPr id="210" name="Google Shape;21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5134" y="3447398"/>
            <a:ext cx="1253275" cy="117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267;p14">
            <a:extLst>
              <a:ext uri="{FF2B5EF4-FFF2-40B4-BE49-F238E27FC236}">
                <a16:creationId xmlns:a16="http://schemas.microsoft.com/office/drawing/2014/main" id="{931D64CF-FA5D-2CC1-C2CE-2B6DDCC0618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15419"/>
          <a:stretch/>
        </p:blipFill>
        <p:spPr>
          <a:xfrm>
            <a:off x="8346784" y="1989781"/>
            <a:ext cx="7994751" cy="806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B96AE-2BB4-EC3C-39F6-256A1D5BB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975" y="588050"/>
            <a:ext cx="9579600" cy="30123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60C195-FC96-85F4-FD84-DA3ABDDD389A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476250" y="2837150"/>
            <a:ext cx="8001000" cy="30123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With the rise of textual data, </a:t>
            </a:r>
            <a:r>
              <a:rPr lang="en-US" sz="2800" b="1" dirty="0"/>
              <a:t>semantic similarity analysis</a:t>
            </a:r>
            <a:r>
              <a:rPr lang="en-US" sz="2800" dirty="0"/>
              <a:t> helps in </a:t>
            </a:r>
            <a:r>
              <a:rPr lang="en-US" sz="2800" b="1" dirty="0"/>
              <a:t>document comparison, recommendations, and anomaly detection</a:t>
            </a:r>
            <a:r>
              <a:rPr lang="en-US" sz="2800" dirty="0"/>
              <a:t>. While traditional keyword-based methods fall short, modern embedding techniques improve representation but often lack scalability.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687B8D0F-C401-39A8-DAEC-2AE8CBAC5032}"/>
              </a:ext>
            </a:extLst>
          </p:cNvPr>
          <p:cNvSpPr txBox="1">
            <a:spLocks/>
          </p:cNvSpPr>
          <p:nvPr/>
        </p:nvSpPr>
        <p:spPr>
          <a:xfrm>
            <a:off x="476250" y="6192350"/>
            <a:ext cx="8001000" cy="30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0"/>
              <a:buFont typeface="Rajdhani"/>
              <a:buNone/>
              <a:defRPr sz="10500" b="0" i="0" u="none" strike="noStrike" cap="none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This work presents a </a:t>
            </a:r>
            <a:r>
              <a:rPr lang="en-US" sz="2800" b="1" dirty="0"/>
              <a:t>modular framework</a:t>
            </a:r>
            <a:r>
              <a:rPr lang="en-US" sz="2800" dirty="0"/>
              <a:t> integrating </a:t>
            </a:r>
            <a:r>
              <a:rPr lang="en-US" sz="2800" b="1" dirty="0"/>
              <a:t>data extraction, embedding generation, and cosine similarity</a:t>
            </a:r>
            <a:r>
              <a:rPr lang="en-US" sz="2800" dirty="0"/>
              <a:t> for efficient text comparisons. Its </a:t>
            </a:r>
            <a:r>
              <a:rPr lang="en-US" sz="2800" b="1" dirty="0"/>
              <a:t>scalable and automated design</a:t>
            </a:r>
            <a:r>
              <a:rPr lang="en-US" sz="2800" dirty="0"/>
              <a:t> supports applications like </a:t>
            </a:r>
            <a:r>
              <a:rPr lang="en-US" sz="2800" b="1" dirty="0"/>
              <a:t>document clustering, recommendations, and anomaly detection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8427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13"/>
          <p:cNvGrpSpPr/>
          <p:nvPr/>
        </p:nvGrpSpPr>
        <p:grpSpPr>
          <a:xfrm>
            <a:off x="2166573" y="2944098"/>
            <a:ext cx="2412329" cy="3043076"/>
            <a:chOff x="0" y="0"/>
            <a:chExt cx="3216439" cy="4057435"/>
          </a:xfrm>
        </p:grpSpPr>
        <p:sp>
          <p:nvSpPr>
            <p:cNvPr id="218" name="Google Shape;218;p13"/>
            <p:cNvSpPr/>
            <p:nvPr/>
          </p:nvSpPr>
          <p:spPr>
            <a:xfrm>
              <a:off x="0" y="0"/>
              <a:ext cx="3216439" cy="4057435"/>
            </a:xfrm>
            <a:custGeom>
              <a:avLst/>
              <a:gdLst/>
              <a:ahLst/>
              <a:cxnLst/>
              <a:rect l="l" t="t" r="r" b="b"/>
              <a:pathLst>
                <a:path w="3216439" h="4057435" extrusionOk="0">
                  <a:moveTo>
                    <a:pt x="0" y="0"/>
                  </a:moveTo>
                  <a:lnTo>
                    <a:pt x="3216439" y="0"/>
                  </a:lnTo>
                  <a:lnTo>
                    <a:pt x="3216439" y="4057435"/>
                  </a:lnTo>
                  <a:lnTo>
                    <a:pt x="0" y="405743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19" name="Google Shape;219;p13"/>
            <p:cNvGrpSpPr/>
            <p:nvPr/>
          </p:nvGrpSpPr>
          <p:grpSpPr>
            <a:xfrm>
              <a:off x="497212" y="353734"/>
              <a:ext cx="2222015" cy="2248054"/>
              <a:chOff x="0" y="-9525"/>
              <a:chExt cx="812800" cy="822325"/>
            </a:xfrm>
          </p:grpSpPr>
          <p:sp>
            <p:nvSpPr>
              <p:cNvPr id="220" name="Google Shape;220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CFF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3"/>
              <p:cNvSpPr txBox="1"/>
              <p:nvPr/>
            </p:nvSpPr>
            <p:spPr>
              <a:xfrm>
                <a:off x="76200" y="-9525"/>
                <a:ext cx="6604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1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2" name="Google Shape;222;p13"/>
          <p:cNvGrpSpPr/>
          <p:nvPr/>
        </p:nvGrpSpPr>
        <p:grpSpPr>
          <a:xfrm>
            <a:off x="6014081" y="2944098"/>
            <a:ext cx="2412329" cy="3043076"/>
            <a:chOff x="0" y="0"/>
            <a:chExt cx="3216439" cy="4057435"/>
          </a:xfrm>
        </p:grpSpPr>
        <p:sp>
          <p:nvSpPr>
            <p:cNvPr id="223" name="Google Shape;223;p13"/>
            <p:cNvSpPr/>
            <p:nvPr/>
          </p:nvSpPr>
          <p:spPr>
            <a:xfrm>
              <a:off x="0" y="0"/>
              <a:ext cx="3216439" cy="4057435"/>
            </a:xfrm>
            <a:custGeom>
              <a:avLst/>
              <a:gdLst/>
              <a:ahLst/>
              <a:cxnLst/>
              <a:rect l="l" t="t" r="r" b="b"/>
              <a:pathLst>
                <a:path w="3216439" h="4057435" extrusionOk="0">
                  <a:moveTo>
                    <a:pt x="0" y="0"/>
                  </a:moveTo>
                  <a:lnTo>
                    <a:pt x="3216439" y="0"/>
                  </a:lnTo>
                  <a:lnTo>
                    <a:pt x="3216439" y="4057435"/>
                  </a:lnTo>
                  <a:lnTo>
                    <a:pt x="0" y="405743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4" name="Google Shape;224;p13"/>
            <p:cNvGrpSpPr/>
            <p:nvPr/>
          </p:nvGrpSpPr>
          <p:grpSpPr>
            <a:xfrm>
              <a:off x="497212" y="353734"/>
              <a:ext cx="2222015" cy="2248054"/>
              <a:chOff x="0" y="-9525"/>
              <a:chExt cx="812800" cy="822325"/>
            </a:xfrm>
          </p:grpSpPr>
          <p:sp>
            <p:nvSpPr>
              <p:cNvPr id="225" name="Google Shape;225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3D2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3"/>
              <p:cNvSpPr txBox="1"/>
              <p:nvPr/>
            </p:nvSpPr>
            <p:spPr>
              <a:xfrm>
                <a:off x="76200" y="-9525"/>
                <a:ext cx="6604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1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7" name="Google Shape;227;p13"/>
          <p:cNvGrpSpPr/>
          <p:nvPr/>
        </p:nvGrpSpPr>
        <p:grpSpPr>
          <a:xfrm>
            <a:off x="9861589" y="2944098"/>
            <a:ext cx="2412329" cy="3043076"/>
            <a:chOff x="0" y="0"/>
            <a:chExt cx="3216439" cy="4057435"/>
          </a:xfrm>
        </p:grpSpPr>
        <p:sp>
          <p:nvSpPr>
            <p:cNvPr id="228" name="Google Shape;228;p13"/>
            <p:cNvSpPr/>
            <p:nvPr/>
          </p:nvSpPr>
          <p:spPr>
            <a:xfrm>
              <a:off x="0" y="0"/>
              <a:ext cx="3216439" cy="4057435"/>
            </a:xfrm>
            <a:custGeom>
              <a:avLst/>
              <a:gdLst/>
              <a:ahLst/>
              <a:cxnLst/>
              <a:rect l="l" t="t" r="r" b="b"/>
              <a:pathLst>
                <a:path w="3216439" h="4057435" extrusionOk="0">
                  <a:moveTo>
                    <a:pt x="0" y="0"/>
                  </a:moveTo>
                  <a:lnTo>
                    <a:pt x="3216439" y="0"/>
                  </a:lnTo>
                  <a:lnTo>
                    <a:pt x="3216439" y="4057435"/>
                  </a:lnTo>
                  <a:lnTo>
                    <a:pt x="0" y="405743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9" name="Google Shape;229;p13"/>
            <p:cNvGrpSpPr/>
            <p:nvPr/>
          </p:nvGrpSpPr>
          <p:grpSpPr>
            <a:xfrm>
              <a:off x="497212" y="379773"/>
              <a:ext cx="2222015" cy="2293837"/>
              <a:chOff x="0" y="0"/>
              <a:chExt cx="812800" cy="839072"/>
            </a:xfrm>
          </p:grpSpPr>
          <p:sp>
            <p:nvSpPr>
              <p:cNvPr id="230" name="Google Shape;230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CFF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3"/>
              <p:cNvSpPr txBox="1"/>
              <p:nvPr/>
            </p:nvSpPr>
            <p:spPr>
              <a:xfrm>
                <a:off x="95016" y="92947"/>
                <a:ext cx="6604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1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32" name="Google Shape;232;p13"/>
          <p:cNvGrpSpPr/>
          <p:nvPr/>
        </p:nvGrpSpPr>
        <p:grpSpPr>
          <a:xfrm>
            <a:off x="13709097" y="2944098"/>
            <a:ext cx="2412329" cy="3043076"/>
            <a:chOff x="0" y="0"/>
            <a:chExt cx="3216439" cy="4057435"/>
          </a:xfrm>
        </p:grpSpPr>
        <p:sp>
          <p:nvSpPr>
            <p:cNvPr id="233" name="Google Shape;233;p13"/>
            <p:cNvSpPr/>
            <p:nvPr/>
          </p:nvSpPr>
          <p:spPr>
            <a:xfrm>
              <a:off x="0" y="0"/>
              <a:ext cx="3216439" cy="4057435"/>
            </a:xfrm>
            <a:custGeom>
              <a:avLst/>
              <a:gdLst/>
              <a:ahLst/>
              <a:cxnLst/>
              <a:rect l="l" t="t" r="r" b="b"/>
              <a:pathLst>
                <a:path w="3216439" h="4057435" extrusionOk="0">
                  <a:moveTo>
                    <a:pt x="0" y="0"/>
                  </a:moveTo>
                  <a:lnTo>
                    <a:pt x="3216439" y="0"/>
                  </a:lnTo>
                  <a:lnTo>
                    <a:pt x="3216439" y="4057435"/>
                  </a:lnTo>
                  <a:lnTo>
                    <a:pt x="0" y="405743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4" name="Google Shape;234;p13"/>
            <p:cNvGrpSpPr/>
            <p:nvPr/>
          </p:nvGrpSpPr>
          <p:grpSpPr>
            <a:xfrm>
              <a:off x="497212" y="353734"/>
              <a:ext cx="2222015" cy="2248054"/>
              <a:chOff x="0" y="-9525"/>
              <a:chExt cx="812800" cy="822325"/>
            </a:xfrm>
          </p:grpSpPr>
          <p:sp>
            <p:nvSpPr>
              <p:cNvPr id="235" name="Google Shape;235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3D2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3"/>
              <p:cNvSpPr txBox="1"/>
              <p:nvPr/>
            </p:nvSpPr>
            <p:spPr>
              <a:xfrm>
                <a:off x="76200" y="-9525"/>
                <a:ext cx="6604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1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237" name="Google Shape;237;p13"/>
          <p:cNvCxnSpPr/>
          <p:nvPr/>
        </p:nvCxnSpPr>
        <p:spPr>
          <a:xfrm>
            <a:off x="0" y="6465139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F5F6F7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38" name="Google Shape;238;p13"/>
          <p:cNvGrpSpPr/>
          <p:nvPr/>
        </p:nvGrpSpPr>
        <p:grpSpPr>
          <a:xfrm>
            <a:off x="7017575" y="6278589"/>
            <a:ext cx="405341" cy="410091"/>
            <a:chOff x="0" y="-9525"/>
            <a:chExt cx="812800" cy="822325"/>
          </a:xfrm>
        </p:grpSpPr>
        <p:sp>
          <p:nvSpPr>
            <p:cNvPr id="239" name="Google Shape;239;p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3D2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3"/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1" name="Google Shape;241;p13"/>
          <p:cNvGrpSpPr/>
          <p:nvPr/>
        </p:nvGrpSpPr>
        <p:grpSpPr>
          <a:xfrm>
            <a:off x="14705308" y="6278589"/>
            <a:ext cx="405341" cy="410091"/>
            <a:chOff x="0" y="-9525"/>
            <a:chExt cx="812800" cy="822325"/>
          </a:xfrm>
        </p:grpSpPr>
        <p:sp>
          <p:nvSpPr>
            <p:cNvPr id="242" name="Google Shape;242;p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3D2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3"/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4" name="Google Shape;244;p13"/>
          <p:cNvGrpSpPr/>
          <p:nvPr/>
        </p:nvGrpSpPr>
        <p:grpSpPr>
          <a:xfrm>
            <a:off x="10861442" y="6259589"/>
            <a:ext cx="405341" cy="429091"/>
            <a:chOff x="0" y="-47625"/>
            <a:chExt cx="812800" cy="860425"/>
          </a:xfrm>
        </p:grpSpPr>
        <p:sp>
          <p:nvSpPr>
            <p:cNvPr id="245" name="Google Shape;245;p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CF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3"/>
            <p:cNvSpPr txBox="1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244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7" name="Google Shape;247;p13"/>
          <p:cNvGrpSpPr/>
          <p:nvPr/>
        </p:nvGrpSpPr>
        <p:grpSpPr>
          <a:xfrm>
            <a:off x="3170068" y="6259589"/>
            <a:ext cx="405341" cy="429091"/>
            <a:chOff x="0" y="-47625"/>
            <a:chExt cx="812800" cy="860425"/>
          </a:xfrm>
        </p:grpSpPr>
        <p:sp>
          <p:nvSpPr>
            <p:cNvPr id="248" name="Google Shape;248;p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CF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3"/>
            <p:cNvSpPr txBox="1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244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0" name="Google Shape;250;p13"/>
          <p:cNvSpPr txBox="1"/>
          <p:nvPr/>
        </p:nvSpPr>
        <p:spPr>
          <a:xfrm>
            <a:off x="3239618" y="-123480"/>
            <a:ext cx="15319650" cy="1988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3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8" b="0" i="0" u="none" strike="noStrike" cap="none" dirty="0">
                <a:solidFill>
                  <a:srgbClr val="CCFFA4"/>
                </a:solidFill>
                <a:latin typeface="Rajdhani"/>
                <a:ea typeface="Rajdhani"/>
                <a:cs typeface="Rajdhani"/>
                <a:sym typeface="Rajdhani"/>
              </a:rPr>
              <a:t>PROJECT WORKFLOW</a:t>
            </a:r>
            <a:endParaRPr dirty="0"/>
          </a:p>
        </p:txBody>
      </p:sp>
      <p:sp>
        <p:nvSpPr>
          <p:cNvPr id="251" name="Google Shape;251;p13"/>
          <p:cNvSpPr txBox="1"/>
          <p:nvPr/>
        </p:nvSpPr>
        <p:spPr>
          <a:xfrm>
            <a:off x="2023338" y="7775425"/>
            <a:ext cx="269880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processing and cleaning from input documents.</a:t>
            </a:r>
            <a:endParaRPr dirty="0"/>
          </a:p>
        </p:txBody>
      </p:sp>
      <p:sp>
        <p:nvSpPr>
          <p:cNvPr id="252" name="Google Shape;252;p13"/>
          <p:cNvSpPr txBox="1"/>
          <p:nvPr/>
        </p:nvSpPr>
        <p:spPr>
          <a:xfrm>
            <a:off x="6014077" y="7775425"/>
            <a:ext cx="241230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Generation of Embeddings using OpenAI</a:t>
            </a:r>
            <a:endParaRPr dirty="0"/>
          </a:p>
        </p:txBody>
      </p:sp>
      <p:sp>
        <p:nvSpPr>
          <p:cNvPr id="253" name="Google Shape;253;p13"/>
          <p:cNvSpPr txBox="1"/>
          <p:nvPr/>
        </p:nvSpPr>
        <p:spPr>
          <a:xfrm>
            <a:off x="9718376" y="7775425"/>
            <a:ext cx="269880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Calculating Similarity between generated embeddings of both documents.</a:t>
            </a:r>
            <a:endParaRPr dirty="0"/>
          </a:p>
        </p:txBody>
      </p:sp>
      <p:sp>
        <p:nvSpPr>
          <p:cNvPr id="255" name="Google Shape;255;p13"/>
          <p:cNvSpPr txBox="1"/>
          <p:nvPr/>
        </p:nvSpPr>
        <p:spPr>
          <a:xfrm>
            <a:off x="2133073" y="7002380"/>
            <a:ext cx="2479328" cy="65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63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9" b="1" i="0" u="none" strike="noStrike" cap="none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Extraction</a:t>
            </a:r>
            <a:endParaRPr dirty="0"/>
          </a:p>
        </p:txBody>
      </p:sp>
      <p:sp>
        <p:nvSpPr>
          <p:cNvPr id="256" name="Google Shape;256;p13"/>
          <p:cNvSpPr txBox="1"/>
          <p:nvPr/>
        </p:nvSpPr>
        <p:spPr>
          <a:xfrm>
            <a:off x="5394882" y="7002379"/>
            <a:ext cx="3620525" cy="65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63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9" b="1" i="0" u="none" strike="noStrike" cap="none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Embedding generation</a:t>
            </a:r>
            <a:endParaRPr dirty="0"/>
          </a:p>
        </p:txBody>
      </p:sp>
      <p:sp>
        <p:nvSpPr>
          <p:cNvPr id="257" name="Google Shape;257;p13"/>
          <p:cNvSpPr txBox="1"/>
          <p:nvPr/>
        </p:nvSpPr>
        <p:spPr>
          <a:xfrm>
            <a:off x="9272595" y="7013408"/>
            <a:ext cx="3620525" cy="65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63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9" b="1" i="0" u="none" strike="noStrike" cap="none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Cosine Similarity</a:t>
            </a:r>
            <a:endParaRPr dirty="0"/>
          </a:p>
        </p:txBody>
      </p:sp>
      <p:sp>
        <p:nvSpPr>
          <p:cNvPr id="258" name="Google Shape;258;p13"/>
          <p:cNvSpPr txBox="1"/>
          <p:nvPr/>
        </p:nvSpPr>
        <p:spPr>
          <a:xfrm>
            <a:off x="13482150" y="7031575"/>
            <a:ext cx="2866200" cy="65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63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9" b="1" i="0" u="none" strike="noStrike" cap="none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Result</a:t>
            </a:r>
            <a:endParaRPr dirty="0"/>
          </a:p>
        </p:txBody>
      </p:sp>
      <p:pic>
        <p:nvPicPr>
          <p:cNvPr id="261" name="Google Shape;26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86555" y="3577521"/>
            <a:ext cx="1404250" cy="1366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raphic 2" descr="Document outline">
            <a:extLst>
              <a:ext uri="{FF2B5EF4-FFF2-40B4-BE49-F238E27FC236}">
                <a16:creationId xmlns:a16="http://schemas.microsoft.com/office/drawing/2014/main" id="{529ACA72-A112-628B-F6EA-78E488CE1C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52940" y="3584439"/>
            <a:ext cx="1439593" cy="1439593"/>
          </a:xfrm>
          <a:prstGeom prst="rect">
            <a:avLst/>
          </a:prstGeom>
        </p:spPr>
      </p:pic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74776D86-A234-DF84-C597-65B3D11A2B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94034" y="3454223"/>
            <a:ext cx="1822219" cy="1822219"/>
          </a:xfrm>
          <a:prstGeom prst="rect">
            <a:avLst/>
          </a:prstGeom>
        </p:spPr>
      </p:pic>
      <p:pic>
        <p:nvPicPr>
          <p:cNvPr id="9" name="Graphic 8" descr="Linear Graph outline">
            <a:extLst>
              <a:ext uri="{FF2B5EF4-FFF2-40B4-BE49-F238E27FC236}">
                <a16:creationId xmlns:a16="http://schemas.microsoft.com/office/drawing/2014/main" id="{0F9B55FE-038F-4987-9C56-CE3CBA475E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066145" y="3269682"/>
            <a:ext cx="1834864" cy="1834864"/>
          </a:xfrm>
          <a:prstGeom prst="rect">
            <a:avLst/>
          </a:prstGeom>
        </p:spPr>
      </p:pic>
      <p:sp>
        <p:nvSpPr>
          <p:cNvPr id="2" name="Google Shape;253;p13">
            <a:extLst>
              <a:ext uri="{FF2B5EF4-FFF2-40B4-BE49-F238E27FC236}">
                <a16:creationId xmlns:a16="http://schemas.microsoft.com/office/drawing/2014/main" id="{BCF3E7B9-5325-E27A-4994-53667745E3EB}"/>
              </a:ext>
            </a:extLst>
          </p:cNvPr>
          <p:cNvSpPr txBox="1"/>
          <p:nvPr/>
        </p:nvSpPr>
        <p:spPr>
          <a:xfrm>
            <a:off x="13539280" y="7775425"/>
            <a:ext cx="2698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.csv file with similarity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654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D29F"/>
        </a:solid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5DE9149A-F8FD-125A-4853-0F0C061EC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11">
            <a:extLst>
              <a:ext uri="{FF2B5EF4-FFF2-40B4-BE49-F238E27FC236}">
                <a16:creationId xmlns:a16="http://schemas.microsoft.com/office/drawing/2014/main" id="{CB6CE822-8642-11A0-D28F-42C1E16ABB0F}"/>
              </a:ext>
            </a:extLst>
          </p:cNvPr>
          <p:cNvGrpSpPr/>
          <p:nvPr/>
        </p:nvGrpSpPr>
        <p:grpSpPr>
          <a:xfrm>
            <a:off x="0" y="1238812"/>
            <a:ext cx="18288000" cy="4879047"/>
            <a:chOff x="0" y="25400"/>
            <a:chExt cx="24384000" cy="6505396"/>
          </a:xfrm>
        </p:grpSpPr>
        <p:cxnSp>
          <p:nvCxnSpPr>
            <p:cNvPr id="178" name="Google Shape;178;p11">
              <a:extLst>
                <a:ext uri="{FF2B5EF4-FFF2-40B4-BE49-F238E27FC236}">
                  <a16:creationId xmlns:a16="http://schemas.microsoft.com/office/drawing/2014/main" id="{46EFEC89-F80F-4CEB-D4AB-3C2DAB458E54}"/>
                </a:ext>
              </a:extLst>
            </p:cNvPr>
            <p:cNvCxnSpPr/>
            <p:nvPr/>
          </p:nvCxnSpPr>
          <p:spPr>
            <a:xfrm>
              <a:off x="0" y="25400"/>
              <a:ext cx="24384000" cy="0"/>
            </a:xfrm>
            <a:prstGeom prst="straightConnector1">
              <a:avLst/>
            </a:prstGeom>
            <a:noFill/>
            <a:ln w="50800" cap="flat" cmpd="sng">
              <a:solidFill>
                <a:srgbClr val="F5F6F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9" name="Google Shape;179;p11">
              <a:extLst>
                <a:ext uri="{FF2B5EF4-FFF2-40B4-BE49-F238E27FC236}">
                  <a16:creationId xmlns:a16="http://schemas.microsoft.com/office/drawing/2014/main" id="{2045A6C1-66D5-471C-94E2-782CCA23E05F}"/>
                </a:ext>
              </a:extLst>
            </p:cNvPr>
            <p:cNvCxnSpPr/>
            <p:nvPr/>
          </p:nvCxnSpPr>
          <p:spPr>
            <a:xfrm>
              <a:off x="0" y="1651749"/>
              <a:ext cx="24384000" cy="0"/>
            </a:xfrm>
            <a:prstGeom prst="straightConnector1">
              <a:avLst/>
            </a:prstGeom>
            <a:noFill/>
            <a:ln w="50800" cap="flat" cmpd="sng">
              <a:solidFill>
                <a:srgbClr val="F5F6F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0" name="Google Shape;180;p11">
              <a:extLst>
                <a:ext uri="{FF2B5EF4-FFF2-40B4-BE49-F238E27FC236}">
                  <a16:creationId xmlns:a16="http://schemas.microsoft.com/office/drawing/2014/main" id="{FA41B05D-D5ED-17C0-E6BC-D19122A112C2}"/>
                </a:ext>
              </a:extLst>
            </p:cNvPr>
            <p:cNvCxnSpPr/>
            <p:nvPr/>
          </p:nvCxnSpPr>
          <p:spPr>
            <a:xfrm>
              <a:off x="0" y="3278098"/>
              <a:ext cx="24384000" cy="0"/>
            </a:xfrm>
            <a:prstGeom prst="straightConnector1">
              <a:avLst/>
            </a:prstGeom>
            <a:noFill/>
            <a:ln w="50800" cap="flat" cmpd="sng">
              <a:solidFill>
                <a:srgbClr val="F5F6F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1" name="Google Shape;181;p11">
              <a:extLst>
                <a:ext uri="{FF2B5EF4-FFF2-40B4-BE49-F238E27FC236}">
                  <a16:creationId xmlns:a16="http://schemas.microsoft.com/office/drawing/2014/main" id="{676829A8-4265-3FEE-C19B-018C67DE2D29}"/>
                </a:ext>
              </a:extLst>
            </p:cNvPr>
            <p:cNvCxnSpPr/>
            <p:nvPr/>
          </p:nvCxnSpPr>
          <p:spPr>
            <a:xfrm>
              <a:off x="0" y="4904447"/>
              <a:ext cx="24384000" cy="0"/>
            </a:xfrm>
            <a:prstGeom prst="straightConnector1">
              <a:avLst/>
            </a:prstGeom>
            <a:noFill/>
            <a:ln w="50800" cap="flat" cmpd="sng">
              <a:solidFill>
                <a:srgbClr val="F5F6F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2" name="Google Shape;182;p11">
              <a:extLst>
                <a:ext uri="{FF2B5EF4-FFF2-40B4-BE49-F238E27FC236}">
                  <a16:creationId xmlns:a16="http://schemas.microsoft.com/office/drawing/2014/main" id="{7AD6FBC6-6E3A-12C8-5041-87ABB643EFD3}"/>
                </a:ext>
              </a:extLst>
            </p:cNvPr>
            <p:cNvCxnSpPr/>
            <p:nvPr/>
          </p:nvCxnSpPr>
          <p:spPr>
            <a:xfrm>
              <a:off x="0" y="6530796"/>
              <a:ext cx="24384000" cy="0"/>
            </a:xfrm>
            <a:prstGeom prst="straightConnector1">
              <a:avLst/>
            </a:prstGeom>
            <a:noFill/>
            <a:ln w="50800" cap="flat" cmpd="sng">
              <a:solidFill>
                <a:srgbClr val="F5F6F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84" name="Google Shape;184;p11">
            <a:extLst>
              <a:ext uri="{FF2B5EF4-FFF2-40B4-BE49-F238E27FC236}">
                <a16:creationId xmlns:a16="http://schemas.microsoft.com/office/drawing/2014/main" id="{FE9FBE6C-F937-E8D2-A95C-42C29D522C3C}"/>
              </a:ext>
            </a:extLst>
          </p:cNvPr>
          <p:cNvGrpSpPr/>
          <p:nvPr/>
        </p:nvGrpSpPr>
        <p:grpSpPr>
          <a:xfrm>
            <a:off x="0" y="6993084"/>
            <a:ext cx="18288000" cy="3293916"/>
            <a:chOff x="0" y="-85725"/>
            <a:chExt cx="4816593" cy="867533"/>
          </a:xfrm>
        </p:grpSpPr>
        <p:sp>
          <p:nvSpPr>
            <p:cNvPr id="185" name="Google Shape;185;p11">
              <a:extLst>
                <a:ext uri="{FF2B5EF4-FFF2-40B4-BE49-F238E27FC236}">
                  <a16:creationId xmlns:a16="http://schemas.microsoft.com/office/drawing/2014/main" id="{9D759FD9-9179-6F2D-BE9E-10524BAF5580}"/>
                </a:ext>
              </a:extLst>
            </p:cNvPr>
            <p:cNvSpPr/>
            <p:nvPr/>
          </p:nvSpPr>
          <p:spPr>
            <a:xfrm>
              <a:off x="0" y="0"/>
              <a:ext cx="4816592" cy="781808"/>
            </a:xfrm>
            <a:custGeom>
              <a:avLst/>
              <a:gdLst/>
              <a:ahLst/>
              <a:cxnLst/>
              <a:rect l="l" t="t" r="r" b="b"/>
              <a:pathLst>
                <a:path w="4816592" h="781808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781808"/>
                  </a:lnTo>
                  <a:lnTo>
                    <a:pt x="0" y="781808"/>
                  </a:lnTo>
                  <a:close/>
                </a:path>
              </a:pathLst>
            </a:custGeom>
            <a:solidFill>
              <a:srgbClr val="08524D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>
              <a:extLst>
                <a:ext uri="{FF2B5EF4-FFF2-40B4-BE49-F238E27FC236}">
                  <a16:creationId xmlns:a16="http://schemas.microsoft.com/office/drawing/2014/main" id="{5DEFF5AB-2FD4-84EA-1EF5-8C2BE3FAF775}"/>
                </a:ext>
              </a:extLst>
            </p:cNvPr>
            <p:cNvSpPr txBox="1"/>
            <p:nvPr/>
          </p:nvSpPr>
          <p:spPr>
            <a:xfrm>
              <a:off x="0" y="-85725"/>
              <a:ext cx="4816593" cy="8675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7" name="Google Shape;187;p11">
            <a:extLst>
              <a:ext uri="{FF2B5EF4-FFF2-40B4-BE49-F238E27FC236}">
                <a16:creationId xmlns:a16="http://schemas.microsoft.com/office/drawing/2014/main" id="{A13C3CAA-A9D0-C239-A38A-6500424C3126}"/>
              </a:ext>
            </a:extLst>
          </p:cNvPr>
          <p:cNvSpPr txBox="1"/>
          <p:nvPr/>
        </p:nvSpPr>
        <p:spPr>
          <a:xfrm>
            <a:off x="1102430" y="7628568"/>
            <a:ext cx="3231000" cy="283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02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8" name="Google Shape;188;p11">
            <a:extLst>
              <a:ext uri="{FF2B5EF4-FFF2-40B4-BE49-F238E27FC236}">
                <a16:creationId xmlns:a16="http://schemas.microsoft.com/office/drawing/2014/main" id="{5AB62A87-D057-4754-AC3E-7E468F2A5CEE}"/>
              </a:ext>
            </a:extLst>
          </p:cNvPr>
          <p:cNvSpPr txBox="1"/>
          <p:nvPr/>
        </p:nvSpPr>
        <p:spPr>
          <a:xfrm>
            <a:off x="3132119" y="7920968"/>
            <a:ext cx="14394000" cy="236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500" b="0" i="0" u="none" strike="noStrike" kern="0" cap="none" spc="0" normalizeH="0" baseline="0" noProof="0" dirty="0">
                <a:ln>
                  <a:noFill/>
                </a:ln>
                <a:solidFill>
                  <a:srgbClr val="CCFFA4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DATA PROCESSING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Google Shape;688;p25">
            <a:extLst>
              <a:ext uri="{FF2B5EF4-FFF2-40B4-BE49-F238E27FC236}">
                <a16:creationId xmlns:a16="http://schemas.microsoft.com/office/drawing/2014/main" id="{96032E6B-B5DA-EC98-CAE9-36E0439687BD}"/>
              </a:ext>
            </a:extLst>
          </p:cNvPr>
          <p:cNvSpPr/>
          <p:nvPr/>
        </p:nvSpPr>
        <p:spPr>
          <a:xfrm>
            <a:off x="4819648" y="545891"/>
            <a:ext cx="8648700" cy="6845278"/>
          </a:xfrm>
          <a:custGeom>
            <a:avLst/>
            <a:gdLst/>
            <a:ahLst/>
            <a:cxnLst/>
            <a:rect l="l" t="t" r="r" b="b"/>
            <a:pathLst>
              <a:path w="1278460" h="1092502" extrusionOk="0">
                <a:moveTo>
                  <a:pt x="0" y="0"/>
                </a:moveTo>
                <a:lnTo>
                  <a:pt x="1278460" y="0"/>
                </a:lnTo>
                <a:lnTo>
                  <a:pt x="1278460" y="1092502"/>
                </a:lnTo>
                <a:lnTo>
                  <a:pt x="0" y="10925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8885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C7024C-D642-B551-BC71-06A7E45CF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16;p15">
            <a:extLst>
              <a:ext uri="{FF2B5EF4-FFF2-40B4-BE49-F238E27FC236}">
                <a16:creationId xmlns:a16="http://schemas.microsoft.com/office/drawing/2014/main" id="{2F8FF109-F206-6C77-C920-26FE69E801E6}"/>
              </a:ext>
            </a:extLst>
          </p:cNvPr>
          <p:cNvSpPr txBox="1"/>
          <p:nvPr/>
        </p:nvSpPr>
        <p:spPr>
          <a:xfrm>
            <a:off x="1028700" y="532437"/>
            <a:ext cx="9848850" cy="1249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3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6600" b="0" i="0" u="sng" strike="noStrike" kern="0" cap="none" spc="0" normalizeH="0" baseline="0" noProof="0" dirty="0">
                <a:ln>
                  <a:noFill/>
                </a:ln>
                <a:solidFill>
                  <a:srgbClr val="CCFFA4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What is Data Extraction?</a:t>
            </a:r>
            <a:endParaRPr kumimoji="0" sz="9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273;p14">
            <a:extLst>
              <a:ext uri="{FF2B5EF4-FFF2-40B4-BE49-F238E27FC236}">
                <a16:creationId xmlns:a16="http://schemas.microsoft.com/office/drawing/2014/main" id="{EB6F4AE1-274A-ECBA-5E02-1024F8794993}"/>
              </a:ext>
            </a:extLst>
          </p:cNvPr>
          <p:cNvSpPr txBox="1"/>
          <p:nvPr/>
        </p:nvSpPr>
        <p:spPr>
          <a:xfrm>
            <a:off x="905394" y="2576912"/>
            <a:ext cx="8496300" cy="1551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Data extraction is the process of retrieving data from various sources and converting it into a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usuable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format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" name="Google Shape;273;p14">
            <a:extLst>
              <a:ext uri="{FF2B5EF4-FFF2-40B4-BE49-F238E27FC236}">
                <a16:creationId xmlns:a16="http://schemas.microsoft.com/office/drawing/2014/main" id="{5EA0E717-FA03-20A5-DB31-E58AD377FAF1}"/>
              </a:ext>
            </a:extLst>
          </p:cNvPr>
          <p:cNvSpPr txBox="1"/>
          <p:nvPr/>
        </p:nvSpPr>
        <p:spPr>
          <a:xfrm>
            <a:off x="905394" y="4469297"/>
            <a:ext cx="8115300" cy="3767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It involves using specific techniques for structured (e.g., CSV,JSON) or unstructured (e.g.,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PDFs,DOCX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) data to prepare it for analysis.</a:t>
            </a:r>
          </a:p>
          <a:p>
            <a:pPr marL="571500" marR="0" lvl="0" indent="-5715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Unstructured Data Extraction:(PDF,DOCX)</a:t>
            </a:r>
          </a:p>
          <a:p>
            <a:pPr marL="571500" marR="0" lvl="0" indent="-5715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Structured Data Extraction:(JSON,CSV,XML)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Wingdings" panose="05000000000000000000" pitchFamily="2" charset="2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Wingdings" panose="05000000000000000000" pitchFamily="2" charset="2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22" name="Graphic 21" descr="List outline">
            <a:extLst>
              <a:ext uri="{FF2B5EF4-FFF2-40B4-BE49-F238E27FC236}">
                <a16:creationId xmlns:a16="http://schemas.microsoft.com/office/drawing/2014/main" id="{37D84EA6-D441-3AB5-F079-6071E4F8E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99587" y="1573847"/>
            <a:ext cx="6659713" cy="665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490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</TotalTime>
  <Words>1165</Words>
  <Application>Microsoft Office PowerPoint</Application>
  <PresentationFormat>Custom</PresentationFormat>
  <Paragraphs>168</Paragraphs>
  <Slides>29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Calibri</vt:lpstr>
      <vt:lpstr>Wingdings</vt:lpstr>
      <vt:lpstr>Arial</vt:lpstr>
      <vt:lpstr>Rajdhani</vt:lpstr>
      <vt:lpstr>Lato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Ahsan Ijaz</cp:lastModifiedBy>
  <cp:revision>7</cp:revision>
  <dcterms:modified xsi:type="dcterms:W3CDTF">2025-03-28T14:28:28Z</dcterms:modified>
</cp:coreProperties>
</file>