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85" r:id="rId3"/>
    <p:sldId id="289" r:id="rId4"/>
    <p:sldId id="290" r:id="rId5"/>
    <p:sldId id="291" r:id="rId6"/>
    <p:sldId id="292" r:id="rId7"/>
    <p:sldId id="293" r:id="rId8"/>
    <p:sldId id="294" r:id="rId9"/>
    <p:sldId id="283" r:id="rId10"/>
  </p:sldIdLst>
  <p:sldSz cx="12192000" cy="6858000"/>
  <p:notesSz cx="6858000" cy="9144000"/>
  <p:embeddedFontLst>
    <p:embeddedFont>
      <p:font typeface="Gill Sans" panose="020B0604020202020204" charset="0"/>
      <p:regular r:id="rId12"/>
      <p:bold r:id="rId13"/>
    </p:embeddedFont>
    <p:embeddedFont>
      <p:font typeface="Helvetica Neue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6F243D8-3028-4F9D-9473-B3610163B6C2}">
          <p14:sldIdLst>
            <p14:sldId id="256"/>
          </p14:sldIdLst>
        </p14:section>
        <p14:section name="Outline" id="{BC9897BE-4792-4294-8D14-F5E32FDFBD98}">
          <p14:sldIdLst>
            <p14:sldId id="285"/>
            <p14:sldId id="289"/>
            <p14:sldId id="290"/>
            <p14:sldId id="291"/>
            <p14:sldId id="292"/>
            <p14:sldId id="293"/>
            <p14:sldId id="29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B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83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PATEL" userId="f6a6f7d36d38ac15" providerId="LiveId" clId="{BE2252E5-C4B3-4B3A-908C-8C8D4ED38281}"/>
    <pc:docChg chg="undo redo custSel addSld delSld modSld sldOrd">
      <pc:chgData name="ANKIT PATEL" userId="f6a6f7d36d38ac15" providerId="LiveId" clId="{BE2252E5-C4B3-4B3A-908C-8C8D4ED38281}" dt="2024-10-01T22:32:37.894" v="4750" actId="1440"/>
      <pc:docMkLst>
        <pc:docMk/>
      </pc:docMkLst>
      <pc:sldChg chg="modSp mod">
        <pc:chgData name="ANKIT PATEL" userId="f6a6f7d36d38ac15" providerId="LiveId" clId="{BE2252E5-C4B3-4B3A-908C-8C8D4ED38281}" dt="2024-10-01T05:20:53.105" v="31" actId="20577"/>
        <pc:sldMkLst>
          <pc:docMk/>
          <pc:sldMk cId="0" sldId="256"/>
        </pc:sldMkLst>
      </pc:sldChg>
      <pc:sldChg chg="addSp delSp modSp mod modTransition modAnim">
        <pc:chgData name="ANKIT PATEL" userId="f6a6f7d36d38ac15" providerId="LiveId" clId="{BE2252E5-C4B3-4B3A-908C-8C8D4ED38281}" dt="2024-10-01T22:32:37.894" v="4750" actId="1440"/>
        <pc:sldMkLst>
          <pc:docMk/>
          <pc:sldMk cId="979066912" sldId="258"/>
        </pc:sldMkLst>
      </pc:sldChg>
      <pc:sldChg chg="addSp delSp modSp mod delAnim modAnim">
        <pc:chgData name="ANKIT PATEL" userId="f6a6f7d36d38ac15" providerId="LiveId" clId="{BE2252E5-C4B3-4B3A-908C-8C8D4ED38281}" dt="2024-10-01T21:58:28.057" v="4699" actId="207"/>
        <pc:sldMkLst>
          <pc:docMk/>
          <pc:sldMk cId="78429411" sldId="259"/>
        </pc:sldMkLst>
      </pc:sldChg>
      <pc:sldChg chg="addSp delSp modSp del mod delAnim modAnim">
        <pc:chgData name="ANKIT PATEL" userId="f6a6f7d36d38ac15" providerId="LiveId" clId="{BE2252E5-C4B3-4B3A-908C-8C8D4ED38281}" dt="2024-10-01T06:02:39.530" v="605" actId="47"/>
        <pc:sldMkLst>
          <pc:docMk/>
          <pc:sldMk cId="1768596080" sldId="260"/>
        </pc:sldMkLst>
      </pc:sldChg>
      <pc:sldChg chg="addSp delSp modSp mod delAnim modAnim">
        <pc:chgData name="ANKIT PATEL" userId="f6a6f7d36d38ac15" providerId="LiveId" clId="{BE2252E5-C4B3-4B3A-908C-8C8D4ED38281}" dt="2024-10-01T08:38:23.506" v="2514" actId="20577"/>
        <pc:sldMkLst>
          <pc:docMk/>
          <pc:sldMk cId="702364742" sldId="261"/>
        </pc:sldMkLst>
      </pc:sldChg>
      <pc:sldChg chg="addSp delSp modSp mod modAnim modNotesTx">
        <pc:chgData name="ANKIT PATEL" userId="f6a6f7d36d38ac15" providerId="LiveId" clId="{BE2252E5-C4B3-4B3A-908C-8C8D4ED38281}" dt="2024-10-01T08:56:36.135" v="2587"/>
        <pc:sldMkLst>
          <pc:docMk/>
          <pc:sldMk cId="492970865" sldId="262"/>
        </pc:sldMkLst>
      </pc:sldChg>
      <pc:sldChg chg="addSp delSp modSp mod delAnim modAnim modNotesTx">
        <pc:chgData name="ANKIT PATEL" userId="f6a6f7d36d38ac15" providerId="LiveId" clId="{BE2252E5-C4B3-4B3A-908C-8C8D4ED38281}" dt="2024-10-01T12:54:01.153" v="4673"/>
        <pc:sldMkLst>
          <pc:docMk/>
          <pc:sldMk cId="3035032325" sldId="263"/>
        </pc:sldMkLst>
      </pc:sldChg>
      <pc:sldChg chg="addSp delSp modSp mod delAnim modAnim">
        <pc:chgData name="ANKIT PATEL" userId="f6a6f7d36d38ac15" providerId="LiveId" clId="{BE2252E5-C4B3-4B3A-908C-8C8D4ED38281}" dt="2024-10-01T10:50:34.285" v="3178" actId="313"/>
        <pc:sldMkLst>
          <pc:docMk/>
          <pc:sldMk cId="2711407091" sldId="264"/>
        </pc:sldMkLst>
      </pc:sldChg>
      <pc:sldChg chg="addSp delSp modSp add del mod addAnim delAnim modAnim">
        <pc:chgData name="ANKIT PATEL" userId="f6a6f7d36d38ac15" providerId="LiveId" clId="{BE2252E5-C4B3-4B3A-908C-8C8D4ED38281}" dt="2024-10-01T10:48:47.116" v="3145"/>
        <pc:sldMkLst>
          <pc:docMk/>
          <pc:sldMk cId="2785831972" sldId="265"/>
        </pc:sldMkLst>
      </pc:sldChg>
      <pc:sldChg chg="addSp delSp modSp mod delAnim modAnim">
        <pc:chgData name="ANKIT PATEL" userId="f6a6f7d36d38ac15" providerId="LiveId" clId="{BE2252E5-C4B3-4B3A-908C-8C8D4ED38281}" dt="2024-10-01T12:48:27.179" v="4659"/>
        <pc:sldMkLst>
          <pc:docMk/>
          <pc:sldMk cId="1459902213" sldId="267"/>
        </pc:sldMkLst>
      </pc:sldChg>
      <pc:sldChg chg="del">
        <pc:chgData name="ANKIT PATEL" userId="f6a6f7d36d38ac15" providerId="LiveId" clId="{BE2252E5-C4B3-4B3A-908C-8C8D4ED38281}" dt="2024-10-01T11:22:19.722" v="3330" actId="47"/>
        <pc:sldMkLst>
          <pc:docMk/>
          <pc:sldMk cId="3739486012" sldId="268"/>
        </pc:sldMkLst>
      </pc:sldChg>
      <pc:sldChg chg="addSp delSp modSp mod delAnim modAnim">
        <pc:chgData name="ANKIT PATEL" userId="f6a6f7d36d38ac15" providerId="LiveId" clId="{BE2252E5-C4B3-4B3A-908C-8C8D4ED38281}" dt="2024-10-01T12:08:04.555" v="4502"/>
        <pc:sldMkLst>
          <pc:docMk/>
          <pc:sldMk cId="3985491698" sldId="269"/>
        </pc:sldMkLst>
      </pc:sldChg>
      <pc:sldChg chg="del">
        <pc:chgData name="ANKIT PATEL" userId="f6a6f7d36d38ac15" providerId="LiveId" clId="{BE2252E5-C4B3-4B3A-908C-8C8D4ED38281}" dt="2024-10-01T11:27:13.269" v="3572" actId="47"/>
        <pc:sldMkLst>
          <pc:docMk/>
          <pc:sldMk cId="3080671438" sldId="270"/>
        </pc:sldMkLst>
      </pc:sldChg>
      <pc:sldChg chg="addSp delSp modSp mod modAnim">
        <pc:chgData name="ANKIT PATEL" userId="f6a6f7d36d38ac15" providerId="LiveId" clId="{BE2252E5-C4B3-4B3A-908C-8C8D4ED38281}" dt="2024-10-01T11:33:14.654" v="3688" actId="20577"/>
        <pc:sldMkLst>
          <pc:docMk/>
          <pc:sldMk cId="3536470093" sldId="271"/>
        </pc:sldMkLst>
      </pc:sldChg>
      <pc:sldChg chg="add del">
        <pc:chgData name="ANKIT PATEL" userId="f6a6f7d36d38ac15" providerId="LiveId" clId="{BE2252E5-C4B3-4B3A-908C-8C8D4ED38281}" dt="2024-10-01T11:28:42.991" v="3617" actId="47"/>
        <pc:sldMkLst>
          <pc:docMk/>
          <pc:sldMk cId="3826275968" sldId="272"/>
        </pc:sldMkLst>
      </pc:sldChg>
      <pc:sldChg chg="del">
        <pc:chgData name="ANKIT PATEL" userId="f6a6f7d36d38ac15" providerId="LiveId" clId="{BE2252E5-C4B3-4B3A-908C-8C8D4ED38281}" dt="2024-10-01T11:33:18.008" v="3689" actId="47"/>
        <pc:sldMkLst>
          <pc:docMk/>
          <pc:sldMk cId="1969545395" sldId="273"/>
        </pc:sldMkLst>
      </pc:sldChg>
      <pc:sldChg chg="del">
        <pc:chgData name="ANKIT PATEL" userId="f6a6f7d36d38ac15" providerId="LiveId" clId="{BE2252E5-C4B3-4B3A-908C-8C8D4ED38281}" dt="2024-10-01T11:32:59.987" v="3663" actId="47"/>
        <pc:sldMkLst>
          <pc:docMk/>
          <pc:sldMk cId="376141425" sldId="274"/>
        </pc:sldMkLst>
      </pc:sldChg>
      <pc:sldChg chg="del">
        <pc:chgData name="ANKIT PATEL" userId="f6a6f7d36d38ac15" providerId="LiveId" clId="{BE2252E5-C4B3-4B3A-908C-8C8D4ED38281}" dt="2024-10-01T11:33:18.577" v="3690" actId="47"/>
        <pc:sldMkLst>
          <pc:docMk/>
          <pc:sldMk cId="2092970311" sldId="276"/>
        </pc:sldMkLst>
      </pc:sldChg>
      <pc:sldChg chg="del">
        <pc:chgData name="ANKIT PATEL" userId="f6a6f7d36d38ac15" providerId="LiveId" clId="{BE2252E5-C4B3-4B3A-908C-8C8D4ED38281}" dt="2024-10-01T11:33:18.932" v="3691" actId="47"/>
        <pc:sldMkLst>
          <pc:docMk/>
          <pc:sldMk cId="3904003298" sldId="277"/>
        </pc:sldMkLst>
      </pc:sldChg>
      <pc:sldChg chg="del">
        <pc:chgData name="ANKIT PATEL" userId="f6a6f7d36d38ac15" providerId="LiveId" clId="{BE2252E5-C4B3-4B3A-908C-8C8D4ED38281}" dt="2024-10-01T11:33:19.497" v="3692" actId="47"/>
        <pc:sldMkLst>
          <pc:docMk/>
          <pc:sldMk cId="3365885933" sldId="278"/>
        </pc:sldMkLst>
      </pc:sldChg>
      <pc:sldChg chg="del">
        <pc:chgData name="ANKIT PATEL" userId="f6a6f7d36d38ac15" providerId="LiveId" clId="{BE2252E5-C4B3-4B3A-908C-8C8D4ED38281}" dt="2024-10-01T11:33:19.888" v="3693" actId="47"/>
        <pc:sldMkLst>
          <pc:docMk/>
          <pc:sldMk cId="3836859039" sldId="279"/>
        </pc:sldMkLst>
      </pc:sldChg>
      <pc:sldChg chg="del">
        <pc:chgData name="ANKIT PATEL" userId="f6a6f7d36d38ac15" providerId="LiveId" clId="{BE2252E5-C4B3-4B3A-908C-8C8D4ED38281}" dt="2024-10-01T11:33:20.529" v="3694" actId="47"/>
        <pc:sldMkLst>
          <pc:docMk/>
          <pc:sldMk cId="1253943998" sldId="280"/>
        </pc:sldMkLst>
      </pc:sldChg>
      <pc:sldChg chg="del">
        <pc:chgData name="ANKIT PATEL" userId="f6a6f7d36d38ac15" providerId="LiveId" clId="{BE2252E5-C4B3-4B3A-908C-8C8D4ED38281}" dt="2024-10-01T11:33:20.958" v="3695" actId="47"/>
        <pc:sldMkLst>
          <pc:docMk/>
          <pc:sldMk cId="1709764406" sldId="281"/>
        </pc:sldMkLst>
      </pc:sldChg>
      <pc:sldChg chg="modSp add del mod modAnim">
        <pc:chgData name="ANKIT PATEL" userId="f6a6f7d36d38ac15" providerId="LiveId" clId="{BE2252E5-C4B3-4B3A-908C-8C8D4ED38281}" dt="2024-10-01T12:02:53.691" v="4222" actId="20577"/>
        <pc:sldMkLst>
          <pc:docMk/>
          <pc:sldMk cId="1573571346" sldId="282"/>
        </pc:sldMkLst>
      </pc:sldChg>
      <pc:sldChg chg="delSp modSp mod">
        <pc:chgData name="ANKIT PATEL" userId="f6a6f7d36d38ac15" providerId="LiveId" clId="{BE2252E5-C4B3-4B3A-908C-8C8D4ED38281}" dt="2024-10-01T11:33:31.579" v="3699" actId="1076"/>
        <pc:sldMkLst>
          <pc:docMk/>
          <pc:sldMk cId="226601016" sldId="283"/>
        </pc:sldMkLst>
      </pc:sldChg>
      <pc:sldChg chg="addSp delSp modSp add mod modAnim">
        <pc:chgData name="ANKIT PATEL" userId="f6a6f7d36d38ac15" providerId="LiveId" clId="{BE2252E5-C4B3-4B3A-908C-8C8D4ED38281}" dt="2024-10-01T08:40:42.669" v="2515" actId="20577"/>
        <pc:sldMkLst>
          <pc:docMk/>
          <pc:sldMk cId="641778611" sldId="284"/>
        </pc:sldMkLst>
      </pc:sldChg>
      <pc:sldChg chg="addSp delSp modSp add mod delAnim modAnim">
        <pc:chgData name="ANKIT PATEL" userId="f6a6f7d36d38ac15" providerId="LiveId" clId="{BE2252E5-C4B3-4B3A-908C-8C8D4ED38281}" dt="2024-10-01T12:53:20.959" v="4666"/>
        <pc:sldMkLst>
          <pc:docMk/>
          <pc:sldMk cId="1768893864" sldId="285"/>
        </pc:sldMkLst>
      </pc:sldChg>
      <pc:sldChg chg="addSp delSp modSp add del mod delAnim">
        <pc:chgData name="ANKIT PATEL" userId="f6a6f7d36d38ac15" providerId="LiveId" clId="{BE2252E5-C4B3-4B3A-908C-8C8D4ED38281}" dt="2024-10-01T11:27:02.759" v="3571" actId="47"/>
        <pc:sldMkLst>
          <pc:docMk/>
          <pc:sldMk cId="450044615" sldId="286"/>
        </pc:sldMkLst>
      </pc:sldChg>
      <pc:sldChg chg="addSp delSp modSp add mod modAnim">
        <pc:chgData name="ANKIT PATEL" userId="f6a6f7d36d38ac15" providerId="LiveId" clId="{BE2252E5-C4B3-4B3A-908C-8C8D4ED38281}" dt="2024-10-01T11:36:47.529" v="3735"/>
        <pc:sldMkLst>
          <pc:docMk/>
          <pc:sldMk cId="2061462100" sldId="286"/>
        </pc:sldMkLst>
      </pc:sldChg>
      <pc:sldChg chg="addSp delSp modSp add mod ord delAnim">
        <pc:chgData name="ANKIT PATEL" userId="f6a6f7d36d38ac15" providerId="LiveId" clId="{BE2252E5-C4B3-4B3A-908C-8C8D4ED38281}" dt="2024-10-01T12:33:36.718" v="4614" actId="1076"/>
        <pc:sldMkLst>
          <pc:docMk/>
          <pc:sldMk cId="644360007" sldId="287"/>
        </pc:sldMkLst>
      </pc:sldChg>
    </pc:docChg>
  </pc:docChgLst>
  <pc:docChgLst>
    <pc:chgData name="ANKIT PATEL" userId="f6a6f7d36d38ac15" providerId="LiveId" clId="{9955E2B3-72CB-474B-8313-2F2A6AA01464}"/>
    <pc:docChg chg="modSld">
      <pc:chgData name="ANKIT PATEL" userId="f6a6f7d36d38ac15" providerId="LiveId" clId="{9955E2B3-72CB-474B-8313-2F2A6AA01464}" dt="2025-04-13T23:24:40.873" v="0" actId="20577"/>
      <pc:docMkLst>
        <pc:docMk/>
      </pc:docMkLst>
      <pc:sldChg chg="modSp mod">
        <pc:chgData name="ANKIT PATEL" userId="f6a6f7d36d38ac15" providerId="LiveId" clId="{9955E2B3-72CB-474B-8313-2F2A6AA01464}" dt="2025-04-13T23:24:40.873" v="0" actId="20577"/>
        <pc:sldMkLst>
          <pc:docMk/>
          <pc:sldMk cId="0" sldId="256"/>
        </pc:sldMkLst>
        <pc:spChg chg="mod">
          <ac:chgData name="ANKIT PATEL" userId="f6a6f7d36d38ac15" providerId="LiveId" clId="{9955E2B3-72CB-474B-8313-2F2A6AA01464}" dt="2025-04-13T23:24:40.873" v="0" actId="20577"/>
          <ac:spMkLst>
            <pc:docMk/>
            <pc:sldMk cId="0" sldId="256"/>
            <ac:spMk id="102" creationId="{00000000-0000-0000-0000-000000000000}"/>
          </ac:spMkLst>
        </pc:spChg>
      </pc:sldChg>
    </pc:docChg>
  </pc:docChgLst>
  <pc:docChgLst>
    <pc:chgData name="ANKIT PATEL" userId="f6a6f7d36d38ac15" providerId="LiveId" clId="{937E30AA-90C3-4F9A-8A39-A1D8557BECD9}"/>
    <pc:docChg chg="undo custSel addSld delSld modSld sldOrd modSection">
      <pc:chgData name="ANKIT PATEL" userId="f6a6f7d36d38ac15" providerId="LiveId" clId="{937E30AA-90C3-4F9A-8A39-A1D8557BECD9}" dt="2025-03-14T22:26:33.461" v="4017" actId="14100"/>
      <pc:docMkLst>
        <pc:docMk/>
      </pc:docMkLst>
      <pc:sldChg chg="modSp mod">
        <pc:chgData name="ANKIT PATEL" userId="f6a6f7d36d38ac15" providerId="LiveId" clId="{937E30AA-90C3-4F9A-8A39-A1D8557BECD9}" dt="2025-03-14T19:48:14.941" v="43" actId="20577"/>
        <pc:sldMkLst>
          <pc:docMk/>
          <pc:sldMk cId="0" sldId="256"/>
        </pc:sldMkLst>
        <pc:spChg chg="mod">
          <ac:chgData name="ANKIT PATEL" userId="f6a6f7d36d38ac15" providerId="LiveId" clId="{937E30AA-90C3-4F9A-8A39-A1D8557BECD9}" dt="2025-03-14T19:48:06.243" v="42" actId="20577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ANKIT PATEL" userId="f6a6f7d36d38ac15" providerId="LiveId" clId="{937E30AA-90C3-4F9A-8A39-A1D8557BECD9}" dt="2025-03-14T19:48:14.941" v="43" actId="20577"/>
          <ac:spMkLst>
            <pc:docMk/>
            <pc:sldMk cId="0" sldId="256"/>
            <ac:spMk id="102" creationId="{00000000-0000-0000-0000-000000000000}"/>
          </ac:spMkLst>
        </pc:spChg>
      </pc:sldChg>
      <pc:sldChg chg="addSp delSp modSp del mod delAnim">
        <pc:chgData name="ANKIT PATEL" userId="f6a6f7d36d38ac15" providerId="LiveId" clId="{937E30AA-90C3-4F9A-8A39-A1D8557BECD9}" dt="2025-03-14T22:18:05.606" v="3713" actId="47"/>
        <pc:sldMkLst>
          <pc:docMk/>
          <pc:sldMk cId="979066912" sldId="258"/>
        </pc:sldMkLst>
      </pc:sldChg>
      <pc:sldChg chg="del">
        <pc:chgData name="ANKIT PATEL" userId="f6a6f7d36d38ac15" providerId="LiveId" clId="{937E30AA-90C3-4F9A-8A39-A1D8557BECD9}" dt="2025-03-14T22:18:01.611" v="3712" actId="47"/>
        <pc:sldMkLst>
          <pc:docMk/>
          <pc:sldMk cId="78429411" sldId="259"/>
        </pc:sldMkLst>
      </pc:sldChg>
      <pc:sldChg chg="del">
        <pc:chgData name="ANKIT PATEL" userId="f6a6f7d36d38ac15" providerId="LiveId" clId="{937E30AA-90C3-4F9A-8A39-A1D8557BECD9}" dt="2025-03-14T22:18:01.611" v="3712" actId="47"/>
        <pc:sldMkLst>
          <pc:docMk/>
          <pc:sldMk cId="702364742" sldId="261"/>
        </pc:sldMkLst>
      </pc:sldChg>
      <pc:sldChg chg="del">
        <pc:chgData name="ANKIT PATEL" userId="f6a6f7d36d38ac15" providerId="LiveId" clId="{937E30AA-90C3-4F9A-8A39-A1D8557BECD9}" dt="2025-03-14T22:18:01.611" v="3712" actId="47"/>
        <pc:sldMkLst>
          <pc:docMk/>
          <pc:sldMk cId="492970865" sldId="262"/>
        </pc:sldMkLst>
      </pc:sldChg>
      <pc:sldChg chg="del">
        <pc:chgData name="ANKIT PATEL" userId="f6a6f7d36d38ac15" providerId="LiveId" clId="{937E30AA-90C3-4F9A-8A39-A1D8557BECD9}" dt="2025-03-14T22:18:13.374" v="3714" actId="47"/>
        <pc:sldMkLst>
          <pc:docMk/>
          <pc:sldMk cId="3035032325" sldId="263"/>
        </pc:sldMkLst>
      </pc:sldChg>
      <pc:sldChg chg="del">
        <pc:chgData name="ANKIT PATEL" userId="f6a6f7d36d38ac15" providerId="LiveId" clId="{937E30AA-90C3-4F9A-8A39-A1D8557BECD9}" dt="2025-03-14T22:18:13.374" v="3714" actId="47"/>
        <pc:sldMkLst>
          <pc:docMk/>
          <pc:sldMk cId="2711407091" sldId="264"/>
        </pc:sldMkLst>
      </pc:sldChg>
      <pc:sldChg chg="del">
        <pc:chgData name="ANKIT PATEL" userId="f6a6f7d36d38ac15" providerId="LiveId" clId="{937E30AA-90C3-4F9A-8A39-A1D8557BECD9}" dt="2025-03-14T22:18:13.374" v="3714" actId="47"/>
        <pc:sldMkLst>
          <pc:docMk/>
          <pc:sldMk cId="2785831972" sldId="265"/>
        </pc:sldMkLst>
      </pc:sldChg>
      <pc:sldChg chg="del">
        <pc:chgData name="ANKIT PATEL" userId="f6a6f7d36d38ac15" providerId="LiveId" clId="{937E30AA-90C3-4F9A-8A39-A1D8557BECD9}" dt="2025-03-14T22:18:13.374" v="3714" actId="47"/>
        <pc:sldMkLst>
          <pc:docMk/>
          <pc:sldMk cId="1459902213" sldId="267"/>
        </pc:sldMkLst>
      </pc:sldChg>
      <pc:sldChg chg="del">
        <pc:chgData name="ANKIT PATEL" userId="f6a6f7d36d38ac15" providerId="LiveId" clId="{937E30AA-90C3-4F9A-8A39-A1D8557BECD9}" dt="2025-03-14T22:18:13.374" v="3714" actId="47"/>
        <pc:sldMkLst>
          <pc:docMk/>
          <pc:sldMk cId="3985491698" sldId="269"/>
        </pc:sldMkLst>
      </pc:sldChg>
      <pc:sldChg chg="del">
        <pc:chgData name="ANKIT PATEL" userId="f6a6f7d36d38ac15" providerId="LiveId" clId="{937E30AA-90C3-4F9A-8A39-A1D8557BECD9}" dt="2025-03-14T22:18:13.374" v="3714" actId="47"/>
        <pc:sldMkLst>
          <pc:docMk/>
          <pc:sldMk cId="3536470093" sldId="271"/>
        </pc:sldMkLst>
      </pc:sldChg>
      <pc:sldChg chg="del">
        <pc:chgData name="ANKIT PATEL" userId="f6a6f7d36d38ac15" providerId="LiveId" clId="{937E30AA-90C3-4F9A-8A39-A1D8557BECD9}" dt="2025-03-14T22:18:13.374" v="3714" actId="47"/>
        <pc:sldMkLst>
          <pc:docMk/>
          <pc:sldMk cId="1573571346" sldId="282"/>
        </pc:sldMkLst>
      </pc:sldChg>
      <pc:sldChg chg="del">
        <pc:chgData name="ANKIT PATEL" userId="f6a6f7d36d38ac15" providerId="LiveId" clId="{937E30AA-90C3-4F9A-8A39-A1D8557BECD9}" dt="2025-03-14T22:18:01.611" v="3712" actId="47"/>
        <pc:sldMkLst>
          <pc:docMk/>
          <pc:sldMk cId="641778611" sldId="284"/>
        </pc:sldMkLst>
      </pc:sldChg>
      <pc:sldChg chg="addSp delSp modSp mod modAnim">
        <pc:chgData name="ANKIT PATEL" userId="f6a6f7d36d38ac15" providerId="LiveId" clId="{937E30AA-90C3-4F9A-8A39-A1D8557BECD9}" dt="2025-03-14T22:20:01.604" v="3755" actId="20577"/>
        <pc:sldMkLst>
          <pc:docMk/>
          <pc:sldMk cId="1768893864" sldId="285"/>
        </pc:sldMkLst>
        <pc:spChg chg="mod">
          <ac:chgData name="ANKIT PATEL" userId="f6a6f7d36d38ac15" providerId="LiveId" clId="{937E30AA-90C3-4F9A-8A39-A1D8557BECD9}" dt="2025-03-14T22:20:01.604" v="3755" actId="20577"/>
          <ac:spMkLst>
            <pc:docMk/>
            <pc:sldMk cId="1768893864" sldId="285"/>
            <ac:spMk id="3" creationId="{E92FACA3-F80C-B5E2-09C2-5BFF0F8533AB}"/>
          </ac:spMkLst>
        </pc:spChg>
        <pc:spChg chg="mod">
          <ac:chgData name="ANKIT PATEL" userId="f6a6f7d36d38ac15" providerId="LiveId" clId="{937E30AA-90C3-4F9A-8A39-A1D8557BECD9}" dt="2025-03-14T20:06:28.151" v="633" actId="2711"/>
          <ac:spMkLst>
            <pc:docMk/>
            <pc:sldMk cId="1768893864" sldId="285"/>
            <ac:spMk id="108" creationId="{00000000-0000-0000-0000-000000000000}"/>
          </ac:spMkLst>
        </pc:spChg>
        <pc:picChg chg="add mod ord">
          <ac:chgData name="ANKIT PATEL" userId="f6a6f7d36d38ac15" providerId="LiveId" clId="{937E30AA-90C3-4F9A-8A39-A1D8557BECD9}" dt="2025-03-14T20:55:42.137" v="2086" actId="1076"/>
          <ac:picMkLst>
            <pc:docMk/>
            <pc:sldMk cId="1768893864" sldId="285"/>
            <ac:picMk id="9" creationId="{407E96B5-E3CB-8DDF-2B85-1C331B24887E}"/>
          </ac:picMkLst>
        </pc:picChg>
      </pc:sldChg>
      <pc:sldChg chg="del">
        <pc:chgData name="ANKIT PATEL" userId="f6a6f7d36d38ac15" providerId="LiveId" clId="{937E30AA-90C3-4F9A-8A39-A1D8557BECD9}" dt="2025-03-14T22:18:13.374" v="3714" actId="47"/>
        <pc:sldMkLst>
          <pc:docMk/>
          <pc:sldMk cId="2061462100" sldId="286"/>
        </pc:sldMkLst>
      </pc:sldChg>
      <pc:sldChg chg="del">
        <pc:chgData name="ANKIT PATEL" userId="f6a6f7d36d38ac15" providerId="LiveId" clId="{937E30AA-90C3-4F9A-8A39-A1D8557BECD9}" dt="2025-03-14T22:18:13.374" v="3714" actId="47"/>
        <pc:sldMkLst>
          <pc:docMk/>
          <pc:sldMk cId="644360007" sldId="287"/>
        </pc:sldMkLst>
      </pc:sldChg>
      <pc:sldChg chg="del">
        <pc:chgData name="ANKIT PATEL" userId="f6a6f7d36d38ac15" providerId="LiveId" clId="{937E30AA-90C3-4F9A-8A39-A1D8557BECD9}" dt="2025-03-14T22:18:05.606" v="3713" actId="47"/>
        <pc:sldMkLst>
          <pc:docMk/>
          <pc:sldMk cId="2741014869" sldId="288"/>
        </pc:sldMkLst>
      </pc:sldChg>
      <pc:sldChg chg="add del">
        <pc:chgData name="ANKIT PATEL" userId="f6a6f7d36d38ac15" providerId="LiveId" clId="{937E30AA-90C3-4F9A-8A39-A1D8557BECD9}" dt="2025-03-14T20:09:07.057" v="792"/>
        <pc:sldMkLst>
          <pc:docMk/>
          <pc:sldMk cId="3778076983" sldId="289"/>
        </pc:sldMkLst>
      </pc:sldChg>
      <pc:sldChg chg="addSp delSp modSp add mod">
        <pc:chgData name="ANKIT PATEL" userId="f6a6f7d36d38ac15" providerId="LiveId" clId="{937E30AA-90C3-4F9A-8A39-A1D8557BECD9}" dt="2025-03-14T22:26:33.461" v="4017" actId="14100"/>
        <pc:sldMkLst>
          <pc:docMk/>
          <pc:sldMk cId="3926100318" sldId="289"/>
        </pc:sldMkLst>
        <pc:spChg chg="mod">
          <ac:chgData name="ANKIT PATEL" userId="f6a6f7d36d38ac15" providerId="LiveId" clId="{937E30AA-90C3-4F9A-8A39-A1D8557BECD9}" dt="2025-03-14T22:26:33.461" v="4017" actId="14100"/>
          <ac:spMkLst>
            <pc:docMk/>
            <pc:sldMk cId="3926100318" sldId="289"/>
            <ac:spMk id="3" creationId="{76DF9F80-4004-A206-FDC5-A1E01EA3F4FA}"/>
          </ac:spMkLst>
        </pc:spChg>
        <pc:spChg chg="mod">
          <ac:chgData name="ANKIT PATEL" userId="f6a6f7d36d38ac15" providerId="LiveId" clId="{937E30AA-90C3-4F9A-8A39-A1D8557BECD9}" dt="2025-03-14T20:42:29.955" v="1865" actId="20577"/>
          <ac:spMkLst>
            <pc:docMk/>
            <pc:sldMk cId="3926100318" sldId="289"/>
            <ac:spMk id="108" creationId="{F5A76E99-F949-8278-0881-F17DCDC07FC8}"/>
          </ac:spMkLst>
        </pc:spChg>
        <pc:picChg chg="add mod">
          <ac:chgData name="ANKIT PATEL" userId="f6a6f7d36d38ac15" providerId="LiveId" clId="{937E30AA-90C3-4F9A-8A39-A1D8557BECD9}" dt="2025-03-14T22:26:25.749" v="4015" actId="14100"/>
          <ac:picMkLst>
            <pc:docMk/>
            <pc:sldMk cId="3926100318" sldId="289"/>
            <ac:picMk id="6" creationId="{0E4C1342-57B6-4AE7-4575-4ABF32B311EF}"/>
          </ac:picMkLst>
        </pc:picChg>
      </pc:sldChg>
      <pc:sldChg chg="addSp delSp modSp add mod">
        <pc:chgData name="ANKIT PATEL" userId="f6a6f7d36d38ac15" providerId="LiveId" clId="{937E30AA-90C3-4F9A-8A39-A1D8557BECD9}" dt="2025-03-14T22:16:07.332" v="3607" actId="20577"/>
        <pc:sldMkLst>
          <pc:docMk/>
          <pc:sldMk cId="2891563534" sldId="290"/>
        </pc:sldMkLst>
        <pc:spChg chg="add del mod">
          <ac:chgData name="ANKIT PATEL" userId="f6a6f7d36d38ac15" providerId="LiveId" clId="{937E30AA-90C3-4F9A-8A39-A1D8557BECD9}" dt="2025-03-14T22:16:07.332" v="3607" actId="20577"/>
          <ac:spMkLst>
            <pc:docMk/>
            <pc:sldMk cId="2891563534" sldId="290"/>
            <ac:spMk id="3" creationId="{C954D5B3-F73A-0EC1-68E2-3618062874B0}"/>
          </ac:spMkLst>
        </pc:spChg>
        <pc:spChg chg="mod">
          <ac:chgData name="ANKIT PATEL" userId="f6a6f7d36d38ac15" providerId="LiveId" clId="{937E30AA-90C3-4F9A-8A39-A1D8557BECD9}" dt="2025-03-14T22:14:28.088" v="3442" actId="20577"/>
          <ac:spMkLst>
            <pc:docMk/>
            <pc:sldMk cId="2891563534" sldId="290"/>
            <ac:spMk id="108" creationId="{99BC4E67-EF6C-8BBC-4D0A-342E5BCB2F2F}"/>
          </ac:spMkLst>
        </pc:spChg>
      </pc:sldChg>
      <pc:sldChg chg="delSp modSp add mod ord">
        <pc:chgData name="ANKIT PATEL" userId="f6a6f7d36d38ac15" providerId="LiveId" clId="{937E30AA-90C3-4F9A-8A39-A1D8557BECD9}" dt="2025-03-14T21:11:23.309" v="3161" actId="14100"/>
        <pc:sldMkLst>
          <pc:docMk/>
          <pc:sldMk cId="1932679212" sldId="291"/>
        </pc:sldMkLst>
        <pc:spChg chg="mod">
          <ac:chgData name="ANKIT PATEL" userId="f6a6f7d36d38ac15" providerId="LiveId" clId="{937E30AA-90C3-4F9A-8A39-A1D8557BECD9}" dt="2025-03-14T21:11:15.255" v="3158" actId="20577"/>
          <ac:spMkLst>
            <pc:docMk/>
            <pc:sldMk cId="1932679212" sldId="291"/>
            <ac:spMk id="108" creationId="{CCD46C47-D1DE-C7F1-0C59-F6388B946049}"/>
          </ac:spMkLst>
        </pc:spChg>
        <pc:picChg chg="mod">
          <ac:chgData name="ANKIT PATEL" userId="f6a6f7d36d38ac15" providerId="LiveId" clId="{937E30AA-90C3-4F9A-8A39-A1D8557BECD9}" dt="2025-03-14T21:11:23.309" v="3161" actId="14100"/>
          <ac:picMkLst>
            <pc:docMk/>
            <pc:sldMk cId="1932679212" sldId="291"/>
            <ac:picMk id="6" creationId="{36AA6B8B-4A2B-C26F-48B6-AD5308E5C3FE}"/>
          </ac:picMkLst>
        </pc:picChg>
      </pc:sldChg>
      <pc:sldChg chg="addSp delSp modSp add mod">
        <pc:chgData name="ANKIT PATEL" userId="f6a6f7d36d38ac15" providerId="LiveId" clId="{937E30AA-90C3-4F9A-8A39-A1D8557BECD9}" dt="2025-03-14T22:03:31.319" v="3204" actId="1038"/>
        <pc:sldMkLst>
          <pc:docMk/>
          <pc:sldMk cId="1335727003" sldId="292"/>
        </pc:sldMkLst>
        <pc:spChg chg="mod">
          <ac:chgData name="ANKIT PATEL" userId="f6a6f7d36d38ac15" providerId="LiveId" clId="{937E30AA-90C3-4F9A-8A39-A1D8557BECD9}" dt="2025-03-14T21:36:47.762" v="3186" actId="20577"/>
          <ac:spMkLst>
            <pc:docMk/>
            <pc:sldMk cId="1335727003" sldId="292"/>
            <ac:spMk id="108" creationId="{43D43829-6C85-3FCC-D738-7D9527112C0F}"/>
          </ac:spMkLst>
        </pc:spChg>
        <pc:picChg chg="add mod">
          <ac:chgData name="ANKIT PATEL" userId="f6a6f7d36d38ac15" providerId="LiveId" clId="{937E30AA-90C3-4F9A-8A39-A1D8557BECD9}" dt="2025-03-14T22:03:31.319" v="3204" actId="1038"/>
          <ac:picMkLst>
            <pc:docMk/>
            <pc:sldMk cId="1335727003" sldId="292"/>
            <ac:picMk id="5" creationId="{A029CD79-EBBC-E7FF-72E5-75C9AED2936E}"/>
          </ac:picMkLst>
        </pc:picChg>
      </pc:sldChg>
      <pc:sldChg chg="addSp delSp modSp add mod">
        <pc:chgData name="ANKIT PATEL" userId="f6a6f7d36d38ac15" providerId="LiveId" clId="{937E30AA-90C3-4F9A-8A39-A1D8557BECD9}" dt="2025-03-14T22:04:30.710" v="3223" actId="1076"/>
        <pc:sldMkLst>
          <pc:docMk/>
          <pc:sldMk cId="3745167676" sldId="293"/>
        </pc:sldMkLst>
        <pc:spChg chg="mod">
          <ac:chgData name="ANKIT PATEL" userId="f6a6f7d36d38ac15" providerId="LiveId" clId="{937E30AA-90C3-4F9A-8A39-A1D8557BECD9}" dt="2025-03-14T22:03:45.632" v="3216" actId="20577"/>
          <ac:spMkLst>
            <pc:docMk/>
            <pc:sldMk cId="3745167676" sldId="293"/>
            <ac:spMk id="108" creationId="{310CDBA5-5583-28A2-6B4F-4B91D155C83C}"/>
          </ac:spMkLst>
        </pc:spChg>
        <pc:picChg chg="add mod">
          <ac:chgData name="ANKIT PATEL" userId="f6a6f7d36d38ac15" providerId="LiveId" clId="{937E30AA-90C3-4F9A-8A39-A1D8557BECD9}" dt="2025-03-14T22:04:30.710" v="3223" actId="1076"/>
          <ac:picMkLst>
            <pc:docMk/>
            <pc:sldMk cId="3745167676" sldId="293"/>
            <ac:picMk id="3" creationId="{8FA20437-19A3-EBE1-5E76-7AB8EFCD2125}"/>
          </ac:picMkLst>
        </pc:picChg>
      </pc:sldChg>
      <pc:sldChg chg="addSp delSp modSp add mod">
        <pc:chgData name="ANKIT PATEL" userId="f6a6f7d36d38ac15" providerId="LiveId" clId="{937E30AA-90C3-4F9A-8A39-A1D8557BECD9}" dt="2025-03-14T22:11:34.910" v="3266" actId="1037"/>
        <pc:sldMkLst>
          <pc:docMk/>
          <pc:sldMk cId="1154816067" sldId="294"/>
        </pc:sldMkLst>
        <pc:spChg chg="mod">
          <ac:chgData name="ANKIT PATEL" userId="f6a6f7d36d38ac15" providerId="LiveId" clId="{937E30AA-90C3-4F9A-8A39-A1D8557BECD9}" dt="2025-03-14T22:10:20.133" v="3238" actId="20577"/>
          <ac:spMkLst>
            <pc:docMk/>
            <pc:sldMk cId="1154816067" sldId="294"/>
            <ac:spMk id="108" creationId="{C41E2948-7A23-70B6-FD9D-88685D060E96}"/>
          </ac:spMkLst>
        </pc:spChg>
        <pc:picChg chg="add mod">
          <ac:chgData name="ANKIT PATEL" userId="f6a6f7d36d38ac15" providerId="LiveId" clId="{937E30AA-90C3-4F9A-8A39-A1D8557BECD9}" dt="2025-03-14T22:11:34.910" v="3266" actId="1037"/>
          <ac:picMkLst>
            <pc:docMk/>
            <pc:sldMk cId="1154816067" sldId="294"/>
            <ac:picMk id="6" creationId="{BFED9091-6A8A-C393-AEFF-F8B6D1CC71C1}"/>
          </ac:picMkLst>
        </pc:picChg>
      </pc:sldChg>
    </pc:docChg>
  </pc:docChgLst>
  <pc:docChgLst>
    <pc:chgData name="ANKIT PATEL" userId="f6a6f7d36d38ac15" providerId="LiveId" clId="{A2240484-7E9B-475B-9B6D-966C7386F035}"/>
    <pc:docChg chg="undo redo custSel addSld delSld modSld sldOrd">
      <pc:chgData name="ANKIT PATEL" userId="f6a6f7d36d38ac15" providerId="LiveId" clId="{A2240484-7E9B-475B-9B6D-966C7386F035}" dt="2024-09-24T08:29:56.598" v="5434" actId="20577"/>
      <pc:docMkLst>
        <pc:docMk/>
      </pc:docMkLst>
      <pc:sldChg chg="modSp mod">
        <pc:chgData name="ANKIT PATEL" userId="f6a6f7d36d38ac15" providerId="LiveId" clId="{A2240484-7E9B-475B-9B6D-966C7386F035}" dt="2024-09-24T08:16:27.372" v="5308" actId="20577"/>
        <pc:sldMkLst>
          <pc:docMk/>
          <pc:sldMk cId="0" sldId="256"/>
        </pc:sldMkLst>
      </pc:sldChg>
      <pc:sldChg chg="del">
        <pc:chgData name="ANKIT PATEL" userId="f6a6f7d36d38ac15" providerId="LiveId" clId="{A2240484-7E9B-475B-9B6D-966C7386F035}" dt="2024-09-24T08:16:43.022" v="5309" actId="47"/>
        <pc:sldMkLst>
          <pc:docMk/>
          <pc:sldMk cId="0" sldId="257"/>
        </pc:sldMkLst>
      </pc:sldChg>
      <pc:sldChg chg="modSp add mod modAnim">
        <pc:chgData name="ANKIT PATEL" userId="f6a6f7d36d38ac15" providerId="LiveId" clId="{A2240484-7E9B-475B-9B6D-966C7386F035}" dt="2024-09-24T07:53:27.407" v="4976" actId="20577"/>
        <pc:sldMkLst>
          <pc:docMk/>
          <pc:sldMk cId="979066912" sldId="258"/>
        </pc:sldMkLst>
      </pc:sldChg>
      <pc:sldChg chg="modSp add mod modAnim">
        <pc:chgData name="ANKIT PATEL" userId="f6a6f7d36d38ac15" providerId="LiveId" clId="{A2240484-7E9B-475B-9B6D-966C7386F035}" dt="2024-09-24T08:18:03.149" v="5322"/>
        <pc:sldMkLst>
          <pc:docMk/>
          <pc:sldMk cId="78429411" sldId="259"/>
        </pc:sldMkLst>
      </pc:sldChg>
      <pc:sldChg chg="addSp modSp add mod modAnim">
        <pc:chgData name="ANKIT PATEL" userId="f6a6f7d36d38ac15" providerId="LiveId" clId="{A2240484-7E9B-475B-9B6D-966C7386F035}" dt="2024-09-24T08:29:56.598" v="5434" actId="20577"/>
        <pc:sldMkLst>
          <pc:docMk/>
          <pc:sldMk cId="1768596080" sldId="260"/>
        </pc:sldMkLst>
      </pc:sldChg>
      <pc:sldChg chg="modSp add del">
        <pc:chgData name="ANKIT PATEL" userId="f6a6f7d36d38ac15" providerId="LiveId" clId="{A2240484-7E9B-475B-9B6D-966C7386F035}" dt="2024-09-24T04:03:38.389" v="846" actId="47"/>
        <pc:sldMkLst>
          <pc:docMk/>
          <pc:sldMk cId="3793555147" sldId="260"/>
        </pc:sldMkLst>
      </pc:sldChg>
      <pc:sldChg chg="modSp add mod modAnim">
        <pc:chgData name="ANKIT PATEL" userId="f6a6f7d36d38ac15" providerId="LiveId" clId="{A2240484-7E9B-475B-9B6D-966C7386F035}" dt="2024-09-24T08:18:39.667" v="5326"/>
        <pc:sldMkLst>
          <pc:docMk/>
          <pc:sldMk cId="702364742" sldId="261"/>
        </pc:sldMkLst>
      </pc:sldChg>
      <pc:sldChg chg="modSp add mod addAnim delAnim modAnim">
        <pc:chgData name="ANKIT PATEL" userId="f6a6f7d36d38ac15" providerId="LiveId" clId="{A2240484-7E9B-475B-9B6D-966C7386F035}" dt="2024-09-24T08:18:45.288" v="5328"/>
        <pc:sldMkLst>
          <pc:docMk/>
          <pc:sldMk cId="492970865" sldId="262"/>
        </pc:sldMkLst>
      </pc:sldChg>
      <pc:sldChg chg="addSp modSp add mod modAnim">
        <pc:chgData name="ANKIT PATEL" userId="f6a6f7d36d38ac15" providerId="LiveId" clId="{A2240484-7E9B-475B-9B6D-966C7386F035}" dt="2024-09-24T05:55:51.388" v="3185" actId="20577"/>
        <pc:sldMkLst>
          <pc:docMk/>
          <pc:sldMk cId="3035032325" sldId="263"/>
        </pc:sldMkLst>
      </pc:sldChg>
      <pc:sldChg chg="addSp delSp modSp add mod delAnim modAnim">
        <pc:chgData name="ANKIT PATEL" userId="f6a6f7d36d38ac15" providerId="LiveId" clId="{A2240484-7E9B-475B-9B6D-966C7386F035}" dt="2024-09-24T06:50:25.125" v="3969" actId="20577"/>
        <pc:sldMkLst>
          <pc:docMk/>
          <pc:sldMk cId="2711407091" sldId="264"/>
        </pc:sldMkLst>
      </pc:sldChg>
      <pc:sldChg chg="addSp delSp modSp add mod delAnim modAnim">
        <pc:chgData name="ANKIT PATEL" userId="f6a6f7d36d38ac15" providerId="LiveId" clId="{A2240484-7E9B-475B-9B6D-966C7386F035}" dt="2024-09-24T08:19:54.794" v="5330"/>
        <pc:sldMkLst>
          <pc:docMk/>
          <pc:sldMk cId="2785831972" sldId="265"/>
        </pc:sldMkLst>
      </pc:sldChg>
      <pc:sldChg chg="addSp delSp modSp add del mod delAnim modAnim">
        <pc:chgData name="ANKIT PATEL" userId="f6a6f7d36d38ac15" providerId="LiveId" clId="{A2240484-7E9B-475B-9B6D-966C7386F035}" dt="2024-09-24T07:15:04.451" v="4256" actId="47"/>
        <pc:sldMkLst>
          <pc:docMk/>
          <pc:sldMk cId="1554123409" sldId="266"/>
        </pc:sldMkLst>
      </pc:sldChg>
      <pc:sldChg chg="addSp delSp modSp add mod ord">
        <pc:chgData name="ANKIT PATEL" userId="f6a6f7d36d38ac15" providerId="LiveId" clId="{A2240484-7E9B-475B-9B6D-966C7386F035}" dt="2024-09-24T08:19:58.668" v="5331"/>
        <pc:sldMkLst>
          <pc:docMk/>
          <pc:sldMk cId="1459902213" sldId="267"/>
        </pc:sldMkLst>
      </pc:sldChg>
      <pc:sldChg chg="addSp modSp add mod modAnim">
        <pc:chgData name="ANKIT PATEL" userId="f6a6f7d36d38ac15" providerId="LiveId" clId="{A2240484-7E9B-475B-9B6D-966C7386F035}" dt="2024-09-24T08:20:08.208" v="5333" actId="14100"/>
        <pc:sldMkLst>
          <pc:docMk/>
          <pc:sldMk cId="3739486012" sldId="268"/>
        </pc:sldMkLst>
      </pc:sldChg>
      <pc:sldChg chg="addSp delSp modSp add mod modAnim">
        <pc:chgData name="ANKIT PATEL" userId="f6a6f7d36d38ac15" providerId="LiveId" clId="{A2240484-7E9B-475B-9B6D-966C7386F035}" dt="2024-09-24T08:20:13.295" v="5334"/>
        <pc:sldMkLst>
          <pc:docMk/>
          <pc:sldMk cId="3985491698" sldId="269"/>
        </pc:sldMkLst>
      </pc:sldChg>
      <pc:sldChg chg="addSp delSp modSp add mod ord delAnim modAnim">
        <pc:chgData name="ANKIT PATEL" userId="f6a6f7d36d38ac15" providerId="LiveId" clId="{A2240484-7E9B-475B-9B6D-966C7386F035}" dt="2024-09-24T08:21:28.741" v="5349"/>
        <pc:sldMkLst>
          <pc:docMk/>
          <pc:sldMk cId="3080671438" sldId="270"/>
        </pc:sldMkLst>
      </pc:sldChg>
      <pc:sldChg chg="addSp delSp modSp add mod modAnim">
        <pc:chgData name="ANKIT PATEL" userId="f6a6f7d36d38ac15" providerId="LiveId" clId="{A2240484-7E9B-475B-9B6D-966C7386F035}" dt="2024-09-24T08:21:45.464" v="5350"/>
        <pc:sldMkLst>
          <pc:docMk/>
          <pc:sldMk cId="3536470093" sldId="271"/>
        </pc:sldMkLst>
      </pc:sldChg>
      <pc:sldChg chg="addSp delSp modSp add mod modAnim">
        <pc:chgData name="ANKIT PATEL" userId="f6a6f7d36d38ac15" providerId="LiveId" clId="{A2240484-7E9B-475B-9B6D-966C7386F035}" dt="2024-09-24T08:20:25.352" v="5338"/>
        <pc:sldMkLst>
          <pc:docMk/>
          <pc:sldMk cId="3826275968" sldId="272"/>
        </pc:sldMkLst>
      </pc:sldChg>
      <pc:sldChg chg="addSp delSp modSp add mod delAnim modAnim">
        <pc:chgData name="ANKIT PATEL" userId="f6a6f7d36d38ac15" providerId="LiveId" clId="{A2240484-7E9B-475B-9B6D-966C7386F035}" dt="2024-09-24T08:20:31.531" v="5341"/>
        <pc:sldMkLst>
          <pc:docMk/>
          <pc:sldMk cId="1969545395" sldId="273"/>
        </pc:sldMkLst>
      </pc:sldChg>
      <pc:sldChg chg="addSp modSp add ord modAnim">
        <pc:chgData name="ANKIT PATEL" userId="f6a6f7d36d38ac15" providerId="LiveId" clId="{A2240484-7E9B-475B-9B6D-966C7386F035}" dt="2024-09-24T08:20:29.543" v="5340"/>
        <pc:sldMkLst>
          <pc:docMk/>
          <pc:sldMk cId="376141425" sldId="274"/>
        </pc:sldMkLst>
      </pc:sldChg>
      <pc:sldChg chg="add del ord">
        <pc:chgData name="ANKIT PATEL" userId="f6a6f7d36d38ac15" providerId="LiveId" clId="{A2240484-7E9B-475B-9B6D-966C7386F035}" dt="2024-09-24T07:37:21.586" v="4676" actId="47"/>
        <pc:sldMkLst>
          <pc:docMk/>
          <pc:sldMk cId="4083036830" sldId="275"/>
        </pc:sldMkLst>
      </pc:sldChg>
      <pc:sldChg chg="addSp delSp modSp add mod">
        <pc:chgData name="ANKIT PATEL" userId="f6a6f7d36d38ac15" providerId="LiveId" clId="{A2240484-7E9B-475B-9B6D-966C7386F035}" dt="2024-09-24T08:20:33.529" v="5342"/>
        <pc:sldMkLst>
          <pc:docMk/>
          <pc:sldMk cId="2092970311" sldId="276"/>
        </pc:sldMkLst>
      </pc:sldChg>
      <pc:sldChg chg="addSp delSp modSp add mod modAnim">
        <pc:chgData name="ANKIT PATEL" userId="f6a6f7d36d38ac15" providerId="LiveId" clId="{A2240484-7E9B-475B-9B6D-966C7386F035}" dt="2024-09-24T08:22:47.853" v="5363" actId="20577"/>
        <pc:sldMkLst>
          <pc:docMk/>
          <pc:sldMk cId="3904003298" sldId="277"/>
        </pc:sldMkLst>
      </pc:sldChg>
      <pc:sldChg chg="addSp delSp modSp add mod delAnim">
        <pc:chgData name="ANKIT PATEL" userId="f6a6f7d36d38ac15" providerId="LiveId" clId="{A2240484-7E9B-475B-9B6D-966C7386F035}" dt="2024-09-24T08:20:37.250" v="5344"/>
        <pc:sldMkLst>
          <pc:docMk/>
          <pc:sldMk cId="3365885933" sldId="278"/>
        </pc:sldMkLst>
      </pc:sldChg>
      <pc:sldChg chg="addSp delSp modSp add mod">
        <pc:chgData name="ANKIT PATEL" userId="f6a6f7d36d38ac15" providerId="LiveId" clId="{A2240484-7E9B-475B-9B6D-966C7386F035}" dt="2024-09-24T08:20:39.973" v="5345"/>
        <pc:sldMkLst>
          <pc:docMk/>
          <pc:sldMk cId="3836859039" sldId="279"/>
        </pc:sldMkLst>
      </pc:sldChg>
      <pc:sldChg chg="addSp delSp modSp add mod">
        <pc:chgData name="ANKIT PATEL" userId="f6a6f7d36d38ac15" providerId="LiveId" clId="{A2240484-7E9B-475B-9B6D-966C7386F035}" dt="2024-09-24T08:20:41.759" v="5346"/>
        <pc:sldMkLst>
          <pc:docMk/>
          <pc:sldMk cId="1253943998" sldId="280"/>
        </pc:sldMkLst>
      </pc:sldChg>
      <pc:sldChg chg="addSp delSp modSp add mod">
        <pc:chgData name="ANKIT PATEL" userId="f6a6f7d36d38ac15" providerId="LiveId" clId="{A2240484-7E9B-475B-9B6D-966C7386F035}" dt="2024-09-24T08:20:43.358" v="5347"/>
        <pc:sldMkLst>
          <pc:docMk/>
          <pc:sldMk cId="1709764406" sldId="281"/>
        </pc:sldMkLst>
      </pc:sldChg>
      <pc:sldChg chg="addSp delSp modSp add mod ord delAnim modAnim">
        <pc:chgData name="ANKIT PATEL" userId="f6a6f7d36d38ac15" providerId="LiveId" clId="{A2240484-7E9B-475B-9B6D-966C7386F035}" dt="2024-09-24T08:20:45.092" v="5348"/>
        <pc:sldMkLst>
          <pc:docMk/>
          <pc:sldMk cId="1573571346" sldId="282"/>
        </pc:sldMkLst>
      </pc:sldChg>
      <pc:sldChg chg="add del">
        <pc:chgData name="ANKIT PATEL" userId="f6a6f7d36d38ac15" providerId="LiveId" clId="{A2240484-7E9B-475B-9B6D-966C7386F035}" dt="2024-09-24T08:08:58.381" v="5145" actId="47"/>
        <pc:sldMkLst>
          <pc:docMk/>
          <pc:sldMk cId="3855545760" sldId="282"/>
        </pc:sldMkLst>
      </pc:sldChg>
      <pc:sldChg chg="addSp delSp modSp add mod modAnim">
        <pc:chgData name="ANKIT PATEL" userId="f6a6f7d36d38ac15" providerId="LiveId" clId="{A2240484-7E9B-475B-9B6D-966C7386F035}" dt="2024-09-24T08:24:22.757" v="5393" actId="1036"/>
        <pc:sldMkLst>
          <pc:docMk/>
          <pc:sldMk cId="226601016" sldId="283"/>
        </pc:sldMkLst>
      </pc:sldChg>
    </pc:docChg>
  </pc:docChgLst>
  <pc:docChgLst>
    <pc:chgData name="ANKIT PATEL" userId="f6a6f7d36d38ac15" providerId="LiveId" clId="{E21FCF57-FC76-4AEB-8097-B16A11EA4869}"/>
    <pc:docChg chg="undo redo custSel addSld delSld modSld sldOrd addSection delSection modSection">
      <pc:chgData name="ANKIT PATEL" userId="f6a6f7d36d38ac15" providerId="LiveId" clId="{E21FCF57-FC76-4AEB-8097-B16A11EA4869}" dt="2024-10-02T19:31:33.497" v="852" actId="1076"/>
      <pc:docMkLst>
        <pc:docMk/>
      </pc:docMkLst>
      <pc:sldChg chg="modTransition">
        <pc:chgData name="ANKIT PATEL" userId="f6a6f7d36d38ac15" providerId="LiveId" clId="{E21FCF57-FC76-4AEB-8097-B16A11EA4869}" dt="2024-10-02T16:49:14.433" v="215"/>
        <pc:sldMkLst>
          <pc:docMk/>
          <pc:sldMk cId="0" sldId="256"/>
        </pc:sldMkLst>
      </pc:sldChg>
      <pc:sldChg chg="addSp delSp modSp mod ord modTransition delAnim modAnim">
        <pc:chgData name="ANKIT PATEL" userId="f6a6f7d36d38ac15" providerId="LiveId" clId="{E21FCF57-FC76-4AEB-8097-B16A11EA4869}" dt="2024-10-02T19:24:53.809" v="807" actId="20578"/>
        <pc:sldMkLst>
          <pc:docMk/>
          <pc:sldMk cId="979066912" sldId="258"/>
        </pc:sldMkLst>
      </pc:sldChg>
      <pc:sldChg chg="addSp delSp modSp add mod modTransition delAnim modAnim">
        <pc:chgData name="ANKIT PATEL" userId="f6a6f7d36d38ac15" providerId="LiveId" clId="{E21FCF57-FC76-4AEB-8097-B16A11EA4869}" dt="2024-10-02T19:31:33.497" v="852" actId="1076"/>
        <pc:sldMkLst>
          <pc:docMk/>
          <pc:sldMk cId="2741014869" sldId="288"/>
        </pc:sldMkLst>
      </pc:sldChg>
      <pc:sldChg chg="addSp delSp modSp new del mod">
        <pc:chgData name="ANKIT PATEL" userId="f6a6f7d36d38ac15" providerId="LiveId" clId="{E21FCF57-FC76-4AEB-8097-B16A11EA4869}" dt="2024-10-02T16:56:13.530" v="296" actId="27022"/>
        <pc:sldMkLst>
          <pc:docMk/>
          <pc:sldMk cId="1262609916" sldId="289"/>
        </pc:sldMkLst>
      </pc:sldChg>
      <pc:sldChg chg="new del">
        <pc:chgData name="ANKIT PATEL" userId="f6a6f7d36d38ac15" providerId="LiveId" clId="{E21FCF57-FC76-4AEB-8097-B16A11EA4869}" dt="2024-10-02T19:25:18.769" v="812" actId="47"/>
        <pc:sldMkLst>
          <pc:docMk/>
          <pc:sldMk cId="2187951505" sldId="289"/>
        </pc:sldMkLst>
      </pc:sldChg>
      <pc:sldChg chg="addSp delSp modSp new del mod ord">
        <pc:chgData name="ANKIT PATEL" userId="f6a6f7d36d38ac15" providerId="LiveId" clId="{E21FCF57-FC76-4AEB-8097-B16A11EA4869}" dt="2024-10-02T19:25:16.913" v="811" actId="47"/>
        <pc:sldMkLst>
          <pc:docMk/>
          <pc:sldMk cId="3850507642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5649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A8A5221A-8B99-1615-DC91-69733BA70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>
            <a:extLst>
              <a:ext uri="{FF2B5EF4-FFF2-40B4-BE49-F238E27FC236}">
                <a16:creationId xmlns:a16="http://schemas.microsoft.com/office/drawing/2014/main" id="{BD348E2C-4B54-8961-2BE4-1914FB2D2A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5" name="Google Shape;105;p2:notes">
            <a:extLst>
              <a:ext uri="{FF2B5EF4-FFF2-40B4-BE49-F238E27FC236}">
                <a16:creationId xmlns:a16="http://schemas.microsoft.com/office/drawing/2014/main" id="{3E675AB4-89FB-3AE0-040C-92CE46EADA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8200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D03B34CD-95B4-13CB-B729-9312D7B85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>
            <a:extLst>
              <a:ext uri="{FF2B5EF4-FFF2-40B4-BE49-F238E27FC236}">
                <a16:creationId xmlns:a16="http://schemas.microsoft.com/office/drawing/2014/main" id="{5FD4A57D-0918-14F3-C5C2-D9041BE6F7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5" name="Google Shape;105;p2:notes">
            <a:extLst>
              <a:ext uri="{FF2B5EF4-FFF2-40B4-BE49-F238E27FC236}">
                <a16:creationId xmlns:a16="http://schemas.microsoft.com/office/drawing/2014/main" id="{9438B683-BA99-CD7F-1F3C-1673E77801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018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1AF3E934-1B19-C9CD-3BC5-C91B51E84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>
            <a:extLst>
              <a:ext uri="{FF2B5EF4-FFF2-40B4-BE49-F238E27FC236}">
                <a16:creationId xmlns:a16="http://schemas.microsoft.com/office/drawing/2014/main" id="{D3206CBA-6AD3-9669-1E22-52A854B1D5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5" name="Google Shape;105;p2:notes">
            <a:extLst>
              <a:ext uri="{FF2B5EF4-FFF2-40B4-BE49-F238E27FC236}">
                <a16:creationId xmlns:a16="http://schemas.microsoft.com/office/drawing/2014/main" id="{2A7CEC89-F97C-E5AC-7C95-D8238A5392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4078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6DD287B3-D1D8-8E04-1A2B-1B724D80D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>
            <a:extLst>
              <a:ext uri="{FF2B5EF4-FFF2-40B4-BE49-F238E27FC236}">
                <a16:creationId xmlns:a16="http://schemas.microsoft.com/office/drawing/2014/main" id="{539E7389-9AF4-5738-F972-C028182D72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5" name="Google Shape;105;p2:notes">
            <a:extLst>
              <a:ext uri="{FF2B5EF4-FFF2-40B4-BE49-F238E27FC236}">
                <a16:creationId xmlns:a16="http://schemas.microsoft.com/office/drawing/2014/main" id="{8D2B32E3-E19C-98CA-5646-B8D9668C8A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3165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B098948E-891E-7827-EE99-40FE6DCFA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>
            <a:extLst>
              <a:ext uri="{FF2B5EF4-FFF2-40B4-BE49-F238E27FC236}">
                <a16:creationId xmlns:a16="http://schemas.microsoft.com/office/drawing/2014/main" id="{E65AF47B-86B1-B1F7-21AC-F5F2D9D0C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5" name="Google Shape;105;p2:notes">
            <a:extLst>
              <a:ext uri="{FF2B5EF4-FFF2-40B4-BE49-F238E27FC236}">
                <a16:creationId xmlns:a16="http://schemas.microsoft.com/office/drawing/2014/main" id="{1927264C-94BA-FDCE-4B66-C9F6180D8B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5297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F1F34DFA-2982-2FBF-485D-EA005C1BB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>
            <a:extLst>
              <a:ext uri="{FF2B5EF4-FFF2-40B4-BE49-F238E27FC236}">
                <a16:creationId xmlns:a16="http://schemas.microsoft.com/office/drawing/2014/main" id="{BBDDBDF8-FEB3-8FCB-FA2C-75BD4F2723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5" name="Google Shape;105;p2:notes">
            <a:extLst>
              <a:ext uri="{FF2B5EF4-FFF2-40B4-BE49-F238E27FC236}">
                <a16:creationId xmlns:a16="http://schemas.microsoft.com/office/drawing/2014/main" id="{60352343-474F-D4A2-BF6C-3315C372DA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3840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000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77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 descr="A close up of a black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94" b="28837"/>
          <a:stretch/>
        </p:blipFill>
        <p:spPr>
          <a:xfrm>
            <a:off x="3351463" y="6"/>
            <a:ext cx="6175263" cy="1812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333121" y="319711"/>
            <a:ext cx="8415463" cy="52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57453" y="-2051337"/>
            <a:ext cx="4039846" cy="1099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1246874" y="6241066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2" name="Google Shape;82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11246874" y="6241066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9" name="Google Shape;89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3" descr="Pattern_5 for PP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" y="652224"/>
            <a:ext cx="12090400" cy="62057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B8"/>
              </a:buClr>
              <a:buSzPts val="3200"/>
              <a:buFont typeface="Arial"/>
              <a:buNone/>
              <a:defRPr b="1">
                <a:solidFill>
                  <a:srgbClr val="0055B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 descr="Pattern_5 for PP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" y="652224"/>
            <a:ext cx="12090400" cy="62057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B8"/>
              </a:buClr>
              <a:buSzPts val="3200"/>
              <a:buFont typeface="Arial"/>
              <a:buNone/>
              <a:defRPr b="1">
                <a:solidFill>
                  <a:srgbClr val="0055B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79616" y="312888"/>
            <a:ext cx="8415463" cy="52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379616" y="1258809"/>
            <a:ext cx="11543210" cy="488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11246874" y="6241066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333121" y="893208"/>
            <a:ext cx="8644624" cy="0"/>
          </a:xfrm>
          <a:prstGeom prst="straightConnector1">
            <a:avLst/>
          </a:prstGeom>
          <a:noFill/>
          <a:ln w="25400" cap="flat" cmpd="sng">
            <a:solidFill>
              <a:srgbClr val="E303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157164" y="6253339"/>
            <a:ext cx="593883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0808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  <a:effectLst>
            <a:reflection stA="50000" endA="295" endPos="92000" dist="101600" dir="5400000" sy="-100000" algn="bl" rotWithShape="0"/>
          </a:effectLst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" name="Google Shape;27;p4"/>
          <p:cNvCxnSpPr/>
          <p:nvPr/>
        </p:nvCxnSpPr>
        <p:spPr>
          <a:xfrm>
            <a:off x="1454239" y="3698110"/>
            <a:ext cx="6347849" cy="121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" name="Google Shape;28;p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5145" y="-541224"/>
            <a:ext cx="3789660" cy="2246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1246874" y="6241066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222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246874" y="6241066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222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33121" y="319711"/>
            <a:ext cx="8415463" cy="52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1246874" y="6241066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222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246874" y="6241066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277438" y="6309055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11246874" y="6241066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4" name="Google Shape;64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67" name="Google Shape;67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294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11246874" y="6241066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33121" y="319711"/>
            <a:ext cx="8415463" cy="52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79616" y="1426500"/>
            <a:ext cx="10995519" cy="4039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41B2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D41B2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D41B2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D41B2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D41B2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46874" y="6241066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1B2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57164" y="6238546"/>
            <a:ext cx="593883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pic>
        <p:nvPicPr>
          <p:cNvPr id="14" name="Google Shape;14;p1" descr="A close up of a logo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945145" y="-541224"/>
            <a:ext cx="3789660" cy="224648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420300" y="2327226"/>
            <a:ext cx="11351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lt1"/>
                </a:solidFill>
                <a:latin typeface="Palatino"/>
              </a:rPr>
              <a:t>PS4 - Secure Internet Messaging Service</a:t>
            </a:r>
            <a:endParaRPr lang="en-US" sz="3200" b="1" dirty="0">
              <a:solidFill>
                <a:schemeClr val="lt1"/>
              </a:solidFill>
              <a:latin typeface="Palatino"/>
              <a:sym typeface="Palatin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0" y="4198950"/>
            <a:ext cx="12192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Ankit Patel</a:t>
            </a:r>
            <a:endParaRPr sz="2200" b="0" i="0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Student of MS In IoT Student</a:t>
            </a:r>
            <a:endParaRPr sz="2200" b="0" i="0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Electrical and Computer Engineering</a:t>
            </a:r>
            <a:endParaRPr sz="2200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Northeastern University, United States</a:t>
            </a:r>
            <a:endParaRPr sz="2200" b="0" i="0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200" b="1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200" b="1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server&#10;&#10;AI-generated content may be incorrect.">
            <a:extLst>
              <a:ext uri="{FF2B5EF4-FFF2-40B4-BE49-F238E27FC236}">
                <a16:creationId xmlns:a16="http://schemas.microsoft.com/office/drawing/2014/main" id="{407E96B5-E3CB-8DDF-2B85-1C331B248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934" y="2264266"/>
            <a:ext cx="6391066" cy="3313861"/>
          </a:xfrm>
          <a:prstGeom prst="rect">
            <a:avLst/>
          </a:prstGeom>
        </p:spPr>
      </p:pic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79616" y="988646"/>
            <a:ext cx="11543100" cy="4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endParaRPr lang="en-US" sz="2800" dirty="0">
              <a:latin typeface="Gill Sans" panose="020B0604020202020204" charset="0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endParaRPr lang="en-US" sz="2800" dirty="0">
              <a:latin typeface="Gill Sans" panose="020B0604020202020204" charset="0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79616" y="197327"/>
            <a:ext cx="841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>
              <a:buSzPts val="3200"/>
            </a:pP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Architecture </a:t>
            </a:r>
            <a:r>
              <a:rPr lang="en-US" altLang="en-US" sz="3200" b="0" dirty="0">
                <a:solidFill>
                  <a:schemeClr val="tx1"/>
                </a:solidFill>
                <a:latin typeface="+mj-lt"/>
              </a:rPr>
              <a:t>Hybrid (server-assisted peer-to-peer). </a:t>
            </a:r>
            <a:endParaRPr b="0" dirty="0">
              <a:latin typeface="+mj-lt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11246874" y="6241066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3" name="Google Shape;107;p16">
            <a:extLst>
              <a:ext uri="{FF2B5EF4-FFF2-40B4-BE49-F238E27FC236}">
                <a16:creationId xmlns:a16="http://schemas.microsoft.com/office/drawing/2014/main" id="{E92FACA3-F80C-B5E2-09C2-5BFF0F8533AB}"/>
              </a:ext>
            </a:extLst>
          </p:cNvPr>
          <p:cNvSpPr txBox="1">
            <a:spLocks/>
          </p:cNvSpPr>
          <p:nvPr/>
        </p:nvSpPr>
        <p:spPr>
          <a:xfrm>
            <a:off x="379616" y="988646"/>
            <a:ext cx="7184062" cy="4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41B2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D41B2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D41B2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D41B2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D41B2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+mj-lt"/>
              </a:rPr>
              <a:t> Components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Clients (Users' Devices/WorkStation)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Server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Assists in discovery and authentication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Holds usernames, </a:t>
            </a:r>
            <a:r>
              <a:rPr lang="en-US" altLang="en-US" sz="1600" dirty="0" err="1">
                <a:solidFill>
                  <a:schemeClr val="tx1"/>
                </a:solidFill>
                <a:latin typeface="+mj-lt"/>
              </a:rPr>
              <a:t>ip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, port, ephemeral pub key, hash of weak password (W{</a:t>
            </a:r>
            <a:r>
              <a:rPr lang="en-US" altLang="en-US" sz="1600" dirty="0" err="1">
                <a:solidFill>
                  <a:schemeClr val="tx1"/>
                </a:solidFill>
                <a:latin typeface="+mj-lt"/>
              </a:rPr>
              <a:t>g^a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mod p})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+mj-lt"/>
              </a:rPr>
              <a:t> Communication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Server used for initial discovery and authentication only. 	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Post-authentication, direct client-to-client messaging. </a:t>
            </a:r>
            <a:endParaRPr lang="en-US" altLang="en-US" sz="1600" dirty="0">
              <a:latin typeface="+mj-lt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+mj-lt"/>
              </a:rPr>
              <a:t> Assumptions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Client does not store any key or password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Pub keys can be exchanged with certificates for future implementation.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Server stores derived weak password in W{</a:t>
            </a:r>
            <a:r>
              <a:rPr lang="en-US" altLang="en-US" sz="1600" dirty="0" err="1">
                <a:solidFill>
                  <a:schemeClr val="tx1"/>
                </a:solidFill>
                <a:latin typeface="+mj-lt"/>
              </a:rPr>
              <a:t>g^b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mode p} format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W is derived form password using PKBDF2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Client derive W on every login and sends W{</a:t>
            </a:r>
            <a:r>
              <a:rPr lang="en-US" altLang="en-US" sz="1600" dirty="0" err="1">
                <a:solidFill>
                  <a:schemeClr val="tx1"/>
                </a:solidFill>
                <a:latin typeface="+mj-lt"/>
              </a:rPr>
              <a:t>g^a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mode p}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 to server for session key generation.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All Users are preregistered with server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Server stores username and ephemeral public keys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 of clients that client send while login time mutual authentication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Server stores IP and Port after login and successful authentication with client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Server and client forgets temporary/ephemeral keys at the end of session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889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0688F32A-0B8E-1452-27B6-938AFD734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>
            <a:extLst>
              <a:ext uri="{FF2B5EF4-FFF2-40B4-BE49-F238E27FC236}">
                <a16:creationId xmlns:a16="http://schemas.microsoft.com/office/drawing/2014/main" id="{A415AC61-C081-C050-3302-DF56A7D2A9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9616" y="988646"/>
            <a:ext cx="11543100" cy="4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endParaRPr lang="en-US" sz="2800" dirty="0">
              <a:latin typeface="Gill Sans" panose="020B0604020202020204" charset="0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endParaRPr lang="en-US" sz="2800" dirty="0">
              <a:latin typeface="Gill Sans" panose="020B0604020202020204" charset="0"/>
            </a:endParaRPr>
          </a:p>
        </p:txBody>
      </p:sp>
      <p:sp>
        <p:nvSpPr>
          <p:cNvPr id="108" name="Google Shape;108;p16">
            <a:extLst>
              <a:ext uri="{FF2B5EF4-FFF2-40B4-BE49-F238E27FC236}">
                <a16:creationId xmlns:a16="http://schemas.microsoft.com/office/drawing/2014/main" id="{F5A76E99-F949-8278-0881-F17DCDC07F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616" y="197327"/>
            <a:ext cx="841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>
              <a:buSzPts val="3200"/>
            </a:pPr>
            <a:r>
              <a:rPr lang="en-US" dirty="0">
                <a:latin typeface="+mj-lt"/>
              </a:rPr>
              <a:t>Auth &amp; Key Management</a:t>
            </a:r>
            <a:endParaRPr b="0" dirty="0">
              <a:latin typeface="+mj-lt"/>
            </a:endParaRPr>
          </a:p>
        </p:txBody>
      </p:sp>
      <p:sp>
        <p:nvSpPr>
          <p:cNvPr id="3" name="Google Shape;107;p16">
            <a:extLst>
              <a:ext uri="{FF2B5EF4-FFF2-40B4-BE49-F238E27FC236}">
                <a16:creationId xmlns:a16="http://schemas.microsoft.com/office/drawing/2014/main" id="{76DF9F80-4004-A206-FDC5-A1E01EA3F4FA}"/>
              </a:ext>
            </a:extLst>
          </p:cNvPr>
          <p:cNvSpPr txBox="1">
            <a:spLocks/>
          </p:cNvSpPr>
          <p:nvPr/>
        </p:nvSpPr>
        <p:spPr>
          <a:xfrm>
            <a:off x="53938" y="988646"/>
            <a:ext cx="5760453" cy="4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41B2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D41B2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D41B2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D41B2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D41B2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Gill Sans"/>
              </a:rPr>
              <a:t> Client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Arial"/>
              </a:rPr>
              <a:t> User logins with Username and weak password.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Gill Sans"/>
              </a:rPr>
              <a:t> Client derives W hash using PKBDF2 from password and salt (makes 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Gill Sans"/>
              </a:rPr>
              <a:t>bruteforce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Gill Sans"/>
              </a:rPr>
              <a:t> harder).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Arial"/>
              </a:rPr>
              <a:t> Client generates ephemeral pub/private kyes for the current session.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Gill Sans"/>
              </a:rPr>
              <a:t> Client s</a:t>
            </a:r>
            <a:r>
              <a:rPr lang="en-US" altLang="en-US" sz="1400" dirty="0">
                <a:solidFill>
                  <a:srgbClr val="000000"/>
                </a:solidFill>
                <a:latin typeface="Arial"/>
              </a:rPr>
              <a:t>ends {</a:t>
            </a:r>
            <a:r>
              <a:rPr lang="en-US" altLang="en-US" sz="1400" dirty="0" err="1">
                <a:solidFill>
                  <a:srgbClr val="000000"/>
                </a:solidFill>
                <a:latin typeface="Arial"/>
              </a:rPr>
              <a:t>pKcx,Username,other</a:t>
            </a:r>
            <a:r>
              <a:rPr lang="en-US" altLang="en-US" sz="1400" dirty="0">
                <a:solidFill>
                  <a:srgbClr val="000000"/>
                </a:solidFill>
                <a:latin typeface="Arial"/>
              </a:rPr>
              <a:t>-login-info}</a:t>
            </a:r>
            <a:r>
              <a:rPr lang="en-US" altLang="en-US" sz="1400" dirty="0" err="1">
                <a:solidFill>
                  <a:srgbClr val="000000"/>
                </a:solidFill>
                <a:latin typeface="Arial"/>
              </a:rPr>
              <a:t>pKs</a:t>
            </a:r>
            <a:r>
              <a:rPr lang="en-US" altLang="en-US" sz="1400" dirty="0">
                <a:solidFill>
                  <a:srgbClr val="000000"/>
                </a:solidFill>
                <a:latin typeface="Arial"/>
              </a:rPr>
              <a:t> to server while login with mutual authentication, </a:t>
            </a:r>
            <a:r>
              <a:rPr lang="en-US" altLang="en-US" sz="1400" dirty="0" err="1">
                <a:solidFill>
                  <a:srgbClr val="000000"/>
                </a:solidFill>
                <a:latin typeface="Arial"/>
              </a:rPr>
              <a:t>pKs</a:t>
            </a:r>
            <a:r>
              <a:rPr lang="en-US" altLang="en-US" sz="1400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altLang="en-US" sz="1400" dirty="0" err="1">
                <a:solidFill>
                  <a:srgbClr val="000000"/>
                </a:solidFill>
                <a:latin typeface="Arial"/>
              </a:rPr>
              <a:t>pKc</a:t>
            </a:r>
            <a:r>
              <a:rPr lang="en-US" altLang="en-US" sz="1400" dirty="0">
                <a:solidFill>
                  <a:srgbClr val="000000"/>
                </a:solidFill>
                <a:latin typeface="Arial"/>
              </a:rPr>
              <a:t> are public key of server and client. (this can be authenticated using certificates)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Gill Sans"/>
              </a:rPr>
              <a:t> 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Gill Sans"/>
              </a:rPr>
              <a:t>pKs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Gill Sans"/>
              </a:rPr>
              <a:t> provides 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Gill Sans"/>
              </a:rPr>
              <a:t>end point hiding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Arial"/>
              </a:rPr>
              <a:t>W{</a:t>
            </a:r>
            <a:r>
              <a:rPr lang="en-US" altLang="en-US" sz="1400" dirty="0" err="1">
                <a:solidFill>
                  <a:srgbClr val="000000"/>
                </a:solidFill>
                <a:latin typeface="Arial"/>
              </a:rPr>
              <a:t>g^b</a:t>
            </a:r>
            <a:r>
              <a:rPr lang="en-US" altLang="en-US" sz="1400" dirty="0">
                <a:solidFill>
                  <a:srgbClr val="000000"/>
                </a:solidFill>
                <a:latin typeface="Arial"/>
              </a:rPr>
              <a:t> mode p} stored in server and W{</a:t>
            </a:r>
            <a:r>
              <a:rPr lang="en-US" altLang="en-US" sz="1400" dirty="0" err="1">
                <a:solidFill>
                  <a:srgbClr val="000000"/>
                </a:solidFill>
                <a:latin typeface="Arial"/>
              </a:rPr>
              <a:t>g^a</a:t>
            </a:r>
            <a:r>
              <a:rPr lang="en-US" altLang="en-US" sz="1400" dirty="0">
                <a:solidFill>
                  <a:srgbClr val="000000"/>
                </a:solidFill>
                <a:latin typeface="Arial"/>
              </a:rPr>
              <a:t>  mod p} created at the time of login provides </a:t>
            </a:r>
            <a:r>
              <a:rPr lang="en-US" altLang="en-US" sz="1400" b="1" dirty="0">
                <a:solidFill>
                  <a:srgbClr val="000000"/>
                </a:solidFill>
                <a:latin typeface="Arial"/>
              </a:rPr>
              <a:t>protection against weak password</a:t>
            </a:r>
            <a:endParaRPr kumimoji="0" lang="en-US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Gill Sans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Gill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Gill Sans"/>
              </a:rPr>
              <a:t> Server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Arial"/>
              </a:rPr>
              <a:t>Server has its private key protected using strong password.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Gill Sans"/>
              </a:rPr>
              <a:t> Server stores public</a:t>
            </a:r>
            <a:r>
              <a:rPr lang="en-US" altLang="en-US" sz="1400" dirty="0">
                <a:solidFill>
                  <a:srgbClr val="000000"/>
                </a:solidFill>
                <a:latin typeface="Arial"/>
              </a:rPr>
              <a:t> key, IP, Port against username.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Gill Sans"/>
              </a:rPr>
              <a:t> Server and client exchanges DH keys with W{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Gill Sans"/>
              </a:rPr>
              <a:t>g^a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Gill Sans"/>
              </a:rPr>
              <a:t> mod p} and W{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Gill Sans"/>
              </a:rPr>
              <a:t>g^b</a:t>
            </a: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Gill Sans"/>
              </a:rPr>
              <a:t> mod p} encrypted using each others pub key.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Arial"/>
              </a:rPr>
              <a:t> K = </a:t>
            </a:r>
            <a:r>
              <a:rPr lang="en-US" altLang="en-US" sz="1400" dirty="0" err="1">
                <a:solidFill>
                  <a:srgbClr val="000000"/>
                </a:solidFill>
                <a:latin typeface="Arial"/>
              </a:rPr>
              <a:t>g^ab</a:t>
            </a:r>
            <a:r>
              <a:rPr lang="en-US" altLang="en-US" sz="1400" dirty="0">
                <a:solidFill>
                  <a:srgbClr val="000000"/>
                </a:solidFill>
                <a:latin typeface="Arial"/>
              </a:rPr>
              <a:t> mod p (Provides </a:t>
            </a:r>
            <a:r>
              <a:rPr lang="en-US" altLang="en-US" sz="1400" b="1" dirty="0">
                <a:solidFill>
                  <a:srgbClr val="000000"/>
                </a:solidFill>
                <a:latin typeface="Arial"/>
              </a:rPr>
              <a:t>PFS</a:t>
            </a:r>
            <a:r>
              <a:rPr lang="en-US" altLang="en-US" sz="1400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Gill Sans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Arial"/>
              </a:rPr>
              <a:t>Server sends {work challenge}K to client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Arial"/>
              </a:rPr>
              <a:t> Client send proof-of-wok,</a:t>
            </a:r>
            <a:r>
              <a:rPr lang="en-US" altLang="en-US" sz="1400" b="1" dirty="0">
                <a:solidFill>
                  <a:srgbClr val="000000"/>
                </a:solidFill>
                <a:latin typeface="Arial"/>
              </a:rPr>
              <a:t> this handles DOS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Arial"/>
              </a:rPr>
              <a:t> Server generates </a:t>
            </a:r>
            <a:r>
              <a:rPr lang="en-US" altLang="en-US" sz="1400" dirty="0" err="1">
                <a:solidFill>
                  <a:srgbClr val="000000"/>
                </a:solidFill>
                <a:latin typeface="Arial"/>
              </a:rPr>
              <a:t>sym</a:t>
            </a:r>
            <a:r>
              <a:rPr lang="en-US" altLang="en-US" sz="1400" dirty="0">
                <a:solidFill>
                  <a:srgbClr val="000000"/>
                </a:solidFill>
                <a:latin typeface="Arial"/>
              </a:rPr>
              <a:t> key and IV for efficient encryption and exchanges them with a client using challenge response encrypted with key K.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Arial"/>
              </a:rPr>
              <a:t> AES-256-GCM </a:t>
            </a:r>
            <a:r>
              <a:rPr lang="en-US" altLang="en-US" sz="1400" dirty="0" err="1">
                <a:solidFill>
                  <a:srgbClr val="000000"/>
                </a:solidFill>
                <a:latin typeface="Arial"/>
              </a:rPr>
              <a:t>sym</a:t>
            </a:r>
            <a:r>
              <a:rPr lang="en-US" altLang="en-US" sz="1400" dirty="0">
                <a:solidFill>
                  <a:srgbClr val="000000"/>
                </a:solidFill>
                <a:latin typeface="Arial"/>
              </a:rPr>
              <a:t> key will provide </a:t>
            </a:r>
            <a:r>
              <a:rPr lang="en-US" altLang="en-US" sz="1400" b="1" dirty="0">
                <a:solidFill>
                  <a:srgbClr val="000000"/>
                </a:solidFill>
                <a:latin typeface="Arial"/>
              </a:rPr>
              <a:t>integrity and authenticity and confidentiality</a:t>
            </a: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E4C1342-57B6-4AE7-4575-4ABF32B31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817" y="1182756"/>
            <a:ext cx="6371264" cy="50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0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17F5DB86-5B68-3652-F2DE-712CD4F14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>
            <a:extLst>
              <a:ext uri="{FF2B5EF4-FFF2-40B4-BE49-F238E27FC236}">
                <a16:creationId xmlns:a16="http://schemas.microsoft.com/office/drawing/2014/main" id="{DC1482C8-C9CD-A7EE-75FA-C7C956B6A6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9616" y="988646"/>
            <a:ext cx="11543100" cy="4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endParaRPr lang="en-US" sz="2800" dirty="0">
              <a:latin typeface="Gill Sans" panose="020B0604020202020204" charset="0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endParaRPr lang="en-US" sz="2800" dirty="0">
              <a:latin typeface="Gill Sans" panose="020B0604020202020204" charset="0"/>
            </a:endParaRPr>
          </a:p>
        </p:txBody>
      </p:sp>
      <p:sp>
        <p:nvSpPr>
          <p:cNvPr id="108" name="Google Shape;108;p16">
            <a:extLst>
              <a:ext uri="{FF2B5EF4-FFF2-40B4-BE49-F238E27FC236}">
                <a16:creationId xmlns:a16="http://schemas.microsoft.com/office/drawing/2014/main" id="{99BC4E67-EF6C-8BBC-4D0A-342E5BCB2F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616" y="197327"/>
            <a:ext cx="841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>
              <a:buSzPts val="3200"/>
            </a:pPr>
            <a:r>
              <a:rPr lang="en-US" dirty="0">
                <a:latin typeface="+mj-lt"/>
              </a:rPr>
              <a:t>Discussion on Choices &amp; Service Provided</a:t>
            </a:r>
            <a:endParaRPr b="0" dirty="0">
              <a:latin typeface="+mj-lt"/>
            </a:endParaRPr>
          </a:p>
        </p:txBody>
      </p:sp>
      <p:sp>
        <p:nvSpPr>
          <p:cNvPr id="3" name="Google Shape;107;p16">
            <a:extLst>
              <a:ext uri="{FF2B5EF4-FFF2-40B4-BE49-F238E27FC236}">
                <a16:creationId xmlns:a16="http://schemas.microsoft.com/office/drawing/2014/main" id="{C954D5B3-F73A-0EC1-68E2-3618062874B0}"/>
              </a:ext>
            </a:extLst>
          </p:cNvPr>
          <p:cNvSpPr txBox="1">
            <a:spLocks/>
          </p:cNvSpPr>
          <p:nvPr/>
        </p:nvSpPr>
        <p:spPr>
          <a:xfrm>
            <a:off x="379616" y="988646"/>
            <a:ext cx="11338619" cy="4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41B2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D41B2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D41B2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D41B2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D41B2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1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1" dirty="0"/>
              <a:t>Authentication</a:t>
            </a:r>
            <a:r>
              <a:rPr lang="en-US" sz="1800" dirty="0"/>
              <a:t>: Mutual between client and server using passwords and public keys, DH exchange, proof of work, challenge-response and child session key exchange.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 Provides mutual authentication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 DH key exchange provides Perfect forward secrecy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 Proof-of-work provides protection against Denial of service attack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 Pub/private key exchange hides endpoints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800" b="1" dirty="0"/>
              <a:t> Confidentiality</a:t>
            </a:r>
            <a:r>
              <a:rPr lang="en-US" sz="1800" dirty="0"/>
              <a:t>: End-to-end encryption using ephemeral pub/private key, DH exchange and symmetric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800" b="1" dirty="0"/>
              <a:t> Integrity</a:t>
            </a:r>
            <a:r>
              <a:rPr lang="en-US" sz="1800" dirty="0"/>
              <a:t>: Signed messages to verify authenticity and integrity.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 using AES-256-GCM mode.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800" b="1" dirty="0"/>
              <a:t> Additional Services: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 Perfect Forward Secrecy through is guaranteed through per session random ephemeral key generation and usage.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 Protection against weak passwords using server-side rate limiting and salted hash storage.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 Proof of wok for protection against DOS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 endpoint Identity hiding using 2048 bit pub/private key encryption and secured session key establishment.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 Security for weak password, as password is not stored either at client or server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 Salt and password is used to generate W using PKBDF2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 Server stores W{</a:t>
            </a:r>
            <a:r>
              <a:rPr lang="en-US" sz="1800" dirty="0" err="1"/>
              <a:t>g^b</a:t>
            </a:r>
            <a:r>
              <a:rPr lang="en-US" sz="1800" dirty="0"/>
              <a:t> mod p} and client generates W{</a:t>
            </a:r>
            <a:r>
              <a:rPr lang="en-US" sz="1800" dirty="0" err="1"/>
              <a:t>g^a</a:t>
            </a:r>
            <a:r>
              <a:rPr lang="en-US" sz="1800" dirty="0"/>
              <a:t> mod p} on every login session.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b="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156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B1781D0A-CB8B-4626-77C1-759B44DCD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>
            <a:extLst>
              <a:ext uri="{FF2B5EF4-FFF2-40B4-BE49-F238E27FC236}">
                <a16:creationId xmlns:a16="http://schemas.microsoft.com/office/drawing/2014/main" id="{86D6960B-05B2-A2BF-F387-B9863E6D08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9616" y="988646"/>
            <a:ext cx="11543100" cy="4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endParaRPr lang="en-US" sz="2800" dirty="0">
              <a:latin typeface="Gill Sans" panose="020B0604020202020204" charset="0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endParaRPr lang="en-US" sz="2800" dirty="0">
              <a:latin typeface="Gill Sans" panose="020B0604020202020204" charset="0"/>
            </a:endParaRPr>
          </a:p>
        </p:txBody>
      </p:sp>
      <p:sp>
        <p:nvSpPr>
          <p:cNvPr id="108" name="Google Shape;108;p16">
            <a:extLst>
              <a:ext uri="{FF2B5EF4-FFF2-40B4-BE49-F238E27FC236}">
                <a16:creationId xmlns:a16="http://schemas.microsoft.com/office/drawing/2014/main" id="{CCD46C47-D1DE-C7F1-0C59-F6388B9460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616" y="197327"/>
            <a:ext cx="841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>
              <a:buSzPts val="3200"/>
            </a:pPr>
            <a:r>
              <a:rPr lang="en-US" dirty="0">
                <a:latin typeface="+mj-lt"/>
              </a:rPr>
              <a:t>Client Server Authentication</a:t>
            </a:r>
            <a:endParaRPr b="0" dirty="0">
              <a:latin typeface="+mj-lt"/>
            </a:endParaRP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6AA6B8B-4A2B-C26F-48B6-AD5308E5C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704" y="1067552"/>
            <a:ext cx="7654772" cy="548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7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E9DC785C-5729-E969-7EE2-24CBC67F8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>
            <a:extLst>
              <a:ext uri="{FF2B5EF4-FFF2-40B4-BE49-F238E27FC236}">
                <a16:creationId xmlns:a16="http://schemas.microsoft.com/office/drawing/2014/main" id="{AE7F7CCE-6C91-4B12-C20A-3DDCEE097F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9616" y="988646"/>
            <a:ext cx="11543100" cy="4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endParaRPr lang="en-US" sz="2800" dirty="0">
              <a:latin typeface="Gill Sans" panose="020B0604020202020204" charset="0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endParaRPr lang="en-US" sz="2800" dirty="0">
              <a:latin typeface="Gill Sans" panose="020B0604020202020204" charset="0"/>
            </a:endParaRPr>
          </a:p>
        </p:txBody>
      </p:sp>
      <p:sp>
        <p:nvSpPr>
          <p:cNvPr id="108" name="Google Shape;108;p16">
            <a:extLst>
              <a:ext uri="{FF2B5EF4-FFF2-40B4-BE49-F238E27FC236}">
                <a16:creationId xmlns:a16="http://schemas.microsoft.com/office/drawing/2014/main" id="{43D43829-6C85-3FCC-D738-7D9527112C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616" y="197327"/>
            <a:ext cx="841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>
              <a:buSzPts val="3200"/>
            </a:pPr>
            <a:r>
              <a:rPr lang="en-US" dirty="0">
                <a:latin typeface="+mj-lt"/>
              </a:rPr>
              <a:t>Client-Client Authentication &amp; Session</a:t>
            </a:r>
            <a:endParaRPr b="0" dirty="0">
              <a:latin typeface="+mj-lt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29CD79-EBBC-E7FF-72E5-75C9AED29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" y="1284772"/>
            <a:ext cx="12215654" cy="485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2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2C05F860-9445-F24E-EF30-4D203ED7C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>
            <a:extLst>
              <a:ext uri="{FF2B5EF4-FFF2-40B4-BE49-F238E27FC236}">
                <a16:creationId xmlns:a16="http://schemas.microsoft.com/office/drawing/2014/main" id="{E305E19F-9746-28D5-EF26-81134B9E6F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9616" y="988646"/>
            <a:ext cx="11543100" cy="4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endParaRPr lang="en-US" sz="2800" dirty="0">
              <a:latin typeface="Gill Sans" panose="020B0604020202020204" charset="0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endParaRPr lang="en-US" sz="2800" dirty="0">
              <a:latin typeface="Gill Sans" panose="020B0604020202020204" charset="0"/>
            </a:endParaRPr>
          </a:p>
        </p:txBody>
      </p:sp>
      <p:sp>
        <p:nvSpPr>
          <p:cNvPr id="108" name="Google Shape;108;p16">
            <a:extLst>
              <a:ext uri="{FF2B5EF4-FFF2-40B4-BE49-F238E27FC236}">
                <a16:creationId xmlns:a16="http://schemas.microsoft.com/office/drawing/2014/main" id="{310CDBA5-5583-28A2-6B4F-4B91D155C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616" y="197327"/>
            <a:ext cx="841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>
              <a:buSzPts val="3200"/>
            </a:pPr>
            <a:r>
              <a:rPr lang="en-US" dirty="0">
                <a:latin typeface="+mj-lt"/>
              </a:rPr>
              <a:t>Client-Client Messaging</a:t>
            </a:r>
            <a:endParaRPr b="0" dirty="0">
              <a:latin typeface="+mj-lt"/>
            </a:endParaRPr>
          </a:p>
        </p:txBody>
      </p:sp>
      <p:pic>
        <p:nvPicPr>
          <p:cNvPr id="3" name="Picture 2" descr="A diagram of a chat&#10;&#10;AI-generated content may be incorrect.">
            <a:extLst>
              <a:ext uri="{FF2B5EF4-FFF2-40B4-BE49-F238E27FC236}">
                <a16:creationId xmlns:a16="http://schemas.microsoft.com/office/drawing/2014/main" id="{8FA20437-19A3-EBE1-5E76-7AB8EFCD2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20" y="2212697"/>
            <a:ext cx="11828091" cy="323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6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AB8DDEC6-1842-470D-6D53-7AD515D1B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>
            <a:extLst>
              <a:ext uri="{FF2B5EF4-FFF2-40B4-BE49-F238E27FC236}">
                <a16:creationId xmlns:a16="http://schemas.microsoft.com/office/drawing/2014/main" id="{88759E4E-1A69-1593-6350-B48AE06E58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9616" y="988646"/>
            <a:ext cx="11543100" cy="4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endParaRPr lang="en-US" sz="2800" dirty="0">
              <a:latin typeface="Gill Sans" panose="020B0604020202020204" charset="0"/>
            </a:endParaRPr>
          </a:p>
          <a:p>
            <a:pPr marL="2286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endParaRPr lang="en-US" sz="2800" dirty="0">
              <a:latin typeface="Gill Sans" panose="020B0604020202020204" charset="0"/>
            </a:endParaRPr>
          </a:p>
        </p:txBody>
      </p:sp>
      <p:sp>
        <p:nvSpPr>
          <p:cNvPr id="108" name="Google Shape;108;p16">
            <a:extLst>
              <a:ext uri="{FF2B5EF4-FFF2-40B4-BE49-F238E27FC236}">
                <a16:creationId xmlns:a16="http://schemas.microsoft.com/office/drawing/2014/main" id="{C41E2948-7A23-70B6-FD9D-88685D060E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616" y="197327"/>
            <a:ext cx="841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>
              <a:buSzPts val="3200"/>
            </a:pPr>
            <a:r>
              <a:rPr lang="en-US" dirty="0">
                <a:latin typeface="+mj-lt"/>
              </a:rPr>
              <a:t>Logout</a:t>
            </a:r>
            <a:endParaRPr b="0" dirty="0">
              <a:latin typeface="+mj-lt"/>
            </a:endParaRP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FED9091-6A8A-C393-AEFF-F8B6D1CC7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2" y="988646"/>
            <a:ext cx="10665099" cy="575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1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7;p16">
            <a:extLst>
              <a:ext uri="{FF2B5EF4-FFF2-40B4-BE49-F238E27FC236}">
                <a16:creationId xmlns:a16="http://schemas.microsoft.com/office/drawing/2014/main" id="{6AE1CF24-6CDA-C86D-EEEE-D91AC77D7F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2855661"/>
            <a:ext cx="12192000" cy="1418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indent="0" algn="ctr">
              <a:lnSpc>
                <a:spcPct val="100000"/>
              </a:lnSpc>
              <a:spcBef>
                <a:spcPts val="0"/>
              </a:spcBef>
              <a:buSzPts val="3400"/>
              <a:buNone/>
            </a:pPr>
            <a:r>
              <a:rPr lang="en-US" sz="96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66010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6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D31B2B"/>
      </a:accent1>
      <a:accent2>
        <a:srgbClr val="7F807F"/>
      </a:accent2>
      <a:accent3>
        <a:srgbClr val="E5D32B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690</Words>
  <Application>Microsoft Office PowerPoint</Application>
  <PresentationFormat>Widescreen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Palatino</vt:lpstr>
      <vt:lpstr>Gill Sans</vt:lpstr>
      <vt:lpstr>Helvetica Neue</vt:lpstr>
      <vt:lpstr>Gallery</vt:lpstr>
      <vt:lpstr>PowerPoint Presentation</vt:lpstr>
      <vt:lpstr> Architecture Hybrid (server-assisted peer-to-peer). </vt:lpstr>
      <vt:lpstr>Auth &amp; Key Management</vt:lpstr>
      <vt:lpstr>Discussion on Choices &amp; Service Provided</vt:lpstr>
      <vt:lpstr>Client Server Authentication</vt:lpstr>
      <vt:lpstr>Client-Client Authentication &amp; Session</vt:lpstr>
      <vt:lpstr>Client-Client Messaging</vt:lpstr>
      <vt:lpstr>Logout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ANKIT PATEL</cp:lastModifiedBy>
  <cp:revision>1</cp:revision>
  <dcterms:modified xsi:type="dcterms:W3CDTF">2025-04-13T23:24:44Z</dcterms:modified>
</cp:coreProperties>
</file>