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b35df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2b35df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7d019c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7d019c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de61948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de61948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GMM and K-Means clustering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 Science Assignment 5</a:t>
            </a:r>
            <a:endParaRPr sz="12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February 23, 2022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11275" y="4309225"/>
            <a:ext cx="213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Daksh Patel</a:t>
            </a:r>
            <a:endParaRPr sz="2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7550" y="581000"/>
            <a:ext cx="30813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062575" y="581000"/>
            <a:ext cx="37065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K-means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5525" y="1734025"/>
            <a:ext cx="2484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 Clustering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 May Overlap with another cluster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Probability for data point to be part of cluster 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[0,1]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062575" y="1833000"/>
            <a:ext cx="2484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 Clustering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 Can’t Overlap with another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for data point to be part of cluster 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{0,1}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644675" y="711825"/>
            <a:ext cx="41664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1 - Decide number of clusters (Elbow Method)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2 - Initialize randomly placed Gaussians {(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),(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),.....(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)}  and for each point find the probability of being in individual cluster. [0,1]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3 - Adjust 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),(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),.....(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" sz="11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500"/>
              <a:t>,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1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15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500"/>
              <a:t>) to fit data points assigned to them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4 - Keep iterating until convergence. 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52761" y="396641"/>
            <a:ext cx="749749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K-means  				  GMM</a:t>
            </a:r>
            <a:endParaRPr sz="2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002900" y="1652025"/>
            <a:ext cx="315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5096625" y="3878100"/>
            <a:ext cx="3151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pandas, numpy,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matplotlib, sklearn.mixture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550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925" y="1390650"/>
            <a:ext cx="3505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95775" y="3878100"/>
            <a:ext cx="3151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pandas, numpy,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matplotlib, sklearn.cluster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1625750"/>
            <a:ext cx="40329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2D3B45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Merriweather</vt:lpstr>
      <vt:lpstr>Arial</vt:lpstr>
      <vt:lpstr>Roboto</vt:lpstr>
      <vt:lpstr>Paradigm</vt:lpstr>
      <vt:lpstr>GMM and K-Means clustering Data Science Assignment 5</vt:lpstr>
      <vt:lpstr>GMM</vt:lpstr>
      <vt:lpstr>Gaussian Mixture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GMM and K-Means clustering Data Science Assignment 5</dc:title>
  <cp:lastModifiedBy>Daksh Patel</cp:lastModifiedBy>
  <cp:revision>1</cp:revision>
  <dcterms:modified xsi:type="dcterms:W3CDTF">2022-03-02T06:16:46Z</dcterms:modified>
</cp:coreProperties>
</file>