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b35df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62b35df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67ca4a37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67ca4a37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57d019c8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57d019c8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2de61948a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2de61948a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Science Assignment 6</a:t>
            </a:r>
            <a:endParaRPr sz="12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March 2, 2022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811275" y="4309225"/>
            <a:ext cx="2133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Daksh Patel</a:t>
            </a:r>
            <a:endParaRPr sz="2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711825"/>
            <a:ext cx="41664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objective of the support vector machine algorithm is to find a hyperplane (which works as boundary)  in a N-dimensional space(where N is the number of features) that distinctly classifies the data points.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Different Type of Boundaries for Different number of Dimensions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Line for 2D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Plane for 3D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Hyper Plane for ND</a:t>
            </a:r>
            <a:endParaRPr sz="1500"/>
          </a:p>
        </p:txBody>
      </p:sp>
      <p:grpSp>
        <p:nvGrpSpPr>
          <p:cNvPr id="73" name="Google Shape;73;p14"/>
          <p:cNvGrpSpPr/>
          <p:nvPr/>
        </p:nvGrpSpPr>
        <p:grpSpPr>
          <a:xfrm>
            <a:off x="431935" y="2368573"/>
            <a:ext cx="2034788" cy="2352875"/>
            <a:chOff x="431925" y="1304875"/>
            <a:chExt cx="2628925" cy="3416400"/>
          </a:xfrm>
        </p:grpSpPr>
        <p:sp>
          <p:nvSpPr>
            <p:cNvPr id="74" name="Google Shape;7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656375" y="207925"/>
            <a:ext cx="41664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2 features / 2 dimensions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Multiple vector are possible which can work as boundary for classification.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Our purpose is to find the vector which can classify the data in more generalized manner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Vector which has the highest margin (Distance between closest data point from vector) is the best fit for classification.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grpSp>
        <p:nvGrpSpPr>
          <p:cNvPr id="82" name="Google Shape;82;p15"/>
          <p:cNvGrpSpPr/>
          <p:nvPr/>
        </p:nvGrpSpPr>
        <p:grpSpPr>
          <a:xfrm>
            <a:off x="431935" y="2368573"/>
            <a:ext cx="2034788" cy="2352875"/>
            <a:chOff x="431925" y="1304875"/>
            <a:chExt cx="2628925" cy="3416400"/>
          </a:xfrm>
        </p:grpSpPr>
        <p:sp>
          <p:nvSpPr>
            <p:cNvPr id="83" name="Google Shape;8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350" y="2425300"/>
            <a:ext cx="2851425" cy="24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28500" y="358650"/>
            <a:ext cx="908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Kernel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002900" y="1652025"/>
            <a:ext cx="315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4294967295"/>
          </p:nvPr>
        </p:nvSpPr>
        <p:spPr>
          <a:xfrm>
            <a:off x="360625" y="1862900"/>
            <a:ext cx="3151800" cy="2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The kernel  projects the non-linearly separable data lower dimensions to linearly separable data in higher dimensions in such a way that data points belonging to different classes are allocated to different dimensions.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400" y="1991800"/>
            <a:ext cx="5102000" cy="20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1625750"/>
            <a:ext cx="4032900" cy="24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2D3B45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Merriweather</vt:lpstr>
      <vt:lpstr>Arial</vt:lpstr>
      <vt:lpstr>Roboto</vt:lpstr>
      <vt:lpstr>Paradigm</vt:lpstr>
      <vt:lpstr>Support Vector Machine Data Science Assignment 6</vt:lpstr>
      <vt:lpstr>Support Vector Machine</vt:lpstr>
      <vt:lpstr>Support Vector Machine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Data Science Assignment 6</dc:title>
  <cp:lastModifiedBy>Daksh Patel</cp:lastModifiedBy>
  <cp:revision>1</cp:revision>
  <dcterms:modified xsi:type="dcterms:W3CDTF">2022-03-02T06:19:02Z</dcterms:modified>
</cp:coreProperties>
</file>