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57d019c8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57d019c8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de61948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2de61948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7d019c8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7d019c8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2de61948a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2de61948a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K-means and Hierarchical Clustering </a:t>
            </a:r>
            <a:br>
              <a:rPr lang="en" dirty="0"/>
            </a:b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sym typeface="Roboto"/>
              </a:rPr>
              <a:t>Data Science Assignment 4</a:t>
            </a:r>
            <a:endParaRPr sz="1800" dirty="0">
              <a:solidFill>
                <a:schemeClr val="lt2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16, 2022</a:t>
            </a:r>
            <a:endParaRPr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6811275" y="4309225"/>
            <a:ext cx="2133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Daksh Patel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K-means Clustering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 subgroup in a manner that each data point belongs to only one group and try to keep maximum distance between clusters.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1 - Decide number of clusters (Elbow Method)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2 - Initialize random centroids and divide data points in cluster with corresponding closest centroid.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3 - Keep iterating in a manner that centroids get closer to the data points and stop when there is no change in position of centroid.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431935" y="2368573"/>
            <a:ext cx="2034788" cy="2352875"/>
            <a:chOff x="431925" y="1304875"/>
            <a:chExt cx="2628925" cy="3416400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20450" y="420450"/>
            <a:ext cx="7568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Elbow Method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5" y="1739850"/>
            <a:ext cx="4169925" cy="28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002900" y="1652025"/>
            <a:ext cx="3151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Starting with 1 cluster , we find the distance between 2 farthest data points in single cluster and plot on graph.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increase the number of clusters and compute same for all clusters.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That will give us graph like shown here, looks like a human hand.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point where we find the elbow point is optimal value for number of clusters.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20450" y="420450"/>
            <a:ext cx="75681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Libraries 				Output</a:t>
            </a:r>
            <a:endParaRPr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002900" y="1652025"/>
            <a:ext cx="31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98375"/>
            <a:ext cx="3638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>
            <a:spLocks noGrp="1"/>
          </p:cNvSpPr>
          <p:nvPr>
            <p:ph type="body" idx="4294967295"/>
          </p:nvPr>
        </p:nvSpPr>
        <p:spPr>
          <a:xfrm>
            <a:off x="1380975" y="1798375"/>
            <a:ext cx="3071400" cy="27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pandas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numpy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matplotlib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sklearn.cluster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Hierarchical Clustering</a:t>
            </a:r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2 closest points are usually in one group</a:t>
            </a:r>
            <a:r>
              <a:rPr lang="en" sz="1500"/>
              <a:t>, hierarchical cluster follow this logic.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Make a pair of 2 closest data points and put them  in same cluster,find closest clusters and combine them until left with only one cluster.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Dendrogram is used for visual representation of the clusters.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431935" y="2368573"/>
            <a:ext cx="2034788" cy="2352875"/>
            <a:chOff x="431925" y="1304875"/>
            <a:chExt cx="2628925" cy="3416400"/>
          </a:xfrm>
        </p:grpSpPr>
        <p:sp>
          <p:nvSpPr>
            <p:cNvPr id="98" name="Google Shape;98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420450" y="420450"/>
            <a:ext cx="7568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Libraries 			Output</a:t>
            </a:r>
            <a:endParaRPr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002900" y="1652025"/>
            <a:ext cx="31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4294967295"/>
          </p:nvPr>
        </p:nvSpPr>
        <p:spPr>
          <a:xfrm>
            <a:off x="1380975" y="1798375"/>
            <a:ext cx="3071400" cy="27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pandas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numpy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matplotlib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scipy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725" y="1591425"/>
            <a:ext cx="3015974" cy="21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224" y="1759288"/>
            <a:ext cx="2624500" cy="182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1625750"/>
            <a:ext cx="4032900" cy="24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241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Merriweather</vt:lpstr>
      <vt:lpstr>Arial</vt:lpstr>
      <vt:lpstr>Roboto</vt:lpstr>
      <vt:lpstr>Paradigm</vt:lpstr>
      <vt:lpstr> K-means and Hierarchical Clustering  Data Science Assignment 4</vt:lpstr>
      <vt:lpstr> K-means Clustering</vt:lpstr>
      <vt:lpstr>PowerPoint Presentation</vt:lpstr>
      <vt:lpstr>PowerPoint Presentation</vt:lpstr>
      <vt:lpstr>Hierarchical Clustering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Assignment 4</dc:title>
  <cp:lastModifiedBy>Daksh Patel</cp:lastModifiedBy>
  <cp:revision>2</cp:revision>
  <dcterms:modified xsi:type="dcterms:W3CDTF">2022-03-02T06:10:53Z</dcterms:modified>
</cp:coreProperties>
</file>