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de61948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de61948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de61948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de61948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de61948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de61948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de61948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de61948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e61948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e61948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and Logistic Regression</a:t>
            </a:r>
            <a:br>
              <a:rPr lang="en" dirty="0"/>
            </a:br>
            <a:r>
              <a:rPr lang="en" sz="16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Data Science Assignment 2</a:t>
            </a:r>
            <a:endParaRPr sz="1600" dirty="0">
              <a:solidFill>
                <a:schemeClr val="lt2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6, 2022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6811275" y="4309225"/>
            <a:ext cx="213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Daksh Patel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Applying linear regression on the Boston Housing dataset with "MV" as the dependent variable.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Also get final dataset with reduced number of columns, utilizing p-value, correlation coefficient, and multiple R-squared statistics.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696714" y="2571742"/>
            <a:ext cx="19308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25" b="1" u="sng">
                <a:solidFill>
                  <a:schemeClr val="dk1"/>
                </a:solidFill>
              </a:rPr>
              <a:t>Libraries </a:t>
            </a:r>
            <a:endParaRPr sz="1525" b="1" u="sng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4696725" y="3011449"/>
            <a:ext cx="20349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pandas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numpy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matplotlib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statsmodels.api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sklearn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25" y="1275375"/>
            <a:ext cx="4249076" cy="36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2088"/>
            <a:ext cx="4127975" cy="25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4162450" y="2887075"/>
            <a:ext cx="732600" cy="16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20450" y="420450"/>
            <a:ext cx="756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en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Variables Vs Most Effective Variable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LogisticRegression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“DECISION”as dependent variable.necessary one-hot encoding for the categorical variables and discard the irrelevant variables.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31935" y="2368573"/>
            <a:ext cx="2034788" cy="2352875"/>
            <a:chOff x="431925" y="1304875"/>
            <a:chExt cx="2628925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696714" y="2571742"/>
            <a:ext cx="1930800" cy="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25" b="1" u="sng">
                <a:solidFill>
                  <a:schemeClr val="dk1"/>
                </a:solidFill>
              </a:rPr>
              <a:t>Libraries </a:t>
            </a:r>
            <a:endParaRPr sz="1525" b="1" u="sng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696725" y="3011449"/>
            <a:ext cx="20349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pandas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numpy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sklearn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420450" y="420450"/>
            <a:ext cx="756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Output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75" y="1309850"/>
            <a:ext cx="6210399" cy="37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and Binomial Distributions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 Normal Distribution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Normal distribution or Gaussian distribution is a very common continuous probability distribution. The normal distribution is sometimes informally called the bell curve.</a:t>
            </a:r>
            <a:endParaRPr sz="13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The probability density of the normal distribution is: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Binomial Distribution: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random variable has a corresponding probability distribution. The probability distribution applies the theory of probability to describe the behavior of the random variable. A discrete random variable X has a finite number of possible integer values.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this formula, the probability distribution of a binomial random variable is calculated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00" y="3942225"/>
            <a:ext cx="2333900" cy="7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070" y="3942225"/>
            <a:ext cx="3472566" cy="7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r="50000" b="25805"/>
          <a:stretch/>
        </p:blipFill>
        <p:spPr>
          <a:xfrm>
            <a:off x="1102400" y="1308675"/>
            <a:ext cx="6752101" cy="38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l="50000" b="14280"/>
          <a:stretch/>
        </p:blipFill>
        <p:spPr>
          <a:xfrm>
            <a:off x="1611725" y="1277000"/>
            <a:ext cx="6152573" cy="38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1625750"/>
            <a:ext cx="4032900" cy="24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Arial</vt:lpstr>
      <vt:lpstr>Roboto</vt:lpstr>
      <vt:lpstr>Paradigm</vt:lpstr>
      <vt:lpstr>Linear and Logistic Regression Data Science Assignment 2</vt:lpstr>
      <vt:lpstr> Linear Regression</vt:lpstr>
      <vt:lpstr>PowerPoint Presentation</vt:lpstr>
      <vt:lpstr> LogisticRegression</vt:lpstr>
      <vt:lpstr>PowerPoint Presentation</vt:lpstr>
      <vt:lpstr>Normal and Binomial Distributions </vt:lpstr>
      <vt:lpstr>Normal Distribution </vt:lpstr>
      <vt:lpstr>Binomial Distribution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Assignment 2</dc:title>
  <cp:lastModifiedBy>Daksh Patel</cp:lastModifiedBy>
  <cp:revision>2</cp:revision>
  <dcterms:modified xsi:type="dcterms:W3CDTF">2022-03-02T05:59:26Z</dcterms:modified>
</cp:coreProperties>
</file>