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C40A-CC11-4942-87CB-C59113EC530E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89C8-A15D-4C74-B191-40B8BB95C7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354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C40A-CC11-4942-87CB-C59113EC530E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89C8-A15D-4C74-B191-40B8BB95C7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29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C40A-CC11-4942-87CB-C59113EC530E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89C8-A15D-4C74-B191-40B8BB95C7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69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C40A-CC11-4942-87CB-C59113EC530E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89C8-A15D-4C74-B191-40B8BB95C7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92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C40A-CC11-4942-87CB-C59113EC530E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89C8-A15D-4C74-B191-40B8BB95C7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287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C40A-CC11-4942-87CB-C59113EC530E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89C8-A15D-4C74-B191-40B8BB95C7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26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C40A-CC11-4942-87CB-C59113EC530E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89C8-A15D-4C74-B191-40B8BB95C7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18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C40A-CC11-4942-87CB-C59113EC530E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89C8-A15D-4C74-B191-40B8BB95C7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71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C40A-CC11-4942-87CB-C59113EC530E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89C8-A15D-4C74-B191-40B8BB95C7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25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C40A-CC11-4942-87CB-C59113EC530E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89C8-A15D-4C74-B191-40B8BB95C7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380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C40A-CC11-4942-87CB-C59113EC530E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89C8-A15D-4C74-B191-40B8BB95C7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74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C40A-CC11-4942-87CB-C59113EC530E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89C8-A15D-4C74-B191-40B8BB95C7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404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C40A-CC11-4942-87CB-C59113EC530E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89C8-A15D-4C74-B191-40B8BB95C7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923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37C40A-CC11-4942-87CB-C59113EC530E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61F89C8-A15D-4C74-B191-40B8BB95C7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851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37C40A-CC11-4942-87CB-C59113EC530E}" type="datetimeFigureOut">
              <a:rPr lang="en-AU" smtClean="0"/>
              <a:t>25/02/2020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61F89C8-A15D-4C74-B191-40B8BB95C7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011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BB2F-1D8C-414A-A7D4-C53DF23A6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Housing Sales Prices and Venues Data Analysis of Melbourne, Australia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69514-896A-4162-BA63-DF4447ED8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Coursera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432621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BC36D-5686-40B2-B83D-4BF64FBF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Plotting recommended locations on the map of Melbourne (second phase)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57D5D42-AD96-4974-86DB-57CA38B30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118" y="1394224"/>
            <a:ext cx="5630441" cy="40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57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71EE-F8F2-45DB-A4FA-A092D6F7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99F44-040B-47B9-99C0-8F15884D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decision of a buyer is influenced by the familial needs, personal biases and so on. So, based on the findings summarized in the results and discussion sections, following conclusions can be made:</a:t>
            </a:r>
          </a:p>
          <a:p>
            <a:r>
              <a:rPr lang="en-US" dirty="0"/>
              <a:t>While making recommendations to a prospective client, it is imperative to know his/her requirements besides the budget, which dictates his/her decision of buying the property largely. This would help to catch his/her attention</a:t>
            </a:r>
          </a:p>
          <a:p>
            <a:r>
              <a:rPr lang="en-US" dirty="0"/>
              <a:t>Knowledge about the most recent market prices can be very helpful for the client and can help him take an informed decision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089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D43C-9464-4C28-AAB3-A82F4030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50416"/>
            <a:ext cx="10571998" cy="914400"/>
          </a:xfrm>
        </p:spPr>
        <p:txBody>
          <a:bodyPr/>
          <a:lstStyle/>
          <a:p>
            <a:r>
              <a:rPr lang="en-AU" sz="3000" dirty="0"/>
              <a:t>Finding affordable AND convenient housing in a new city is a nightmare for most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AAF65-3E79-426A-8203-5653DF4D3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/>
              <a:t>People of all kinds from across the globe flock to Melbourne, Australia for various reasons, with some of them aspiring to make this incredible place a home of their own</a:t>
            </a:r>
          </a:p>
          <a:p>
            <a:r>
              <a:rPr lang="en-AU" sz="2200" dirty="0"/>
              <a:t>With varying budgets and needs, people find it very challenging to discover a suitable place with neighbourhood amenities of their choice</a:t>
            </a:r>
          </a:p>
          <a:p>
            <a:r>
              <a:rPr lang="en-AU" sz="2200" dirty="0"/>
              <a:t>This project is aimed for people looking for acquiring new properties in Melbourne, but are sceptical due to lacking knowledge and volatile market conditions</a:t>
            </a:r>
          </a:p>
        </p:txBody>
      </p:sp>
    </p:spTree>
    <p:extLst>
      <p:ext uri="{BB962C8B-B14F-4D97-AF65-F5344CB8AC3E}">
        <p14:creationId xmlns:p14="http://schemas.microsoft.com/office/powerpoint/2010/main" val="271656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6B30-6465-4916-9BDA-FF49E9E4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E4AB-C672-4F4D-9513-DDE309AF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For this data analysis project, the following data/dataset are used:</a:t>
            </a:r>
          </a:p>
          <a:p>
            <a:r>
              <a:rPr lang="en-AU" dirty="0"/>
              <a:t>Melbourne Housing Dataset (Kaggle)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US" dirty="0"/>
              <a:t>This data was scraped from publicly available results posted every week 	from </a:t>
            </a:r>
            <a:r>
              <a:rPr lang="en-US" i="1" dirty="0"/>
              <a:t>Domain.com.au</a:t>
            </a:r>
            <a:r>
              <a:rPr lang="en-US" dirty="0"/>
              <a:t>. The dataset has been cleaned, and now it available for us folks 	(data analysts) to do some data analysis magic</a:t>
            </a:r>
            <a:endParaRPr lang="en-AU" dirty="0"/>
          </a:p>
          <a:p>
            <a:r>
              <a:rPr lang="en-AU" dirty="0"/>
              <a:t>Foursquare API</a:t>
            </a:r>
          </a:p>
          <a:p>
            <a:pPr marL="0" indent="0">
              <a:buNone/>
            </a:pPr>
            <a:r>
              <a:rPr lang="en-US" dirty="0"/>
              <a:t>	To determine the various amenities in the proximity of a desired location, Foursquare 	location data is used.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825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FF5C1-4BFB-4B62-9B56-CD7C291D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Analysing average housing prices for each suburb in Melbourne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C4BA02-D4B9-45C4-8021-EB0F3071C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638" y="1251276"/>
            <a:ext cx="4083401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41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1C9CB-87D5-481C-9B54-A06DAA3C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Analysing average housing prices for each suburb in Melbourne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A4EB8CB-C5AB-4C89-842F-347022492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8" y="1495425"/>
            <a:ext cx="596764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49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2DD16B-9C7B-4CBC-827A-0CEF63B3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Analyzing average housing prices for each street in each suburb in Melbourne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25D11D-623F-4408-BB3A-FF38B9A75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28" y="640080"/>
            <a:ext cx="4189227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7C394-0C79-4ABF-A536-C8D6C2DD6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939" y="640080"/>
            <a:ext cx="4263593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8300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4BF96-A0F4-4592-9414-0EC6A883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Recommending streets based on client budget (first phase)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15E7FC-B00E-4F51-9BFD-36D88611A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118" y="1871341"/>
            <a:ext cx="5630441" cy="308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80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814BE-6CD1-4211-A21C-49AB8C6E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341118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Plotting recommended locations/streets on the map of Melbourne with current housing market prices (first phase)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AA5302C-0EB6-4E73-8221-C68CF4D19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79" y="1251276"/>
            <a:ext cx="5243319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4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A0946-250C-433B-9CFB-AABEAFFA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Recommending top 15 streets with the most total number of nearby amenities (second phase)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FACE60-2F00-4514-B566-A928E643B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174" y="1251276"/>
            <a:ext cx="4886328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68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324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Housing Sales Prices and Venues Data Analysis of Melbourne, Australia</vt:lpstr>
      <vt:lpstr>Finding affordable AND convenient housing in a new city is a nightmare for most </vt:lpstr>
      <vt:lpstr>Data acquisition and cleaning</vt:lpstr>
      <vt:lpstr>Analysing average housing prices for each suburb in Melbourne</vt:lpstr>
      <vt:lpstr>Analysing average housing prices for each suburb in Melbourne</vt:lpstr>
      <vt:lpstr>Analyzing average housing prices for each street in each suburb in Melbourne</vt:lpstr>
      <vt:lpstr>Recommending streets based on client budget (first phase)</vt:lpstr>
      <vt:lpstr>Plotting recommended locations/streets on the map of Melbourne with current housing market prices (first phase)</vt:lpstr>
      <vt:lpstr>Recommending top 15 streets with the most total number of nearby amenities (second phase)</vt:lpstr>
      <vt:lpstr>Plotting recommended locations on the map of Melbourne (second phase)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Sales Prices and Venues Data Analysis of Melbourne, Australia</dc:title>
  <dc:creator>Kevin Patel</dc:creator>
  <cp:lastModifiedBy>Kevin Patel</cp:lastModifiedBy>
  <cp:revision>2</cp:revision>
  <dcterms:created xsi:type="dcterms:W3CDTF">2020-02-25T06:24:41Z</dcterms:created>
  <dcterms:modified xsi:type="dcterms:W3CDTF">2020-02-25T06:52:25Z</dcterms:modified>
</cp:coreProperties>
</file>