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45E00-B9DF-49AB-B628-0F22473A8B4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E5694B82-DAD1-4FB2-8259-04C9F889AB2E}">
      <dgm:prSet/>
      <dgm:spPr/>
      <dgm:t>
        <a:bodyPr/>
        <a:lstStyle/>
        <a:p>
          <a:r>
            <a:rPr lang="en-US"/>
            <a:t>Goal: Use machine learning to create a system that detects risky objects in real time.</a:t>
          </a:r>
        </a:p>
      </dgm:t>
    </dgm:pt>
    <dgm:pt modelId="{2FBDAFA7-311D-406C-8CEF-37050D09AA55}" type="parTrans" cxnId="{1CB96B61-C86A-4425-A2D0-0576176A6865}">
      <dgm:prSet/>
      <dgm:spPr/>
      <dgm:t>
        <a:bodyPr/>
        <a:lstStyle/>
        <a:p>
          <a:endParaRPr lang="en-US"/>
        </a:p>
      </dgm:t>
    </dgm:pt>
    <dgm:pt modelId="{6375084D-9F22-4A84-9DD0-33FF611A0DE2}" type="sibTrans" cxnId="{1CB96B61-C86A-4425-A2D0-0576176A6865}">
      <dgm:prSet/>
      <dgm:spPr/>
      <dgm:t>
        <a:bodyPr/>
        <a:lstStyle/>
        <a:p>
          <a:endParaRPr lang="en-US"/>
        </a:p>
      </dgm:t>
    </dgm:pt>
    <dgm:pt modelId="{063A1182-4A0A-466B-8920-67DB2151788D}">
      <dgm:prSet/>
      <dgm:spPr/>
      <dgm:t>
        <a:bodyPr/>
        <a:lstStyle/>
        <a:p>
          <a:r>
            <a:rPr lang="en-US"/>
            <a:t>Issue: Rapid and precise hazard identification is required in places where safety is paramount.</a:t>
          </a:r>
        </a:p>
      </dgm:t>
    </dgm:pt>
    <dgm:pt modelId="{58CDD5E4-EF1F-423E-940B-C2E8CADF994F}" type="parTrans" cxnId="{4D733D59-15DF-487E-9282-FDECDB0584E7}">
      <dgm:prSet/>
      <dgm:spPr/>
      <dgm:t>
        <a:bodyPr/>
        <a:lstStyle/>
        <a:p>
          <a:endParaRPr lang="en-US"/>
        </a:p>
      </dgm:t>
    </dgm:pt>
    <dgm:pt modelId="{35B9BDD0-ED2F-4531-A69F-6A1066FE2F11}" type="sibTrans" cxnId="{4D733D59-15DF-487E-9282-FDECDB0584E7}">
      <dgm:prSet/>
      <dgm:spPr/>
      <dgm:t>
        <a:bodyPr/>
        <a:lstStyle/>
        <a:p>
          <a:endParaRPr lang="en-US"/>
        </a:p>
      </dgm:t>
    </dgm:pt>
    <dgm:pt modelId="{2F87F953-0043-4FB6-9C29-C54E3482A72D}" type="pres">
      <dgm:prSet presAssocID="{DAB45E00-B9DF-49AB-B628-0F22473A8B41}" presName="root" presStyleCnt="0">
        <dgm:presLayoutVars>
          <dgm:dir/>
          <dgm:resizeHandles val="exact"/>
        </dgm:presLayoutVars>
      </dgm:prSet>
      <dgm:spPr/>
    </dgm:pt>
    <dgm:pt modelId="{D90F6D5C-2EBA-4CD4-8997-C07F41D34E82}" type="pres">
      <dgm:prSet presAssocID="{DAB45E00-B9DF-49AB-B628-0F22473A8B41}" presName="container" presStyleCnt="0">
        <dgm:presLayoutVars>
          <dgm:dir/>
          <dgm:resizeHandles val="exact"/>
        </dgm:presLayoutVars>
      </dgm:prSet>
      <dgm:spPr/>
    </dgm:pt>
    <dgm:pt modelId="{7A702FFF-E9E0-422D-B27B-EBB685391A3C}" type="pres">
      <dgm:prSet presAssocID="{E5694B82-DAD1-4FB2-8259-04C9F889AB2E}" presName="compNode" presStyleCnt="0"/>
      <dgm:spPr/>
    </dgm:pt>
    <dgm:pt modelId="{18E02EBA-958F-46EA-9C68-2C2965F5DAD5}" type="pres">
      <dgm:prSet presAssocID="{E5694B82-DAD1-4FB2-8259-04C9F889AB2E}" presName="iconBgRect" presStyleLbl="bgShp" presStyleIdx="0" presStyleCnt="2"/>
      <dgm:spPr/>
    </dgm:pt>
    <dgm:pt modelId="{DFFCB9DC-C702-4C6F-975F-D4FCA8819E97}" type="pres">
      <dgm:prSet presAssocID="{E5694B82-DAD1-4FB2-8259-04C9F889AB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786A3C5-F800-4FAE-8208-0BD62DCCD448}" type="pres">
      <dgm:prSet presAssocID="{E5694B82-DAD1-4FB2-8259-04C9F889AB2E}" presName="spaceRect" presStyleCnt="0"/>
      <dgm:spPr/>
    </dgm:pt>
    <dgm:pt modelId="{EEF8A4CE-9E70-4DF9-A8C5-A94B232CC21B}" type="pres">
      <dgm:prSet presAssocID="{E5694B82-DAD1-4FB2-8259-04C9F889AB2E}" presName="textRect" presStyleLbl="revTx" presStyleIdx="0" presStyleCnt="2">
        <dgm:presLayoutVars>
          <dgm:chMax val="1"/>
          <dgm:chPref val="1"/>
        </dgm:presLayoutVars>
      </dgm:prSet>
      <dgm:spPr/>
    </dgm:pt>
    <dgm:pt modelId="{C1488208-7315-4E11-91A1-3DC9D84B8661}" type="pres">
      <dgm:prSet presAssocID="{6375084D-9F22-4A84-9DD0-33FF611A0DE2}" presName="sibTrans" presStyleLbl="sibTrans2D1" presStyleIdx="0" presStyleCnt="0"/>
      <dgm:spPr/>
    </dgm:pt>
    <dgm:pt modelId="{1CC574A1-8754-4B00-B69E-3B7DDA0C4557}" type="pres">
      <dgm:prSet presAssocID="{063A1182-4A0A-466B-8920-67DB2151788D}" presName="compNode" presStyleCnt="0"/>
      <dgm:spPr/>
    </dgm:pt>
    <dgm:pt modelId="{FAD6B936-C978-435F-B545-C700BC13AAFD}" type="pres">
      <dgm:prSet presAssocID="{063A1182-4A0A-466B-8920-67DB2151788D}" presName="iconBgRect" presStyleLbl="bgShp" presStyleIdx="1" presStyleCnt="2"/>
      <dgm:spPr/>
    </dgm:pt>
    <dgm:pt modelId="{0221AE65-68A4-45A0-80E8-687AB188B795}" type="pres">
      <dgm:prSet presAssocID="{063A1182-4A0A-466B-8920-67DB215178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DD1272A-3DE0-48F3-BBB0-AD93D4CE17C1}" type="pres">
      <dgm:prSet presAssocID="{063A1182-4A0A-466B-8920-67DB2151788D}" presName="spaceRect" presStyleCnt="0"/>
      <dgm:spPr/>
    </dgm:pt>
    <dgm:pt modelId="{082BD58E-6C37-47BF-8C7E-34D7AA5B49EC}" type="pres">
      <dgm:prSet presAssocID="{063A1182-4A0A-466B-8920-67DB215178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05E1E03-052C-488F-B593-45CF8F20129D}" type="presOf" srcId="{DAB45E00-B9DF-49AB-B628-0F22473A8B41}" destId="{2F87F953-0043-4FB6-9C29-C54E3482A72D}" srcOrd="0" destOrd="0" presId="urn:microsoft.com/office/officeart/2018/2/layout/IconCircleList"/>
    <dgm:cxn modelId="{1CB96B61-C86A-4425-A2D0-0576176A6865}" srcId="{DAB45E00-B9DF-49AB-B628-0F22473A8B41}" destId="{E5694B82-DAD1-4FB2-8259-04C9F889AB2E}" srcOrd="0" destOrd="0" parTransId="{2FBDAFA7-311D-406C-8CEF-37050D09AA55}" sibTransId="{6375084D-9F22-4A84-9DD0-33FF611A0DE2}"/>
    <dgm:cxn modelId="{10D9FA58-9B28-4D15-94EE-C4A83E5FBEDC}" type="presOf" srcId="{E5694B82-DAD1-4FB2-8259-04C9F889AB2E}" destId="{EEF8A4CE-9E70-4DF9-A8C5-A94B232CC21B}" srcOrd="0" destOrd="0" presId="urn:microsoft.com/office/officeart/2018/2/layout/IconCircleList"/>
    <dgm:cxn modelId="{4D733D59-15DF-487E-9282-FDECDB0584E7}" srcId="{DAB45E00-B9DF-49AB-B628-0F22473A8B41}" destId="{063A1182-4A0A-466B-8920-67DB2151788D}" srcOrd="1" destOrd="0" parTransId="{58CDD5E4-EF1F-423E-940B-C2E8CADF994F}" sibTransId="{35B9BDD0-ED2F-4531-A69F-6A1066FE2F11}"/>
    <dgm:cxn modelId="{67426599-B0AB-4A73-A416-3E1C1EACCEC6}" type="presOf" srcId="{6375084D-9F22-4A84-9DD0-33FF611A0DE2}" destId="{C1488208-7315-4E11-91A1-3DC9D84B8661}" srcOrd="0" destOrd="0" presId="urn:microsoft.com/office/officeart/2018/2/layout/IconCircleList"/>
    <dgm:cxn modelId="{A4E5E8AD-C58A-4C84-A8D9-15878A36A1B2}" type="presOf" srcId="{063A1182-4A0A-466B-8920-67DB2151788D}" destId="{082BD58E-6C37-47BF-8C7E-34D7AA5B49EC}" srcOrd="0" destOrd="0" presId="urn:microsoft.com/office/officeart/2018/2/layout/IconCircleList"/>
    <dgm:cxn modelId="{BBCA23CE-AB84-4D8F-8E0F-C7552E5FD8E4}" type="presParOf" srcId="{2F87F953-0043-4FB6-9C29-C54E3482A72D}" destId="{D90F6D5C-2EBA-4CD4-8997-C07F41D34E82}" srcOrd="0" destOrd="0" presId="urn:microsoft.com/office/officeart/2018/2/layout/IconCircleList"/>
    <dgm:cxn modelId="{D7BA3223-368F-4C23-A278-409BF9949840}" type="presParOf" srcId="{D90F6D5C-2EBA-4CD4-8997-C07F41D34E82}" destId="{7A702FFF-E9E0-422D-B27B-EBB685391A3C}" srcOrd="0" destOrd="0" presId="urn:microsoft.com/office/officeart/2018/2/layout/IconCircleList"/>
    <dgm:cxn modelId="{DE44483F-29F6-4CD5-BECA-50229D53C58C}" type="presParOf" srcId="{7A702FFF-E9E0-422D-B27B-EBB685391A3C}" destId="{18E02EBA-958F-46EA-9C68-2C2965F5DAD5}" srcOrd="0" destOrd="0" presId="urn:microsoft.com/office/officeart/2018/2/layout/IconCircleList"/>
    <dgm:cxn modelId="{60559E60-7F62-4A6A-BCFF-FADFBBC5CEA7}" type="presParOf" srcId="{7A702FFF-E9E0-422D-B27B-EBB685391A3C}" destId="{DFFCB9DC-C702-4C6F-975F-D4FCA8819E97}" srcOrd="1" destOrd="0" presId="urn:microsoft.com/office/officeart/2018/2/layout/IconCircleList"/>
    <dgm:cxn modelId="{D8ABC892-0FBA-4A33-A716-2EC2FDAE872C}" type="presParOf" srcId="{7A702FFF-E9E0-422D-B27B-EBB685391A3C}" destId="{E786A3C5-F800-4FAE-8208-0BD62DCCD448}" srcOrd="2" destOrd="0" presId="urn:microsoft.com/office/officeart/2018/2/layout/IconCircleList"/>
    <dgm:cxn modelId="{C9A1EA7F-2985-439F-B93D-5AAB70F09D0B}" type="presParOf" srcId="{7A702FFF-E9E0-422D-B27B-EBB685391A3C}" destId="{EEF8A4CE-9E70-4DF9-A8C5-A94B232CC21B}" srcOrd="3" destOrd="0" presId="urn:microsoft.com/office/officeart/2018/2/layout/IconCircleList"/>
    <dgm:cxn modelId="{B05E18FB-7997-4EA9-811A-D44AA9B495B6}" type="presParOf" srcId="{D90F6D5C-2EBA-4CD4-8997-C07F41D34E82}" destId="{C1488208-7315-4E11-91A1-3DC9D84B8661}" srcOrd="1" destOrd="0" presId="urn:microsoft.com/office/officeart/2018/2/layout/IconCircleList"/>
    <dgm:cxn modelId="{DEA389A8-B04D-4264-9DAF-31A8F3846BDC}" type="presParOf" srcId="{D90F6D5C-2EBA-4CD4-8997-C07F41D34E82}" destId="{1CC574A1-8754-4B00-B69E-3B7DDA0C4557}" srcOrd="2" destOrd="0" presId="urn:microsoft.com/office/officeart/2018/2/layout/IconCircleList"/>
    <dgm:cxn modelId="{23853E7F-C214-4F18-8F93-4B6A9F9DDED2}" type="presParOf" srcId="{1CC574A1-8754-4B00-B69E-3B7DDA0C4557}" destId="{FAD6B936-C978-435F-B545-C700BC13AAFD}" srcOrd="0" destOrd="0" presId="urn:microsoft.com/office/officeart/2018/2/layout/IconCircleList"/>
    <dgm:cxn modelId="{5D0B4BBE-059D-45D9-80E3-86B7E0456952}" type="presParOf" srcId="{1CC574A1-8754-4B00-B69E-3B7DDA0C4557}" destId="{0221AE65-68A4-45A0-80E8-687AB188B795}" srcOrd="1" destOrd="0" presId="urn:microsoft.com/office/officeart/2018/2/layout/IconCircleList"/>
    <dgm:cxn modelId="{3F58A13B-B826-41F0-936A-E27B6ED2B727}" type="presParOf" srcId="{1CC574A1-8754-4B00-B69E-3B7DDA0C4557}" destId="{FDD1272A-3DE0-48F3-BBB0-AD93D4CE17C1}" srcOrd="2" destOrd="0" presId="urn:microsoft.com/office/officeart/2018/2/layout/IconCircleList"/>
    <dgm:cxn modelId="{231E8753-594E-4774-8644-FD297F6C0AB2}" type="presParOf" srcId="{1CC574A1-8754-4B00-B69E-3B7DDA0C4557}" destId="{082BD58E-6C37-47BF-8C7E-34D7AA5B49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270F6F-991C-4AEA-B97B-9DDF61BD255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63459-756E-4913-9337-11F85A2BCC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Detection: Identifies hazardous objects from live feed</a:t>
          </a:r>
        </a:p>
      </dgm:t>
    </dgm:pt>
    <dgm:pt modelId="{6E9E9C89-BB20-411B-840F-6A8D9BDE4538}" type="parTrans" cxnId="{3711D06C-6618-465B-A274-EC99C27220B1}">
      <dgm:prSet/>
      <dgm:spPr/>
      <dgm:t>
        <a:bodyPr/>
        <a:lstStyle/>
        <a:p>
          <a:endParaRPr lang="en-US"/>
        </a:p>
      </dgm:t>
    </dgm:pt>
    <dgm:pt modelId="{87AE7626-9D76-4119-9EC7-1534E439AFF1}" type="sibTrans" cxnId="{3711D06C-6618-465B-A274-EC99C27220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B3CD52-374A-49B6-B45C-A6C2F3FE86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PDF Report: Saves detected objects with timestamps</a:t>
          </a:r>
        </a:p>
      </dgm:t>
    </dgm:pt>
    <dgm:pt modelId="{FE2AAF6C-8C48-47EB-8ADE-5283297343E8}" type="parTrans" cxnId="{5F6AE121-A3D2-4F55-978C-2795DBDE2CE7}">
      <dgm:prSet/>
      <dgm:spPr/>
      <dgm:t>
        <a:bodyPr/>
        <a:lstStyle/>
        <a:p>
          <a:endParaRPr lang="en-US"/>
        </a:p>
      </dgm:t>
    </dgm:pt>
    <dgm:pt modelId="{6C9A2AAA-3461-454B-854F-1A42F913220C}" type="sibTrans" cxnId="{5F6AE121-A3D2-4F55-978C-2795DBDE2C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387AFA-A0D8-44ED-A33A-8DD9F93ED2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Interface: Streamlit for ease of use</a:t>
          </a:r>
        </a:p>
      </dgm:t>
    </dgm:pt>
    <dgm:pt modelId="{CED32311-5332-4F97-9298-4E3E5CDF906F}" type="parTrans" cxnId="{F3B82E95-9172-417D-B736-3A8466603B26}">
      <dgm:prSet/>
      <dgm:spPr/>
      <dgm:t>
        <a:bodyPr/>
        <a:lstStyle/>
        <a:p>
          <a:endParaRPr lang="en-US"/>
        </a:p>
      </dgm:t>
    </dgm:pt>
    <dgm:pt modelId="{5AA299B3-87E2-4C04-B9AD-046E8032E680}" type="sibTrans" cxnId="{F3B82E95-9172-417D-B736-3A8466603B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D8AC91-C678-41DD-BE16-9A6F40EF4C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Monitoring: Runs until manually stopped</a:t>
          </a:r>
        </a:p>
      </dgm:t>
    </dgm:pt>
    <dgm:pt modelId="{1EEA47CA-63CE-4B24-BE63-AB0B77CDD227}" type="parTrans" cxnId="{3524753B-9125-4628-BE50-F8623E91D4F1}">
      <dgm:prSet/>
      <dgm:spPr/>
      <dgm:t>
        <a:bodyPr/>
        <a:lstStyle/>
        <a:p>
          <a:endParaRPr lang="en-US"/>
        </a:p>
      </dgm:t>
    </dgm:pt>
    <dgm:pt modelId="{20710E76-1602-4AC7-9A92-E2D8969601D1}" type="sibTrans" cxnId="{3524753B-9125-4628-BE50-F8623E91D4F1}">
      <dgm:prSet/>
      <dgm:spPr/>
      <dgm:t>
        <a:bodyPr/>
        <a:lstStyle/>
        <a:p>
          <a:endParaRPr lang="en-US"/>
        </a:p>
      </dgm:t>
    </dgm:pt>
    <dgm:pt modelId="{599B91C8-CB9D-411D-BA63-B26F0D036881}" type="pres">
      <dgm:prSet presAssocID="{F6270F6F-991C-4AEA-B97B-9DDF61BD2559}" presName="root" presStyleCnt="0">
        <dgm:presLayoutVars>
          <dgm:dir/>
          <dgm:resizeHandles val="exact"/>
        </dgm:presLayoutVars>
      </dgm:prSet>
      <dgm:spPr/>
    </dgm:pt>
    <dgm:pt modelId="{9E97BF05-993A-4BB4-9AB2-32CF04916C07}" type="pres">
      <dgm:prSet presAssocID="{F6270F6F-991C-4AEA-B97B-9DDF61BD2559}" presName="container" presStyleCnt="0">
        <dgm:presLayoutVars>
          <dgm:dir/>
          <dgm:resizeHandles val="exact"/>
        </dgm:presLayoutVars>
      </dgm:prSet>
      <dgm:spPr/>
    </dgm:pt>
    <dgm:pt modelId="{600963F5-69C7-4381-A0AA-3AE98F282A08}" type="pres">
      <dgm:prSet presAssocID="{77763459-756E-4913-9337-11F85A2BCC28}" presName="compNode" presStyleCnt="0"/>
      <dgm:spPr/>
    </dgm:pt>
    <dgm:pt modelId="{AD815D8D-CC53-4208-B667-983F128110BD}" type="pres">
      <dgm:prSet presAssocID="{77763459-756E-4913-9337-11F85A2BCC28}" presName="iconBgRect" presStyleLbl="bgShp" presStyleIdx="0" presStyleCnt="4"/>
      <dgm:spPr/>
    </dgm:pt>
    <dgm:pt modelId="{3474E0B7-CD4F-4217-A0FF-30CEA1430633}" type="pres">
      <dgm:prSet presAssocID="{77763459-756E-4913-9337-11F85A2BCC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AC3887-B570-4AD0-BDCD-613ECB81D6BE}" type="pres">
      <dgm:prSet presAssocID="{77763459-756E-4913-9337-11F85A2BCC28}" presName="spaceRect" presStyleCnt="0"/>
      <dgm:spPr/>
    </dgm:pt>
    <dgm:pt modelId="{301A8798-9A32-4995-9CA1-D9F2DBEDDF10}" type="pres">
      <dgm:prSet presAssocID="{77763459-756E-4913-9337-11F85A2BCC28}" presName="textRect" presStyleLbl="revTx" presStyleIdx="0" presStyleCnt="4">
        <dgm:presLayoutVars>
          <dgm:chMax val="1"/>
          <dgm:chPref val="1"/>
        </dgm:presLayoutVars>
      </dgm:prSet>
      <dgm:spPr/>
    </dgm:pt>
    <dgm:pt modelId="{D6E4F40E-09F2-4A7B-8F5D-DE4F6D048A5D}" type="pres">
      <dgm:prSet presAssocID="{87AE7626-9D76-4119-9EC7-1534E439AFF1}" presName="sibTrans" presStyleLbl="sibTrans2D1" presStyleIdx="0" presStyleCnt="0"/>
      <dgm:spPr/>
    </dgm:pt>
    <dgm:pt modelId="{92AFBFBE-CE02-419A-A0DF-61EF4B86510D}" type="pres">
      <dgm:prSet presAssocID="{3FB3CD52-374A-49B6-B45C-A6C2F3FE861F}" presName="compNode" presStyleCnt="0"/>
      <dgm:spPr/>
    </dgm:pt>
    <dgm:pt modelId="{0753137B-14FC-4764-ADD2-925E9232D019}" type="pres">
      <dgm:prSet presAssocID="{3FB3CD52-374A-49B6-B45C-A6C2F3FE861F}" presName="iconBgRect" presStyleLbl="bgShp" presStyleIdx="1" presStyleCnt="4"/>
      <dgm:spPr/>
    </dgm:pt>
    <dgm:pt modelId="{0972FDFC-958B-49FB-9B52-7CFD9F436918}" type="pres">
      <dgm:prSet presAssocID="{3FB3CD52-374A-49B6-B45C-A6C2F3FE86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3240C6B4-0B92-4E3C-A154-A519F4807FCA}" type="pres">
      <dgm:prSet presAssocID="{3FB3CD52-374A-49B6-B45C-A6C2F3FE861F}" presName="spaceRect" presStyleCnt="0"/>
      <dgm:spPr/>
    </dgm:pt>
    <dgm:pt modelId="{D4EFD734-3C1F-40A7-9718-F77BE7EA7F8A}" type="pres">
      <dgm:prSet presAssocID="{3FB3CD52-374A-49B6-B45C-A6C2F3FE861F}" presName="textRect" presStyleLbl="revTx" presStyleIdx="1" presStyleCnt="4">
        <dgm:presLayoutVars>
          <dgm:chMax val="1"/>
          <dgm:chPref val="1"/>
        </dgm:presLayoutVars>
      </dgm:prSet>
      <dgm:spPr/>
    </dgm:pt>
    <dgm:pt modelId="{8A9B448F-CF5F-4852-860D-26C48DD1B794}" type="pres">
      <dgm:prSet presAssocID="{6C9A2AAA-3461-454B-854F-1A42F913220C}" presName="sibTrans" presStyleLbl="sibTrans2D1" presStyleIdx="0" presStyleCnt="0"/>
      <dgm:spPr/>
    </dgm:pt>
    <dgm:pt modelId="{DBEB4B24-41C6-401C-ABED-E24C94425FCE}" type="pres">
      <dgm:prSet presAssocID="{E3387AFA-A0D8-44ED-A33A-8DD9F93ED259}" presName="compNode" presStyleCnt="0"/>
      <dgm:spPr/>
    </dgm:pt>
    <dgm:pt modelId="{81610253-2AEB-460D-98BC-097A895330D7}" type="pres">
      <dgm:prSet presAssocID="{E3387AFA-A0D8-44ED-A33A-8DD9F93ED259}" presName="iconBgRect" presStyleLbl="bgShp" presStyleIdx="2" presStyleCnt="4"/>
      <dgm:spPr/>
    </dgm:pt>
    <dgm:pt modelId="{C6E9534D-AD26-42C2-9589-F7E49C050FB4}" type="pres">
      <dgm:prSet presAssocID="{E3387AFA-A0D8-44ED-A33A-8DD9F93ED2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908CBF4-BDED-44D0-9C92-5D473E5F944F}" type="pres">
      <dgm:prSet presAssocID="{E3387AFA-A0D8-44ED-A33A-8DD9F93ED259}" presName="spaceRect" presStyleCnt="0"/>
      <dgm:spPr/>
    </dgm:pt>
    <dgm:pt modelId="{54C8A0E1-FD43-41F0-B399-928DBFDFEBD6}" type="pres">
      <dgm:prSet presAssocID="{E3387AFA-A0D8-44ED-A33A-8DD9F93ED259}" presName="textRect" presStyleLbl="revTx" presStyleIdx="2" presStyleCnt="4">
        <dgm:presLayoutVars>
          <dgm:chMax val="1"/>
          <dgm:chPref val="1"/>
        </dgm:presLayoutVars>
      </dgm:prSet>
      <dgm:spPr/>
    </dgm:pt>
    <dgm:pt modelId="{474DE54A-B6F1-43B4-8F4F-0E2A0E312BAA}" type="pres">
      <dgm:prSet presAssocID="{5AA299B3-87E2-4C04-B9AD-046E8032E680}" presName="sibTrans" presStyleLbl="sibTrans2D1" presStyleIdx="0" presStyleCnt="0"/>
      <dgm:spPr/>
    </dgm:pt>
    <dgm:pt modelId="{74E1F3D6-552C-41CD-B033-ED759B95B990}" type="pres">
      <dgm:prSet presAssocID="{A7D8AC91-C678-41DD-BE16-9A6F40EF4C33}" presName="compNode" presStyleCnt="0"/>
      <dgm:spPr/>
    </dgm:pt>
    <dgm:pt modelId="{7A0CD564-93CC-4B42-8766-35810840B5FA}" type="pres">
      <dgm:prSet presAssocID="{A7D8AC91-C678-41DD-BE16-9A6F40EF4C33}" presName="iconBgRect" presStyleLbl="bgShp" presStyleIdx="3" presStyleCnt="4"/>
      <dgm:spPr/>
    </dgm:pt>
    <dgm:pt modelId="{1807C547-22FC-49C4-9896-10DDDFF5A52A}" type="pres">
      <dgm:prSet presAssocID="{A7D8AC91-C678-41DD-BE16-9A6F40EF4C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9FFB4893-0A8C-42BB-87F8-BDF583E5DA33}" type="pres">
      <dgm:prSet presAssocID="{A7D8AC91-C678-41DD-BE16-9A6F40EF4C33}" presName="spaceRect" presStyleCnt="0"/>
      <dgm:spPr/>
    </dgm:pt>
    <dgm:pt modelId="{D4773964-8F59-45A3-ADA6-60469E9C6F3E}" type="pres">
      <dgm:prSet presAssocID="{A7D8AC91-C678-41DD-BE16-9A6F40EF4C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8D2614-958D-4B84-A15B-9549A8985B89}" type="presOf" srcId="{5AA299B3-87E2-4C04-B9AD-046E8032E680}" destId="{474DE54A-B6F1-43B4-8F4F-0E2A0E312BAA}" srcOrd="0" destOrd="0" presId="urn:microsoft.com/office/officeart/2018/2/layout/IconCircleList"/>
    <dgm:cxn modelId="{5F6AE121-A3D2-4F55-978C-2795DBDE2CE7}" srcId="{F6270F6F-991C-4AEA-B97B-9DDF61BD2559}" destId="{3FB3CD52-374A-49B6-B45C-A6C2F3FE861F}" srcOrd="1" destOrd="0" parTransId="{FE2AAF6C-8C48-47EB-8ADE-5283297343E8}" sibTransId="{6C9A2AAA-3461-454B-854F-1A42F913220C}"/>
    <dgm:cxn modelId="{45457425-3D7D-40B8-B748-1B1CF9489846}" type="presOf" srcId="{E3387AFA-A0D8-44ED-A33A-8DD9F93ED259}" destId="{54C8A0E1-FD43-41F0-B399-928DBFDFEBD6}" srcOrd="0" destOrd="0" presId="urn:microsoft.com/office/officeart/2018/2/layout/IconCircleList"/>
    <dgm:cxn modelId="{3524753B-9125-4628-BE50-F8623E91D4F1}" srcId="{F6270F6F-991C-4AEA-B97B-9DDF61BD2559}" destId="{A7D8AC91-C678-41DD-BE16-9A6F40EF4C33}" srcOrd="3" destOrd="0" parTransId="{1EEA47CA-63CE-4B24-BE63-AB0B77CDD227}" sibTransId="{20710E76-1602-4AC7-9A92-E2D8969601D1}"/>
    <dgm:cxn modelId="{5C3B5F40-C85C-4B9D-8199-056821D301D3}" type="presOf" srcId="{6C9A2AAA-3461-454B-854F-1A42F913220C}" destId="{8A9B448F-CF5F-4852-860D-26C48DD1B794}" srcOrd="0" destOrd="0" presId="urn:microsoft.com/office/officeart/2018/2/layout/IconCircleList"/>
    <dgm:cxn modelId="{EFC1AE68-001D-4623-925B-85AC55D3CF4B}" type="presOf" srcId="{3FB3CD52-374A-49B6-B45C-A6C2F3FE861F}" destId="{D4EFD734-3C1F-40A7-9718-F77BE7EA7F8A}" srcOrd="0" destOrd="0" presId="urn:microsoft.com/office/officeart/2018/2/layout/IconCircleList"/>
    <dgm:cxn modelId="{3711D06C-6618-465B-A274-EC99C27220B1}" srcId="{F6270F6F-991C-4AEA-B97B-9DDF61BD2559}" destId="{77763459-756E-4913-9337-11F85A2BCC28}" srcOrd="0" destOrd="0" parTransId="{6E9E9C89-BB20-411B-840F-6A8D9BDE4538}" sibTransId="{87AE7626-9D76-4119-9EC7-1534E439AFF1}"/>
    <dgm:cxn modelId="{F29E074F-DF0A-42A2-A8BC-7E88F2E3B8BB}" type="presOf" srcId="{A7D8AC91-C678-41DD-BE16-9A6F40EF4C33}" destId="{D4773964-8F59-45A3-ADA6-60469E9C6F3E}" srcOrd="0" destOrd="0" presId="urn:microsoft.com/office/officeart/2018/2/layout/IconCircleList"/>
    <dgm:cxn modelId="{23698C53-5783-492D-94F5-C9EA67467772}" type="presOf" srcId="{77763459-756E-4913-9337-11F85A2BCC28}" destId="{301A8798-9A32-4995-9CA1-D9F2DBEDDF10}" srcOrd="0" destOrd="0" presId="urn:microsoft.com/office/officeart/2018/2/layout/IconCircleList"/>
    <dgm:cxn modelId="{F3B82E95-9172-417D-B736-3A8466603B26}" srcId="{F6270F6F-991C-4AEA-B97B-9DDF61BD2559}" destId="{E3387AFA-A0D8-44ED-A33A-8DD9F93ED259}" srcOrd="2" destOrd="0" parTransId="{CED32311-5332-4F97-9298-4E3E5CDF906F}" sibTransId="{5AA299B3-87E2-4C04-B9AD-046E8032E680}"/>
    <dgm:cxn modelId="{D7EB59C1-5A2F-4CCE-B79F-2112E12CE9FE}" type="presOf" srcId="{F6270F6F-991C-4AEA-B97B-9DDF61BD2559}" destId="{599B91C8-CB9D-411D-BA63-B26F0D036881}" srcOrd="0" destOrd="0" presId="urn:microsoft.com/office/officeart/2018/2/layout/IconCircleList"/>
    <dgm:cxn modelId="{7380B4C3-C04F-4A3F-B36C-4EF43A1C380D}" type="presOf" srcId="{87AE7626-9D76-4119-9EC7-1534E439AFF1}" destId="{D6E4F40E-09F2-4A7B-8F5D-DE4F6D048A5D}" srcOrd="0" destOrd="0" presId="urn:microsoft.com/office/officeart/2018/2/layout/IconCircleList"/>
    <dgm:cxn modelId="{A882DA9E-9F2E-497D-A449-EE00E6321130}" type="presParOf" srcId="{599B91C8-CB9D-411D-BA63-B26F0D036881}" destId="{9E97BF05-993A-4BB4-9AB2-32CF04916C07}" srcOrd="0" destOrd="0" presId="urn:microsoft.com/office/officeart/2018/2/layout/IconCircleList"/>
    <dgm:cxn modelId="{4610CEB7-0AE1-45FF-BF45-7FE583EEAF72}" type="presParOf" srcId="{9E97BF05-993A-4BB4-9AB2-32CF04916C07}" destId="{600963F5-69C7-4381-A0AA-3AE98F282A08}" srcOrd="0" destOrd="0" presId="urn:microsoft.com/office/officeart/2018/2/layout/IconCircleList"/>
    <dgm:cxn modelId="{6E5417C6-4CD8-4446-A1A2-AEF4FDBE8728}" type="presParOf" srcId="{600963F5-69C7-4381-A0AA-3AE98F282A08}" destId="{AD815D8D-CC53-4208-B667-983F128110BD}" srcOrd="0" destOrd="0" presId="urn:microsoft.com/office/officeart/2018/2/layout/IconCircleList"/>
    <dgm:cxn modelId="{9700A4DC-4BDF-4E63-A956-88A6E1D188D3}" type="presParOf" srcId="{600963F5-69C7-4381-A0AA-3AE98F282A08}" destId="{3474E0B7-CD4F-4217-A0FF-30CEA1430633}" srcOrd="1" destOrd="0" presId="urn:microsoft.com/office/officeart/2018/2/layout/IconCircleList"/>
    <dgm:cxn modelId="{837E1F71-C33F-43E4-B70D-DA8BCC4BB2B7}" type="presParOf" srcId="{600963F5-69C7-4381-A0AA-3AE98F282A08}" destId="{92AC3887-B570-4AD0-BDCD-613ECB81D6BE}" srcOrd="2" destOrd="0" presId="urn:microsoft.com/office/officeart/2018/2/layout/IconCircleList"/>
    <dgm:cxn modelId="{36DAB728-C5AD-4041-B1D5-7BEBFAF94A92}" type="presParOf" srcId="{600963F5-69C7-4381-A0AA-3AE98F282A08}" destId="{301A8798-9A32-4995-9CA1-D9F2DBEDDF10}" srcOrd="3" destOrd="0" presId="urn:microsoft.com/office/officeart/2018/2/layout/IconCircleList"/>
    <dgm:cxn modelId="{EEBDE36E-D5BD-46EC-8E47-246BF34719A4}" type="presParOf" srcId="{9E97BF05-993A-4BB4-9AB2-32CF04916C07}" destId="{D6E4F40E-09F2-4A7B-8F5D-DE4F6D048A5D}" srcOrd="1" destOrd="0" presId="urn:microsoft.com/office/officeart/2018/2/layout/IconCircleList"/>
    <dgm:cxn modelId="{4075197C-C245-49F4-8A80-C012DFD5B04D}" type="presParOf" srcId="{9E97BF05-993A-4BB4-9AB2-32CF04916C07}" destId="{92AFBFBE-CE02-419A-A0DF-61EF4B86510D}" srcOrd="2" destOrd="0" presId="urn:microsoft.com/office/officeart/2018/2/layout/IconCircleList"/>
    <dgm:cxn modelId="{D7734AF9-1B46-4B08-9B45-491ED30E2980}" type="presParOf" srcId="{92AFBFBE-CE02-419A-A0DF-61EF4B86510D}" destId="{0753137B-14FC-4764-ADD2-925E9232D019}" srcOrd="0" destOrd="0" presId="urn:microsoft.com/office/officeart/2018/2/layout/IconCircleList"/>
    <dgm:cxn modelId="{B1C01184-31FD-4490-9535-CE60600C4F79}" type="presParOf" srcId="{92AFBFBE-CE02-419A-A0DF-61EF4B86510D}" destId="{0972FDFC-958B-49FB-9B52-7CFD9F436918}" srcOrd="1" destOrd="0" presId="urn:microsoft.com/office/officeart/2018/2/layout/IconCircleList"/>
    <dgm:cxn modelId="{F1827434-5163-42D1-9F6C-277FF9292F73}" type="presParOf" srcId="{92AFBFBE-CE02-419A-A0DF-61EF4B86510D}" destId="{3240C6B4-0B92-4E3C-A154-A519F4807FCA}" srcOrd="2" destOrd="0" presId="urn:microsoft.com/office/officeart/2018/2/layout/IconCircleList"/>
    <dgm:cxn modelId="{C6697A97-3F01-463D-A8E9-38870309C19F}" type="presParOf" srcId="{92AFBFBE-CE02-419A-A0DF-61EF4B86510D}" destId="{D4EFD734-3C1F-40A7-9718-F77BE7EA7F8A}" srcOrd="3" destOrd="0" presId="urn:microsoft.com/office/officeart/2018/2/layout/IconCircleList"/>
    <dgm:cxn modelId="{8EAD3728-6783-4ADE-9785-F25D96DC597D}" type="presParOf" srcId="{9E97BF05-993A-4BB4-9AB2-32CF04916C07}" destId="{8A9B448F-CF5F-4852-860D-26C48DD1B794}" srcOrd="3" destOrd="0" presId="urn:microsoft.com/office/officeart/2018/2/layout/IconCircleList"/>
    <dgm:cxn modelId="{3782EDEB-7197-466B-811B-508298E3B99D}" type="presParOf" srcId="{9E97BF05-993A-4BB4-9AB2-32CF04916C07}" destId="{DBEB4B24-41C6-401C-ABED-E24C94425FCE}" srcOrd="4" destOrd="0" presId="urn:microsoft.com/office/officeart/2018/2/layout/IconCircleList"/>
    <dgm:cxn modelId="{43F21B41-8DB7-483C-9D9A-56DB1E0F340C}" type="presParOf" srcId="{DBEB4B24-41C6-401C-ABED-E24C94425FCE}" destId="{81610253-2AEB-460D-98BC-097A895330D7}" srcOrd="0" destOrd="0" presId="urn:microsoft.com/office/officeart/2018/2/layout/IconCircleList"/>
    <dgm:cxn modelId="{CF7BC5A7-022C-49BC-889A-F0D8CBEDE37F}" type="presParOf" srcId="{DBEB4B24-41C6-401C-ABED-E24C94425FCE}" destId="{C6E9534D-AD26-42C2-9589-F7E49C050FB4}" srcOrd="1" destOrd="0" presId="urn:microsoft.com/office/officeart/2018/2/layout/IconCircleList"/>
    <dgm:cxn modelId="{C4C0A951-D431-403C-AE72-8760FB3145F9}" type="presParOf" srcId="{DBEB4B24-41C6-401C-ABED-E24C94425FCE}" destId="{7908CBF4-BDED-44D0-9C92-5D473E5F944F}" srcOrd="2" destOrd="0" presId="urn:microsoft.com/office/officeart/2018/2/layout/IconCircleList"/>
    <dgm:cxn modelId="{B8EA006B-7A04-4B90-A749-53B760250C3A}" type="presParOf" srcId="{DBEB4B24-41C6-401C-ABED-E24C94425FCE}" destId="{54C8A0E1-FD43-41F0-B399-928DBFDFEBD6}" srcOrd="3" destOrd="0" presId="urn:microsoft.com/office/officeart/2018/2/layout/IconCircleList"/>
    <dgm:cxn modelId="{DB9C6634-C83F-4B23-93CA-5020CFA9512D}" type="presParOf" srcId="{9E97BF05-993A-4BB4-9AB2-32CF04916C07}" destId="{474DE54A-B6F1-43B4-8F4F-0E2A0E312BAA}" srcOrd="5" destOrd="0" presId="urn:microsoft.com/office/officeart/2018/2/layout/IconCircleList"/>
    <dgm:cxn modelId="{91CE07AE-1429-4803-BE94-E2B65D25C3DE}" type="presParOf" srcId="{9E97BF05-993A-4BB4-9AB2-32CF04916C07}" destId="{74E1F3D6-552C-41CD-B033-ED759B95B990}" srcOrd="6" destOrd="0" presId="urn:microsoft.com/office/officeart/2018/2/layout/IconCircleList"/>
    <dgm:cxn modelId="{080CE4E1-67EE-4D9B-B029-51B37577720A}" type="presParOf" srcId="{74E1F3D6-552C-41CD-B033-ED759B95B990}" destId="{7A0CD564-93CC-4B42-8766-35810840B5FA}" srcOrd="0" destOrd="0" presId="urn:microsoft.com/office/officeart/2018/2/layout/IconCircleList"/>
    <dgm:cxn modelId="{23980D37-B7DE-44AD-9FFE-D2E1A64547ED}" type="presParOf" srcId="{74E1F3D6-552C-41CD-B033-ED759B95B990}" destId="{1807C547-22FC-49C4-9896-10DDDFF5A52A}" srcOrd="1" destOrd="0" presId="urn:microsoft.com/office/officeart/2018/2/layout/IconCircleList"/>
    <dgm:cxn modelId="{E765550F-C5A0-472D-B888-ECCD7CED6E60}" type="presParOf" srcId="{74E1F3D6-552C-41CD-B033-ED759B95B990}" destId="{9FFB4893-0A8C-42BB-87F8-BDF583E5DA33}" srcOrd="2" destOrd="0" presId="urn:microsoft.com/office/officeart/2018/2/layout/IconCircleList"/>
    <dgm:cxn modelId="{0118EE7C-BE45-452A-A9E4-0C4370920B2C}" type="presParOf" srcId="{74E1F3D6-552C-41CD-B033-ED759B95B990}" destId="{D4773964-8F59-45A3-ADA6-60469E9C6F3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02EBA-958F-46EA-9C68-2C2965F5DAD5}">
      <dsp:nvSpPr>
        <dsp:cNvPr id="0" name=""/>
        <dsp:cNvSpPr/>
      </dsp:nvSpPr>
      <dsp:spPr>
        <a:xfrm>
          <a:off x="184883" y="992036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CB9DC-C702-4C6F-975F-D4FCA8819E97}">
      <dsp:nvSpPr>
        <dsp:cNvPr id="0" name=""/>
        <dsp:cNvSpPr/>
      </dsp:nvSpPr>
      <dsp:spPr>
        <a:xfrm>
          <a:off x="462450" y="126960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8A4CE-9E70-4DF9-A8C5-A94B232CC21B}">
      <dsp:nvSpPr>
        <dsp:cNvPr id="0" name=""/>
        <dsp:cNvSpPr/>
      </dsp:nvSpPr>
      <dsp:spPr>
        <a:xfrm>
          <a:off x="1789861" y="99203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Goal: Use machine learning to create a system that detects risky objects in real time.</a:t>
          </a:r>
        </a:p>
      </dsp:txBody>
      <dsp:txXfrm>
        <a:off x="1789861" y="992036"/>
        <a:ext cx="3115545" cy="1321746"/>
      </dsp:txXfrm>
    </dsp:sp>
    <dsp:sp modelId="{FAD6B936-C978-435F-B545-C700BC13AAFD}">
      <dsp:nvSpPr>
        <dsp:cNvPr id="0" name=""/>
        <dsp:cNvSpPr/>
      </dsp:nvSpPr>
      <dsp:spPr>
        <a:xfrm>
          <a:off x="5448267" y="992036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1AE65-68A4-45A0-80E8-687AB188B795}">
      <dsp:nvSpPr>
        <dsp:cNvPr id="0" name=""/>
        <dsp:cNvSpPr/>
      </dsp:nvSpPr>
      <dsp:spPr>
        <a:xfrm>
          <a:off x="5725834" y="126960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BD58E-6C37-47BF-8C7E-34D7AA5B49EC}">
      <dsp:nvSpPr>
        <dsp:cNvPr id="0" name=""/>
        <dsp:cNvSpPr/>
      </dsp:nvSpPr>
      <dsp:spPr>
        <a:xfrm>
          <a:off x="7053245" y="99203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Issue: Rapid and precise hazard identification is required in places where safety is paramount.</a:t>
          </a:r>
        </a:p>
      </dsp:txBody>
      <dsp:txXfrm>
        <a:off x="7053245" y="992036"/>
        <a:ext cx="3115545" cy="1321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15D8D-CC53-4208-B667-983F128110BD}">
      <dsp:nvSpPr>
        <dsp:cNvPr id="0" name=""/>
        <dsp:cNvSpPr/>
      </dsp:nvSpPr>
      <dsp:spPr>
        <a:xfrm>
          <a:off x="184898" y="211727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4E0B7-CD4F-4217-A0FF-30CEA1430633}">
      <dsp:nvSpPr>
        <dsp:cNvPr id="0" name=""/>
        <dsp:cNvSpPr/>
      </dsp:nvSpPr>
      <dsp:spPr>
        <a:xfrm>
          <a:off x="462467" y="489295"/>
          <a:ext cx="766617" cy="766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A8798-9A32-4995-9CA1-D9F2DBEDDF10}">
      <dsp:nvSpPr>
        <dsp:cNvPr id="0" name=""/>
        <dsp:cNvSpPr/>
      </dsp:nvSpPr>
      <dsp:spPr>
        <a:xfrm>
          <a:off x="1789885" y="211727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Real-time Detection: Identifies hazardous objects from live feed</a:t>
          </a:r>
        </a:p>
      </dsp:txBody>
      <dsp:txXfrm>
        <a:off x="1789885" y="211727"/>
        <a:ext cx="3115563" cy="1321754"/>
      </dsp:txXfrm>
    </dsp:sp>
    <dsp:sp modelId="{0753137B-14FC-4764-ADD2-925E9232D019}">
      <dsp:nvSpPr>
        <dsp:cNvPr id="0" name=""/>
        <dsp:cNvSpPr/>
      </dsp:nvSpPr>
      <dsp:spPr>
        <a:xfrm>
          <a:off x="5448312" y="211727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2FDFC-958B-49FB-9B52-7CFD9F436918}">
      <dsp:nvSpPr>
        <dsp:cNvPr id="0" name=""/>
        <dsp:cNvSpPr/>
      </dsp:nvSpPr>
      <dsp:spPr>
        <a:xfrm>
          <a:off x="5725881" y="489295"/>
          <a:ext cx="766617" cy="766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FD734-3C1F-40A7-9718-F77BE7EA7F8A}">
      <dsp:nvSpPr>
        <dsp:cNvPr id="0" name=""/>
        <dsp:cNvSpPr/>
      </dsp:nvSpPr>
      <dsp:spPr>
        <a:xfrm>
          <a:off x="7053299" y="211727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PDF Report: Saves detected objects with timestamps</a:t>
          </a:r>
        </a:p>
      </dsp:txBody>
      <dsp:txXfrm>
        <a:off x="7053299" y="211727"/>
        <a:ext cx="3115563" cy="1321754"/>
      </dsp:txXfrm>
    </dsp:sp>
    <dsp:sp modelId="{81610253-2AEB-460D-98BC-097A895330D7}">
      <dsp:nvSpPr>
        <dsp:cNvPr id="0" name=""/>
        <dsp:cNvSpPr/>
      </dsp:nvSpPr>
      <dsp:spPr>
        <a:xfrm>
          <a:off x="184898" y="2161654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9534D-AD26-42C2-9589-F7E49C050FB4}">
      <dsp:nvSpPr>
        <dsp:cNvPr id="0" name=""/>
        <dsp:cNvSpPr/>
      </dsp:nvSpPr>
      <dsp:spPr>
        <a:xfrm>
          <a:off x="462467" y="2439222"/>
          <a:ext cx="766617" cy="766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8A0E1-FD43-41F0-B399-928DBFDFEBD6}">
      <dsp:nvSpPr>
        <dsp:cNvPr id="0" name=""/>
        <dsp:cNvSpPr/>
      </dsp:nvSpPr>
      <dsp:spPr>
        <a:xfrm>
          <a:off x="1789885" y="2161654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Interface: Streamlit for ease of use</a:t>
          </a:r>
        </a:p>
      </dsp:txBody>
      <dsp:txXfrm>
        <a:off x="1789885" y="2161654"/>
        <a:ext cx="3115563" cy="1321754"/>
      </dsp:txXfrm>
    </dsp:sp>
    <dsp:sp modelId="{7A0CD564-93CC-4B42-8766-35810840B5FA}">
      <dsp:nvSpPr>
        <dsp:cNvPr id="0" name=""/>
        <dsp:cNvSpPr/>
      </dsp:nvSpPr>
      <dsp:spPr>
        <a:xfrm>
          <a:off x="5448312" y="2161654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7C547-22FC-49C4-9896-10DDDFF5A52A}">
      <dsp:nvSpPr>
        <dsp:cNvPr id="0" name=""/>
        <dsp:cNvSpPr/>
      </dsp:nvSpPr>
      <dsp:spPr>
        <a:xfrm>
          <a:off x="5725881" y="2439222"/>
          <a:ext cx="766617" cy="766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73964-8F59-45A3-ADA6-60469E9C6F3E}">
      <dsp:nvSpPr>
        <dsp:cNvPr id="0" name=""/>
        <dsp:cNvSpPr/>
      </dsp:nvSpPr>
      <dsp:spPr>
        <a:xfrm>
          <a:off x="7053299" y="2161654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Continuous Monitoring: Runs until manually stopped</a:t>
          </a:r>
        </a:p>
      </dsp:txBody>
      <dsp:txXfrm>
        <a:off x="7053299" y="2161654"/>
        <a:ext cx="3115563" cy="1321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6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4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764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8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85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80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8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8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1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1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0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8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5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roptor">
            <a:extLst>
              <a:ext uri="{FF2B5EF4-FFF2-40B4-BE49-F238E27FC236}">
                <a16:creationId xmlns:a16="http://schemas.microsoft.com/office/drawing/2014/main" id="{EED357A9-1DB8-8F01-4F28-B3F63D610A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790A2A-825F-93D1-84DA-6F397DD65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CA" sz="6600">
                <a:solidFill>
                  <a:srgbClr val="FFFFFF"/>
                </a:solidFill>
              </a:rPr>
              <a:t>Dangerous Object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FCB67-89CF-3E78-C637-16D59C314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lang="en-CA" sz="2200">
                <a:solidFill>
                  <a:srgbClr val="FFFFFF"/>
                </a:solidFill>
              </a:rPr>
              <a:t>Real-time Detection and Reporting</a:t>
            </a:r>
            <a:br>
              <a:rPr lang="en-CA" sz="2200">
                <a:solidFill>
                  <a:srgbClr val="FFFFFF"/>
                </a:solidFill>
              </a:rPr>
            </a:br>
            <a:endParaRPr lang="en-CA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4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lectronic components on a white background">
            <a:extLst>
              <a:ext uri="{FF2B5EF4-FFF2-40B4-BE49-F238E27FC236}">
                <a16:creationId xmlns:a16="http://schemas.microsoft.com/office/drawing/2014/main" id="{3F203F71-05F0-1A66-C685-DC890D08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5730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7AA06-1220-7D3E-D202-D8A10A1E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Group Members </a:t>
            </a:r>
            <a:br>
              <a:rPr lang="en-CA">
                <a:solidFill>
                  <a:srgbClr val="FFFFFF"/>
                </a:solidFill>
              </a:rPr>
            </a:br>
            <a:endParaRPr lang="en-CA">
              <a:solidFill>
                <a:srgbClr val="FFFFF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CE96BE-7081-D920-7568-9A0D7D67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E6B858"/>
              </a:buClr>
            </a:pPr>
            <a:r>
              <a:rPr lang="en-CA" err="1"/>
              <a:t>Manarth</a:t>
            </a:r>
            <a:r>
              <a:rPr lang="en-CA"/>
              <a:t> Patel – 100943851</a:t>
            </a:r>
          </a:p>
          <a:p>
            <a:pPr>
              <a:buClr>
                <a:srgbClr val="E6B858"/>
              </a:buClr>
            </a:pPr>
            <a:r>
              <a:rPr lang="en-CA" err="1"/>
              <a:t>Raskshay</a:t>
            </a:r>
            <a:r>
              <a:rPr lang="en-CA"/>
              <a:t> Patel- 100954533</a:t>
            </a:r>
          </a:p>
          <a:p>
            <a:pPr>
              <a:buClr>
                <a:srgbClr val="E6B858"/>
              </a:buClr>
            </a:pPr>
            <a:r>
              <a:rPr lang="en-CA"/>
              <a:t>Shriram Yadav- 100951170</a:t>
            </a:r>
          </a:p>
          <a:p>
            <a:pPr>
              <a:buClr>
                <a:srgbClr val="E6B858"/>
              </a:buClr>
            </a:pPr>
            <a:r>
              <a:rPr lang="en-CA"/>
              <a:t>Miraj </a:t>
            </a:r>
            <a:r>
              <a:rPr lang="en-CA" err="1"/>
              <a:t>Sutariya</a:t>
            </a:r>
            <a:r>
              <a:rPr lang="en-CA"/>
              <a:t>- 100953042</a:t>
            </a:r>
          </a:p>
          <a:p>
            <a:pPr>
              <a:buClr>
                <a:srgbClr val="E6B858"/>
              </a:buClr>
            </a:pPr>
            <a:r>
              <a:rPr lang="en-CA"/>
              <a:t>Manu Shrivastava – 100954026</a:t>
            </a:r>
          </a:p>
          <a:p>
            <a:pPr>
              <a:buClr>
                <a:srgbClr val="E6B858"/>
              </a:buClr>
            </a:pPr>
            <a:endParaRPr lang="en-CA"/>
          </a:p>
          <a:p>
            <a:pPr>
              <a:buClr>
                <a:srgbClr val="E6B858"/>
              </a:buClr>
            </a:pPr>
            <a:endParaRPr lang="en-CA"/>
          </a:p>
          <a:p>
            <a:pPr>
              <a:buClr>
                <a:srgbClr val="E6B858"/>
              </a:buClr>
            </a:pPr>
            <a:endParaRPr lang="en-CA"/>
          </a:p>
          <a:p>
            <a:pPr>
              <a:buClr>
                <a:srgbClr val="E6B858"/>
              </a:buClr>
            </a:pPr>
            <a:endParaRPr lang="en-CA"/>
          </a:p>
          <a:p>
            <a:pPr>
              <a:buClr>
                <a:srgbClr val="E6B858"/>
              </a:buClr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016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BCC8-C804-01E1-C9E9-03B58743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CA"/>
              <a:t>Introduction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65FE4D9-FB9B-88F3-EA2B-94498085E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07068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26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2536-E652-E540-019D-BE0DFE9C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CA"/>
              <a:t>System Architecture</a:t>
            </a:r>
          </a:p>
        </p:txBody>
      </p:sp>
      <p:pic>
        <p:nvPicPr>
          <p:cNvPr id="11" name="Picture 10" descr="Electronic circuit board">
            <a:extLst>
              <a:ext uri="{FF2B5EF4-FFF2-40B4-BE49-F238E27FC236}">
                <a16:creationId xmlns:a16="http://schemas.microsoft.com/office/drawing/2014/main" id="{4997C6B4-0C0E-29CC-EBDC-258504DC94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249" r="4417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1B27-9571-7D86-8D04-C46CE598C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CA" sz="1600"/>
              <a:t>Software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CA" sz="1600"/>
              <a:t>Input: Camera Feed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CA" sz="1600"/>
              <a:t>Backend: </a:t>
            </a:r>
            <a:r>
              <a:rPr lang="en-CA" sz="1600" err="1"/>
              <a:t>FastAPI</a:t>
            </a:r>
            <a:r>
              <a:rPr lang="en-CA" sz="1600"/>
              <a:t> Server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CA" sz="1600"/>
              <a:t>Object Detection Model: Pre-trained Model(We use customized data to train model)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CA" sz="1600"/>
              <a:t>Frontend: </a:t>
            </a:r>
            <a:r>
              <a:rPr lang="en-CA" sz="1600" err="1"/>
              <a:t>Streamlit</a:t>
            </a:r>
            <a:r>
              <a:rPr lang="en-CA" sz="1600"/>
              <a:t> Application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CA" sz="1600"/>
              <a:t>Deployment: Local/Cloud Server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CA" sz="1600"/>
              <a:t>Hardware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CA" sz="1600"/>
              <a:t>NVIDIA RTX 4090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44FA-12C0-294B-6067-95C276D9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71BF54-ABFA-BDF2-B0CF-CB25331AB1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0960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32BA9-205C-59B0-A061-D577377F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CA" dirty="0"/>
              <a:t>Conclusion</a:t>
            </a:r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AC5E-DC54-8CD2-575E-7EDC47CC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Dangerous Object Detection System efficiently provides real-time hazard detection with an intuitive interface built on </a:t>
            </a:r>
            <a:r>
              <a:rPr lang="en-US" dirty="0" err="1"/>
              <a:t>FastAPI</a:t>
            </a:r>
            <a:r>
              <a:rPr lang="en-US" dirty="0"/>
              <a:t> and </a:t>
            </a:r>
            <a:r>
              <a:rPr lang="en-US" dirty="0" err="1"/>
              <a:t>Streamlit</a:t>
            </a:r>
            <a:r>
              <a:rPr lang="en-US" dirty="0"/>
              <a:t>. It ensures accurate monitoring and reporting, with potential for future enhancements to broaden its applications.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6591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135</TotalTime>
  <Words>175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Wingdings</vt:lpstr>
      <vt:lpstr>Damask</vt:lpstr>
      <vt:lpstr>Dangerous Object Detection System</vt:lpstr>
      <vt:lpstr>Group Members  </vt:lpstr>
      <vt:lpstr>Introduction</vt:lpstr>
      <vt:lpstr>System Architecture</vt:lpstr>
      <vt:lpstr>Key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Helly Chaudhari</dc:creator>
  <cp:lastModifiedBy>Helly Chaudhari</cp:lastModifiedBy>
  <cp:revision>2</cp:revision>
  <dcterms:created xsi:type="dcterms:W3CDTF">2024-08-10T22:34:00Z</dcterms:created>
  <dcterms:modified xsi:type="dcterms:W3CDTF">2024-08-11T00:49:55Z</dcterms:modified>
</cp:coreProperties>
</file>