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dc0ebea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dc0ebea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dc0ebea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dc0ebea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1dc0ebea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1dc0ebea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1dc0ebea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1dc0ebea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AOBD Project-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Formation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Patel Manav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No.: AU18410437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/>
              <a:t>the</a:t>
            </a:r>
            <a:r>
              <a:rPr lang="en"/>
              <a:t> project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 basically focuses on creating </a:t>
            </a:r>
            <a:r>
              <a:rPr lang="en"/>
              <a:t>the</a:t>
            </a:r>
            <a:r>
              <a:rPr lang="en"/>
              <a:t> teams from the available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information consist of all kind of skills that are collected from the students.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given data, the final teams with equal number of members will be generated.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team formed will have be stable in most of the cases. (Here, stable means no 2 teams will have high difference in skill levels of the group members)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will be given and there will be some skills defined by the instructor according to his/her choice.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the skills will be given </a:t>
            </a:r>
            <a:r>
              <a:rPr lang="en"/>
              <a:t>weights</a:t>
            </a:r>
            <a:r>
              <a:rPr lang="en"/>
              <a:t> according to the user’s choice.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from that, the groups will be formed.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also make sure that overall skillset level among any two groups will be minimized.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797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