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f7a8888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f7a8888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048382" y="645240"/>
            <a:ext cx="373429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Welcome to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301079" y="1186663"/>
            <a:ext cx="11830483" cy="377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9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X-$ender</a:t>
            </a:r>
            <a:endParaRPr b="1" i="1" sz="239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3484444" y="5005050"/>
            <a:ext cx="486216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Transfer Smarter</a:t>
            </a:r>
            <a:endParaRPr b="0" i="0" sz="54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015" y="1239253"/>
            <a:ext cx="11530281" cy="541421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/>
          <p:nvPr/>
        </p:nvSpPr>
        <p:spPr>
          <a:xfrm>
            <a:off x="2818843" y="200072"/>
            <a:ext cx="667862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Select your pathway…. </a:t>
            </a:r>
            <a:endParaRPr b="0" i="0" sz="54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313975" y="313975"/>
            <a:ext cx="11716500" cy="60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22393" l="14770" r="19759" t="7208"/>
          <a:stretch/>
        </p:blipFill>
        <p:spPr>
          <a:xfrm>
            <a:off x="214825" y="1074150"/>
            <a:ext cx="11536375" cy="54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1503800" y="297450"/>
            <a:ext cx="87915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Just- Send it … </a:t>
            </a:r>
            <a:endParaRPr b="1" sz="3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967" y="637673"/>
            <a:ext cx="4604093" cy="2722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5389" y="637673"/>
            <a:ext cx="4604093" cy="2722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966" y="3852912"/>
            <a:ext cx="4604093" cy="259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25388" y="3852913"/>
            <a:ext cx="4604093" cy="259882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5095411" y="163977"/>
            <a:ext cx="631903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54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5604962" y="2990428"/>
            <a:ext cx="82682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54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2984516" y="200072"/>
            <a:ext cx="631923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File Transferring</a:t>
            </a:r>
            <a:endParaRPr b="1" i="0" sz="72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2337" y="1598148"/>
            <a:ext cx="381000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5187" y="3989746"/>
            <a:ext cx="8277476" cy="255370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335371" y="4804932"/>
            <a:ext cx="30698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Working ::</a:t>
            </a:r>
            <a:endParaRPr b="0" i="0" sz="54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4164328" y="1958383"/>
            <a:ext cx="802767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Connect to our server to access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Smart transferring experience</a:t>
            </a:r>
            <a:endParaRPr b="0" i="0" sz="32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506597" y="136453"/>
            <a:ext cx="1125397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Experience a smart chatting during your transfer</a:t>
            </a:r>
            <a:endParaRPr b="0" i="0" sz="44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637312" y="1289759"/>
            <a:ext cx="4296300" cy="2592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7271902" y="3647323"/>
            <a:ext cx="4296300" cy="2592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/>
          <p:nvPr/>
        </p:nvSpPr>
        <p:spPr>
          <a:xfrm rot="1141218">
            <a:off x="5010410" y="4578001"/>
            <a:ext cx="1553228" cy="73152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/>
          <p:nvPr/>
        </p:nvSpPr>
        <p:spPr>
          <a:xfrm rot="-9604208">
            <a:off x="5576169" y="2559067"/>
            <a:ext cx="1553228" cy="73152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00" y="1042500"/>
            <a:ext cx="4425150" cy="30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7550" y="3365100"/>
            <a:ext cx="4848408" cy="30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578375" y="4660125"/>
            <a:ext cx="41313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InterConnection between two desktops can be established via Socket Programming.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7304175" y="1206350"/>
            <a:ext cx="4560900" cy="18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Multi-functionality of Send/Receive can be allowed through X-$ENDER 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