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76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83" r:id="rId15"/>
    <p:sldId id="260" r:id="rId16"/>
    <p:sldId id="262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:- Nil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/>
              <a:t>Once our data is ready  categorical variables are converted into the other form, which we can apply further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1049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Evaluation Matrices:</a:t>
            </a:r>
          </a:p>
          <a:p>
            <a:r>
              <a:rPr lang="en-US" sz="2400" b="1" dirty="0"/>
              <a:t>Accuracy </a:t>
            </a:r>
            <a:r>
              <a:rPr lang="en-US" sz="2400" dirty="0"/>
              <a:t>- it determines how often a model predicts default and non default correctly.</a:t>
            </a:r>
          </a:p>
          <a:p>
            <a:r>
              <a:rPr lang="en-US" sz="2400" b="1" dirty="0"/>
              <a:t>Precision</a:t>
            </a:r>
            <a:r>
              <a:rPr lang="en-US" sz="2400" dirty="0"/>
              <a:t>-it calculates whenever our models predicts it is default how often it is correct.</a:t>
            </a:r>
          </a:p>
          <a:p>
            <a:r>
              <a:rPr lang="en-US" sz="2400" b="1" dirty="0"/>
              <a:t>Recall</a:t>
            </a:r>
            <a:r>
              <a:rPr lang="en-US" sz="2400" dirty="0"/>
              <a:t>- Recall regulate the actual default that the model is actually predict.</a:t>
            </a:r>
          </a:p>
          <a:p>
            <a:r>
              <a:rPr lang="en-US" sz="2400" b="1" dirty="0"/>
              <a:t>Precision Recall Curve </a:t>
            </a:r>
            <a:r>
              <a:rPr lang="en-US" sz="2400" dirty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/>
              <a:t>Cross Validations:</a:t>
            </a:r>
          </a:p>
          <a:p>
            <a:r>
              <a:rPr lang="en-US" sz="2400" dirty="0"/>
              <a:t>K Fold cross validations , K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04800"/>
            <a:ext cx="8077200" cy="58674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GaussianNB AUC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334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AUC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KNeighboursClassifier</a:t>
            </a: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details in the below table it is clearly understandable that  we are getting best result with the help of </a:t>
            </a:r>
            <a:r>
              <a:rPr lang="en-US" sz="2400" dirty="0" err="1"/>
              <a:t>KN</a:t>
            </a:r>
            <a:r>
              <a:rPr lang="en-US" sz="2400" b="1" dirty="0" err="1"/>
              <a:t>eighborsClassifier</a:t>
            </a:r>
            <a:r>
              <a:rPr lang="en-US" sz="2400" b="1" dirty="0"/>
              <a:t> </a:t>
            </a:r>
            <a:r>
              <a:rPr lang="en-US" sz="2400" dirty="0"/>
              <a:t>so we save this model with the help of </a:t>
            </a:r>
            <a:r>
              <a:rPr lang="en-US" sz="2400" b="1" dirty="0" err="1"/>
              <a:t>joblib</a:t>
            </a:r>
            <a:r>
              <a:rPr lang="en-US" sz="2400" dirty="0"/>
              <a:t> Library.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1089826" y="33528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 and uploaded the </a:t>
            </a:r>
            <a:r>
              <a:rPr lang="en-US" sz="4100"/>
              <a:t>data in  </a:t>
            </a:r>
            <a:r>
              <a:rPr lang="en-US" sz="4100" dirty="0"/>
              <a:t>jupyter notebook and than I visualize the features ,Perform the preprocessing  in the data and 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effectiveness 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At the end I applied the four predictive models in the data.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/>
              <a:t>KNeighboursClassifier</a:t>
            </a:r>
            <a:r>
              <a:rPr lang="en-US" sz="4100" dirty="0"/>
              <a:t>,</a:t>
            </a:r>
            <a:r>
              <a:rPr lang="en-IN" sz="4100" dirty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I saved to model 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Pandas Library We will upload our data to Jupyter Notebook.</a:t>
            </a:r>
          </a:p>
          <a:p>
            <a:r>
              <a:rPr lang="en-US" dirty="0"/>
              <a:t>Once our data is uploaded with the help of predefined method (i.e. read_csv) we can read data for further processing.   </a:t>
            </a:r>
          </a:p>
          <a:p>
            <a:r>
              <a:rPr lang="en-US" dirty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711" t="6734" r="-2" b="7401"/>
          <a:stretch/>
        </p:blipFill>
        <p:spPr bwMode="auto">
          <a:xfrm>
            <a:off x="1447800" y="609600"/>
            <a:ext cx="646344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30740" y="4038600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3107" y="1447800"/>
            <a:ext cx="5645385" cy="487112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58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4525963"/>
          </a:xfrm>
        </p:spPr>
        <p:txBody>
          <a:bodyPr/>
          <a:lstStyle/>
          <a:p>
            <a:r>
              <a:rPr lang="en-US" dirty="0"/>
              <a:t>In the label value 0 represent the failure of the payment and 1 Represents the  successor who had paid credit successfully.</a:t>
            </a:r>
          </a:p>
          <a:p>
            <a:r>
              <a:rPr lang="en-US" dirty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971801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average payback time is less for the defaulter cases as compare to other category in both of the scenarios.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we can easily understand that out of 200K subscribers on 25K did not paid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100" y="1714500"/>
            <a:ext cx="3581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1814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following is our finding:-</a:t>
            </a:r>
          </a:p>
          <a:p>
            <a:r>
              <a:rPr lang="en-US" dirty="0"/>
              <a:t>The subscriber who have not paid the credit is less the 10%  of the total who have taken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Median of amounts of loan taken by the user in last 90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141" y="1752600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data is divided in the ration of 70:30 for train and test respectively.</a:t>
            </a:r>
          </a:p>
          <a:p>
            <a:r>
              <a:rPr lang="en-US" dirty="0"/>
              <a:t>I have dropped the Pcircle column since for the current processing it was not used.</a:t>
            </a:r>
          </a:p>
          <a:p>
            <a:r>
              <a:rPr lang="en-US" dirty="0"/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507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Evaluation Process</vt:lpstr>
      <vt:lpstr>PowerPoint Presentation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Ruchi</dc:creator>
  <cp:lastModifiedBy>Nilkumar Patel</cp:lastModifiedBy>
  <cp:revision>19</cp:revision>
  <dcterms:created xsi:type="dcterms:W3CDTF">2020-09-21T09:30:51Z</dcterms:created>
  <dcterms:modified xsi:type="dcterms:W3CDTF">2022-08-28T04:19:18Z</dcterms:modified>
</cp:coreProperties>
</file>