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77" r:id="rId7"/>
    <p:sldId id="278" r:id="rId8"/>
    <p:sldId id="279" r:id="rId9"/>
    <p:sldId id="272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pPr/>
              <a:t>3/25/2023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3/25/2023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3/25/2023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3/25/2023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3/25/2023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3/25/2023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3/25/2023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3/25/2023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3/25/2023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3/25/2023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3/25/2023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3/25/2023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3/25/2023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>
                <a:solidFill>
                  <a:srgbClr val="00B050"/>
                </a:solidFill>
              </a:rPr>
              <a:t>Estore</a:t>
            </a:r>
            <a:r>
              <a:rPr lang="en-US" sz="6000" dirty="0" smtClean="0">
                <a:solidFill>
                  <a:srgbClr val="00B050"/>
                </a:solidFill>
              </a:rPr>
              <a:t> For Gadgets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226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Prepared by :- </a:t>
            </a:r>
            <a:r>
              <a:rPr lang="en-US" dirty="0" err="1" smtClean="0">
                <a:solidFill>
                  <a:schemeClr val="tx1"/>
                </a:solidFill>
              </a:rPr>
              <a:t>nasit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urmil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Roll no :- </a:t>
            </a:r>
            <a:r>
              <a:rPr lang="en-US" dirty="0" smtClean="0">
                <a:solidFill>
                  <a:schemeClr val="tx1"/>
                </a:solidFill>
              </a:rPr>
              <a:t>175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Enrollment</a:t>
            </a:r>
            <a:r>
              <a:rPr lang="en-GB" dirty="0">
                <a:solidFill>
                  <a:schemeClr val="tx1"/>
                </a:solidFill>
              </a:rPr>
              <a:t>  No : </a:t>
            </a:r>
            <a:r>
              <a:rPr lang="en-GB" dirty="0" smtClean="0">
                <a:solidFill>
                  <a:schemeClr val="tx1"/>
                </a:solidFill>
              </a:rPr>
              <a:t>21002171210085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Batch:b5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Branch : CSE</a:t>
            </a:r>
          </a:p>
          <a:p>
            <a:endParaRPr lang="en-US" dirty="0"/>
          </a:p>
        </p:txBody>
      </p:sp>
      <p:pic>
        <p:nvPicPr>
          <p:cNvPr id="4" name="Picture 2" descr="https://www.ljku.edu.in/web/image/res.company/1/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732" y="44624"/>
            <a:ext cx="3085740" cy="77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44624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Introduction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Ecommerce is commonly known as electronic marketing.</a:t>
            </a:r>
          </a:p>
          <a:p>
            <a:r>
              <a:rPr lang="en-US" dirty="0" smtClean="0"/>
              <a:t>Types : B2B , B2C , B2E .</a:t>
            </a:r>
          </a:p>
          <a:p>
            <a:r>
              <a:rPr lang="en-US" dirty="0" smtClean="0"/>
              <a:t>Buying and selling can be done 24/7.</a:t>
            </a:r>
          </a:p>
          <a:p>
            <a:r>
              <a:rPr lang="en-US" dirty="0" smtClean="0"/>
              <a:t>Demand of Ecommerce website has been increasing these days.</a:t>
            </a:r>
          </a:p>
          <a:p>
            <a:r>
              <a:rPr lang="en-US" dirty="0" smtClean="0"/>
              <a:t>May it be a small business or a large business if you want to grasp the market a good website can be an important tool.</a:t>
            </a:r>
          </a:p>
          <a:p>
            <a:r>
              <a:rPr lang="en-US" dirty="0" smtClean="0"/>
              <a:t>A Website comprises of two basic components Frontend ,  Backend.</a:t>
            </a:r>
          </a:p>
          <a:p>
            <a:r>
              <a:rPr lang="en-US" dirty="0" smtClean="0"/>
              <a:t>HTML , CSS and JS are for making a website.</a:t>
            </a:r>
          </a:p>
          <a:p>
            <a:endParaRPr lang="en-US" dirty="0" smtClean="0"/>
          </a:p>
        </p:txBody>
      </p:sp>
      <p:pic>
        <p:nvPicPr>
          <p:cNvPr id="4" name="Picture 2" descr="https://www.ljku.edu.in/web/image/res.company/1/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732" y="-5111"/>
            <a:ext cx="3085740" cy="77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-32649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buying process becomes smooth and </a:t>
            </a:r>
            <a:r>
              <a:rPr lang="en-GB" dirty="0" err="1" smtClean="0"/>
              <a:t>convinent</a:t>
            </a:r>
            <a:r>
              <a:rPr lang="en-GB" dirty="0" smtClean="0"/>
              <a:t> according to the customer.</a:t>
            </a:r>
          </a:p>
          <a:p>
            <a:r>
              <a:rPr lang="en-GB" dirty="0" smtClean="0"/>
              <a:t>It reduces the cost of owning a store and displaying all the products.</a:t>
            </a:r>
          </a:p>
          <a:p>
            <a:r>
              <a:rPr lang="en-GB" dirty="0" smtClean="0"/>
              <a:t>You can reach to a wider range of customers as it exceeds the physical boundaries.</a:t>
            </a:r>
          </a:p>
          <a:p>
            <a:r>
              <a:rPr lang="en-GB" dirty="0" smtClean="0"/>
              <a:t>A customer can easily compare the products and their pricing.</a:t>
            </a:r>
          </a:p>
          <a:p>
            <a:r>
              <a:rPr lang="en-GB" dirty="0" smtClean="0"/>
              <a:t>Marketing become easier.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Merits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" y="7396"/>
            <a:ext cx="741512" cy="776377"/>
          </a:xfrm>
          <a:prstGeom prst="rect">
            <a:avLst/>
          </a:prstGeom>
        </p:spPr>
      </p:pic>
      <p:pic>
        <p:nvPicPr>
          <p:cNvPr id="7" name="Picture 2" descr="https://www.ljku.edu.in/web/image/res.company/1/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732" y="-5111"/>
            <a:ext cx="3085740" cy="77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67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Unable to examine product personally and in-store engagement does not happen .</a:t>
            </a:r>
          </a:p>
          <a:p>
            <a:r>
              <a:rPr lang="en-GB" dirty="0" smtClean="0"/>
              <a:t>Customers not connected to internet can not enjoy the benefits of e commerce platform.</a:t>
            </a:r>
          </a:p>
          <a:p>
            <a:r>
              <a:rPr lang="en-GB" dirty="0" smtClean="0"/>
              <a:t>Online theft can be easily done.</a:t>
            </a:r>
          </a:p>
          <a:p>
            <a:r>
              <a:rPr lang="en-GB" dirty="0" smtClean="0"/>
              <a:t>If the server fails then daily transactions can be affected and the owner will be in huge losses.</a:t>
            </a:r>
          </a:p>
          <a:p>
            <a:r>
              <a:rPr lang="en-GB" dirty="0" smtClean="0"/>
              <a:t>In certain websites the owners sell your data to generate profit and disturb your privacy.</a:t>
            </a:r>
          </a:p>
          <a:p>
            <a:endParaRPr lang="en-GB" dirty="0" smtClean="0"/>
          </a:p>
        </p:txBody>
      </p:sp>
      <p:sp>
        <p:nvSpPr>
          <p:cNvPr id="5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Demerits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" y="7396"/>
            <a:ext cx="741512" cy="776377"/>
          </a:xfrm>
          <a:prstGeom prst="rect">
            <a:avLst/>
          </a:prstGeom>
        </p:spPr>
      </p:pic>
      <p:pic>
        <p:nvPicPr>
          <p:cNvPr id="7" name="Picture 2" descr="https://www.ljku.edu.in/web/image/res.company/1/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732" y="-5111"/>
            <a:ext cx="3085740" cy="77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14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Navbar</a:t>
            </a:r>
            <a:r>
              <a:rPr lang="en-GB" dirty="0" smtClean="0"/>
              <a:t> : </a:t>
            </a:r>
            <a:r>
              <a:rPr lang="en-GB" dirty="0" err="1" smtClean="0"/>
              <a:t>TataCliq</a:t>
            </a:r>
            <a:endParaRPr lang="en-GB" dirty="0" smtClean="0"/>
          </a:p>
          <a:p>
            <a:r>
              <a:rPr lang="en-GB" dirty="0" smtClean="0"/>
              <a:t>Videos : Boat Lifestyle</a:t>
            </a:r>
          </a:p>
          <a:p>
            <a:r>
              <a:rPr lang="en-GB" dirty="0" smtClean="0"/>
              <a:t>Footer : </a:t>
            </a:r>
            <a:r>
              <a:rPr lang="en-GB" dirty="0" err="1" smtClean="0"/>
              <a:t>MyByk</a:t>
            </a:r>
            <a:endParaRPr lang="en-GB" dirty="0" smtClean="0"/>
          </a:p>
          <a:p>
            <a:r>
              <a:rPr lang="en-GB" dirty="0" smtClean="0"/>
              <a:t>Icons : Font Awesome</a:t>
            </a:r>
          </a:p>
          <a:p>
            <a:r>
              <a:rPr lang="en-GB" dirty="0" smtClean="0"/>
              <a:t>Images : Google , Boat website</a:t>
            </a:r>
          </a:p>
        </p:txBody>
      </p:sp>
      <p:sp>
        <p:nvSpPr>
          <p:cNvPr id="5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References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" y="7396"/>
            <a:ext cx="741512" cy="776377"/>
          </a:xfrm>
          <a:prstGeom prst="rect">
            <a:avLst/>
          </a:prstGeom>
        </p:spPr>
      </p:pic>
      <p:pic>
        <p:nvPicPr>
          <p:cNvPr id="7" name="Picture 2" descr="https://www.ljku.edu.in/web/image/res.company/1/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732" y="-5111"/>
            <a:ext cx="3085740" cy="77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0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286000"/>
            <a:ext cx="10360501" cy="1295400"/>
          </a:xfrm>
        </p:spPr>
        <p:txBody>
          <a:bodyPr>
            <a:normAutofit/>
          </a:bodyPr>
          <a:lstStyle/>
          <a:p>
            <a:pPr algn="ctr"/>
            <a:r>
              <a:rPr lang="en-GB" sz="7200" dirty="0">
                <a:solidFill>
                  <a:srgbClr val="00B050"/>
                </a:solidFill>
              </a:rPr>
              <a:t>THANK </a:t>
            </a:r>
            <a:r>
              <a:rPr lang="en-GB" sz="7200" dirty="0" smtClean="0">
                <a:solidFill>
                  <a:srgbClr val="00B050"/>
                </a:solidFill>
              </a:rPr>
              <a:t>YOU</a:t>
            </a:r>
            <a:endParaRPr lang="en-GB" sz="7200" dirty="0">
              <a:solidFill>
                <a:srgbClr val="00B050"/>
              </a:solidFill>
            </a:endParaRPr>
          </a:p>
        </p:txBody>
      </p:sp>
      <p:pic>
        <p:nvPicPr>
          <p:cNvPr id="3" name="Picture 2" descr="https://www.ljku.edu.in/web/image/res.company/1/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732" y="33525"/>
            <a:ext cx="3085740" cy="77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5988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0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325</TotalTime>
  <Words>254</Words>
  <Application>Microsoft Office PowerPoint</Application>
  <PresentationFormat>Custom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Estore For Gadgets</vt:lpstr>
      <vt:lpstr>Introduction</vt:lpstr>
      <vt:lpstr>Merits</vt:lpstr>
      <vt:lpstr>Demerits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Topology</dc:title>
  <dc:creator>DEV</dc:creator>
  <cp:lastModifiedBy>DEV</cp:lastModifiedBy>
  <cp:revision>27</cp:revision>
  <dcterms:created xsi:type="dcterms:W3CDTF">2022-08-15T13:37:59Z</dcterms:created>
  <dcterms:modified xsi:type="dcterms:W3CDTF">2023-03-25T06:46:17Z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