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59" r:id="rId4"/>
    <p:sldId id="258" r:id="rId5"/>
    <p:sldId id="257" r:id="rId6"/>
    <p:sldId id="267" r:id="rId7"/>
    <p:sldId id="265" r:id="rId8"/>
    <p:sldId id="268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A22AF8-BB1C-45D9-A494-0C879D83A70D}" v="4" dt="2023-11-02T15:55:18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24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8D2F-D82E-42F3-88AC-B5E17C19F2F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B61A-BFBA-4C66-81CD-6FB5E9AE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6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8D2F-D82E-42F3-88AC-B5E17C19F2F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B61A-BFBA-4C66-81CD-6FB5E9AE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0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8D2F-D82E-42F3-88AC-B5E17C19F2F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B61A-BFBA-4C66-81CD-6FB5E9AE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3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8D2F-D82E-42F3-88AC-B5E17C19F2F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B61A-BFBA-4C66-81CD-6FB5E9AE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8D2F-D82E-42F3-88AC-B5E17C19F2F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B61A-BFBA-4C66-81CD-6FB5E9AE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7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8D2F-D82E-42F3-88AC-B5E17C19F2F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B61A-BFBA-4C66-81CD-6FB5E9AE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4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8D2F-D82E-42F3-88AC-B5E17C19F2F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B61A-BFBA-4C66-81CD-6FB5E9AE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4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8D2F-D82E-42F3-88AC-B5E17C19F2F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B61A-BFBA-4C66-81CD-6FB5E9AE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8D2F-D82E-42F3-88AC-B5E17C19F2F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B61A-BFBA-4C66-81CD-6FB5E9AE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8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8D2F-D82E-42F3-88AC-B5E17C19F2F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B61A-BFBA-4C66-81CD-6FB5E9AE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3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8D2F-D82E-42F3-88AC-B5E17C19F2F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B61A-BFBA-4C66-81CD-6FB5E9AE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58D2F-D82E-42F3-88AC-B5E17C19F2F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FB61A-BFBA-4C66-81CD-6FB5E9AE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9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arquis03/age-assessment-and-disease-risk-prediction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teltirths1012/Age-Assessment-Disease-Risk-Predic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625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Age Assessment and Disease Risk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378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</a:t>
            </a:r>
          </a:p>
          <a:p>
            <a:r>
              <a:rPr lang="en-US" dirty="0"/>
              <a:t>Adwaith Korapati</a:t>
            </a:r>
          </a:p>
          <a:p>
            <a:r>
              <a:rPr lang="en-US" dirty="0"/>
              <a:t>Tirth Patel</a:t>
            </a:r>
          </a:p>
          <a:p>
            <a:r>
              <a:rPr lang="en-US" dirty="0"/>
              <a:t>Shreemoy Nanda</a:t>
            </a:r>
          </a:p>
          <a:p>
            <a:endParaRPr lang="en-US" dirty="0"/>
          </a:p>
        </p:txBody>
      </p:sp>
      <p:sp>
        <p:nvSpPr>
          <p:cNvPr id="4" name="AutoShape 2" descr="data:image/png;base64,iVBORw0KGgoAAAANSUhEUgAAAJkAAABQCAMAAAA9ZSf0AAAA3lBMVEX///84NDHnchU1MS4wKyjmbQDr6+syLiswLChAPDk2MS7mawAuKSYqJSEzLyv19fXx8fFIRUJubGqWlJOvrq3BwL8jHhk7NzSIhoRiX13a2dkoIh5/fXvNzcxeW1ng399RTkvri0jKycj+9e6ysbCTkY+enJtXVFHuonT98ed4dnXncgB6eHbtl11EQT6npaTtlVLytZDpfCX2z7j649Pqhjz1yKr53cb1w50WDgb88OnwqXPoeRoQAwD307Tqgyrxr4DuoGTytITpfjHxr4nvnV7vp3rqhUL0v5jtmmmgi1IaAAAJo0lEQVRogc1YeV/aShdOnGxkIQtJTAKBsEZQwCpCW7lq63372u//he7MmckOtv1dr3j+0IRJZp45y3OeCcedxsYP1/ebE639qs2Xmihefjo1jAO21M6waS+nxtGwBwB2drb/cAG9EykycXlqJDXb3Jxltj01lqptc2Di8OupwVTs02UOTft+ajAVuxDPCmgfqQjmS4LsBv7ieDaGN7e3m/EpgHGbOwLpeTMUG0Uw3mx/XN9cXt5cnATajpSmeMdtmdPmGayH++HzmQi/ak+nQHZL1hbvuTGNp/Y3BjXefb/TNLFIwMdTIPtEOoD2GTuPdYLt9tujpp2VTbw+AbDxT+IZbYcv7ymcfclXWcmegoK/QuaLJMXHDUQZsOtTVMB8T9a+g+ttGRr23POeXt2dhOU2JITiN7hmRUB+0PbDi+32GW5udqcAxr1AATDVeAvNXdNuvm13Gwz0dEnGPdxTLLfs/kLTtMen3VfIq6F2Gi4bf729FjUavlwzzp8e8mSnSld8Z2C473zba3nCH0pxKkHE5bsKo93Lz7syaWnLeeOZ7Z6WZXPkP7PxC27SJVgizqxmjrOG8J6q6LumlWGdPS9fDqy+Yd3pHfniqdQQxcu7i88HnTJnkujz+wErND+O4f0xSTj+Jr53Wc5zkt+/bMZHm+ETBfaeAmN+nefY9+MSess0xzsCw72oiKY4fDkCbk4PoJfvSBg4g4ZFYYra3Y/tQWzUab84sksjL3pLaHOtonT2/z/EGaw090c5wxzMUtTtGnYQmW8HbbmvYNOGG7Mx+5Z2pp9HUjEOeENWeZ5Huh4M3gwad3uxz0lNvHkZS9O4/siYVcrtofe5iW0gPjOl/4YxHe+eGDZtueM8x5Aaj7Aj3vKQ02a8zJdMsa23g4Zj+l0knxlfxlzQEuwDD9Dy1JqZZk59la+YkLwlMmyfh9dzzjs3kBweGN1Rp142BtwuxYPkHKAQvDG0MScFbZwwQi/7RXKt3Y6xGDsX11WIJNMUM+wwYdnWVidvjIzjpj6ZWZ9l971Qejlb/v1AiGRHy3NYy7SpAQ7zZ5ZleS2BYFy9Ka1RcxSyTDfbcqebSjucfvs7oow+Nb/AYJclNIYe3Fkh9nnwdoxWWALh8NmeZ7rKR/Q0TNTkNRW1wwoTey3yStth1RytVpMGMEuSpNfQmr8YJ6YCMoUu47ZUvutxj4WopP8qTnPBY3KGjHPrVBi70yvHWQTr0eElo0mn5zhOb+Y1qYobxKM4HmFHWZBmyIYNeCvMUsaM+1/tE4L4o5xpa5b03uF1J47NC4rcVnTVdg7URdyzzwVBbsuK3ErXtUHXSWxsKwfjB2RySJBF54Q+lbAieptsOzmnlOEfynrP9gsqQbLv1BpXFPpK3jxQu2uX/Ron+GUVIVWf4mWAmoQeRha12+Rp3uV2w+fy+QW+p5XeX9GpZbsRDKvTbVcpWE/LsTZdVamOt1uFWz07G9SxL2fAAHoHB7hPPIZaLkd6V+XMV/uo0Wery3WHSFcyXzchKVxrTQt/FX7LsiKy87cN/FsgwJXLWZQ+9Czy483t/Q3IJVGsHVJcn8+gVdtlqGSrCbrC6LjUuEwgdWwqHhfYNd9O2P5SIYfbxbtxAKcRcw787ndKC42/3t4/Xu6vG40zn8MIywFNdYoXJU4wveq32FNGNmfgM9x22JsGjs2w6wtafl32Nk5jw+TMFHIriXrkd4Q6NQzjh8/bpqyM7CybjEXhtanAMmsN8bM8ulkepRS+94X60O7EACWarmAa1IIq6MHTcrieuO6E8DnBjfoB1Js6/U0un7SyfNGDDNqIFobSy/NKYlh5F+4op+thURIufcXo4GXNkESvHWZvxzaMnat0ld9uMh09S4k22411pTTmMK/gMQF+6wBMvVI1Abwj97FTBylBIuT922sVxSI4v4uLrGNkr/l0shEkkbCoPBWBn+RwkF/2K+Vs0uWVQe4jNxtyc1y4D/wBsKyoARqEZ0HukVyjOPorIQ4XtqLUGgd1dHdE+g8iKZePz0oEJLvcH5iZQ5P7+NaisZrWnlobsOcIkxJ5QE5r4xPAS5TOhHonT8Ji5zj/+T8SWWYvCyjy8mDWZwAqQFi9SRA3o94nYz9DtqbezYJtLSgyFVxXJ85f2RWDpvRYSchhvV9B8yPRpBD8+vFv4LNomgFM0M/qZwClivoe/Oe79WC8bibjfAIIEkZe1Lc201kFQJqh83rxM0GBo30F0c6LMEppwViunMflDyxeqTwrONia0kAGLUboWSzhGsjAlepqwEnwpJKfc2iptkOL8twh+fCqUVojyGx0KJqRnZHUmqb6wWgTPqN0VhxHRjQamIQGf8Gl/mtOG/QKSeWBz9qORRO8UQGQPFBwVG01KgC2RlwdwQT5cYSRDJwV15TVC9RHcM1sv0A/gUTDMYipmtSrp84JT5AD+0b0vJXUpoNmSfrGSCmokdiMdg+ChhJOmVEOmLUOu4jXM88w5YRczmMEopclqkcbPywnUYoXyk6LY5qeWN8zYvOzaJs9mFkAH47ou8or1DEJ4XNGnk4BJCficYIzhS2XNua25CJBKCtgki9JWEz4sKY+yXxk5C5wYFMKnW1KOUCvK6HCAvbVQE9G+BA8SumtgblmmskiWQkGlmmakpd26U4TWo+jc7hFvhORcSt2/DSS8LZ4FasgE8KqJtlKTJgIzAV9Sh1fjhzGcJLl6+upk+gyc5OViSsKW3WCYGF3s9G4Eh+8mhL2gl6Cj1ehFGUJRLmhoDMJ9oHO2W1MiwCtjlEHCwk8lIlpdO4R55cPALIgCOVRalFLzcd1ch6QHdOj6jDiTBrWvIAiCAfK22yHhqfdO6bT4pJoYkvDwYH2kqbJX0rU7f1VfVnocW6bp2dqi4r+vD6o9C75kLWb9tEPOxNUm51mdJywg14VFworfXLSqozLHa5DkAlXJutS3TyPaEGUpAs7SiJ0lDrWSlk3ySH1CShttFqHenHclLv9da3MY0cv3m5jD/UEhBCJ4aSLL1A338hCgPsSx3TgFyT0j3Ypr29AEuEZ/b7LHgM6w9JzsE66uiwjWTD0cN38rixN+roh4HHFMJKOZDp8q9VSybFXwRfnRW/sk4GWUqpFq6+Sn1pGcBSa5V2tDN9X08DLXeKC0iD5Ko06Tpr0F+voMC1a0XqRJqkzi8m3IPLJSCouijWl2j2XPyINXpdq1RIxpyQtameAD2EWcFVDan8Ak6CXNITEBzAqrrp/JjvfxQZAwA2R/wGMtjXhv/iM/C8NeFJunRrGAVvbaZomV6cD8A8rW8bdCPsfVAAAAABJRU5ErkJggg=="/>
          <p:cNvSpPr>
            <a:spLocks noChangeAspect="1" noChangeArrowheads="1"/>
          </p:cNvSpPr>
          <p:nvPr/>
        </p:nvSpPr>
        <p:spPr bwMode="auto">
          <a:xfrm>
            <a:off x="1941242" y="266939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JkAAABQCAMAAAA9ZSf0AAAA3lBMVEX///84NDHnchU1MS4wKyjmbQDr6+syLiswLChAPDk2MS7mawAuKSYqJSEzLyv19fXx8fFIRUJubGqWlJOvrq3BwL8jHhk7NzSIhoRiX13a2dkoIh5/fXvNzcxeW1ng399RTkvri0jKycj+9e6ysbCTkY+enJtXVFHuonT98ed4dnXncgB6eHbtl11EQT6npaTtlVLytZDpfCX2z7j649Pqhjz1yKr53cb1w50WDgb88OnwqXPoeRoQAwD307Tqgyrxr4DuoGTytITpfjHxr4nvnV7vp3rqhUL0v5jtmmmgi1IaAAAJo0lEQVRogc1YeV/aShdOnGxkIQtJTAKBsEZQwCpCW7lq63372u//he7MmckOtv1dr3j+0IRJZp45y3OeCcedxsYP1/ebE639qs2Xmihefjo1jAO21M6waS+nxtGwBwB2drb/cAG9EykycXlqJDXb3Jxltj01lqptc2Di8OupwVTs02UOTft+ajAVuxDPCmgfqQjmS4LsBv7ieDaGN7e3m/EpgHGbOwLpeTMUG0Uw3mx/XN9cXt5cnATajpSmeMdtmdPmGayH++HzmQi/ak+nQHZL1hbvuTGNp/Y3BjXefb/TNLFIwMdTIPtEOoD2GTuPdYLt9tujpp2VTbw+AbDxT+IZbYcv7ymcfclXWcmegoK/QuaLJMXHDUQZsOtTVMB8T9a+g+ttGRr23POeXt2dhOU2JITiN7hmRUB+0PbDi+32GW5udqcAxr1AATDVeAvNXdNuvm13Gwz0dEnGPdxTLLfs/kLTtMen3VfIq6F2Gi4bf729FjUavlwzzp8e8mSnSld8Z2C473zba3nCH0pxKkHE5bsKo93Lz7syaWnLeeOZ7Z6WZXPkP7PxC27SJVgizqxmjrOG8J6q6LumlWGdPS9fDqy+Yd3pHfniqdQQxcu7i88HnTJnkujz+wErND+O4f0xSTj+Jr53Wc5zkt+/bMZHm+ETBfaeAmN+nefY9+MSess0xzsCw72oiKY4fDkCbk4PoJfvSBg4g4ZFYYra3Y/tQWzUab84sksjL3pLaHOtonT2/z/EGaw090c5wxzMUtTtGnYQmW8HbbmvYNOGG7Mx+5Z2pp9HUjEOeENWeZ5Huh4M3gwad3uxz0lNvHkZS9O4/siYVcrtofe5iW0gPjOl/4YxHe+eGDZtueM8x5Aaj7Aj3vKQ02a8zJdMsa23g4Zj+l0knxlfxlzQEuwDD9Dy1JqZZk59la+YkLwlMmyfh9dzzjs3kBweGN1Rp142BtwuxYPkHKAQvDG0MScFbZwwQi/7RXKt3Y6xGDsX11WIJNMUM+wwYdnWVidvjIzjpj6ZWZ9l971Qejlb/v1AiGRHy3NYy7SpAQ7zZ5ZleS2BYFy9Ka1RcxSyTDfbcqebSjucfvs7oow+Nb/AYJclNIYe3Fkh9nnwdoxWWALh8NmeZ7rKR/Q0TNTkNRW1wwoTey3yStth1RytVpMGMEuSpNfQmr8YJ6YCMoUu47ZUvutxj4WopP8qTnPBY3KGjHPrVBi70yvHWQTr0eElo0mn5zhOb+Y1qYobxKM4HmFHWZBmyIYNeCvMUsaM+1/tE4L4o5xpa5b03uF1J47NC4rcVnTVdg7URdyzzwVBbsuK3ErXtUHXSWxsKwfjB2RySJBF54Q+lbAieptsOzmnlOEfynrP9gsqQbLv1BpXFPpK3jxQu2uX/Ron+GUVIVWf4mWAmoQeRha12+Rp3uV2w+fy+QW+p5XeX9GpZbsRDKvTbVcpWE/LsTZdVamOt1uFWz07G9SxL2fAAHoHB7hPPIZaLkd6V+XMV/uo0Wery3WHSFcyXzchKVxrTQt/FX7LsiKy87cN/FsgwJXLWZQ+9Czy483t/Q3IJVGsHVJcn8+gVdtlqGSrCbrC6LjUuEwgdWwqHhfYNd9O2P5SIYfbxbtxAKcRcw787ndKC42/3t4/Xu6vG40zn8MIywFNdYoXJU4wveq32FNGNmfgM9x22JsGjs2w6wtafl32Nk5jw+TMFHIriXrkd4Q6NQzjh8/bpqyM7CybjEXhtanAMmsN8bM8ulkepRS+94X60O7EACWarmAa1IIq6MHTcrieuO6E8DnBjfoB1Js6/U0un7SyfNGDDNqIFobSy/NKYlh5F+4op+thURIufcXo4GXNkESvHWZvxzaMnat0ld9uMh09S4k22411pTTmMK/gMQF+6wBMvVI1Abwj97FTBylBIuT922sVxSI4v4uLrGNkr/l0shEkkbCoPBWBn+RwkF/2K+Vs0uWVQe4jNxtyc1y4D/wBsKyoARqEZ0HukVyjOPorIQ4XtqLUGgd1dHdE+g8iKZePz0oEJLvcH5iZQ5P7+NaisZrWnlobsOcIkxJ5QE5r4xPAS5TOhHonT8Ji5zj/+T8SWWYvCyjy8mDWZwAqQFi9SRA3o94nYz9DtqbezYJtLSgyFVxXJ85f2RWDpvRYSchhvV9B8yPRpBD8+vFv4LNomgFM0M/qZwClivoe/Oe79WC8bibjfAIIEkZe1Lc201kFQJqh83rxM0GBo30F0c6LMEppwViunMflDyxeqTwrONia0kAGLUboWSzhGsjAlepqwEnwpJKfc2iptkOL8twh+fCqUVojyGx0KJqRnZHUmqb6wWgTPqN0VhxHRjQamIQGf8Gl/mtOG/QKSeWBz9qORRO8UQGQPFBwVG01KgC2RlwdwQT5cYSRDJwV15TVC9RHcM1sv0A/gUTDMYipmtSrp84JT5AD+0b0vJXUpoNmSfrGSCmokdiMdg+ChhJOmVEOmLUOu4jXM88w5YRczmMEopclqkcbPywnUYoXyk6LY5qeWN8zYvOzaJs9mFkAH47ou8or1DEJ4XNGnk4BJCficYIzhS2XNua25CJBKCtgki9JWEz4sKY+yXxk5C5wYFMKnW1KOUCvK6HCAvbVQE9G+BA8SumtgblmmskiWQkGlmmakpd26U4TWo+jc7hFvhORcSt2/DSS8LZ4FasgE8KqJtlKTJgIzAV9Sh1fjhzGcJLl6+upk+gyc5OViSsKW3WCYGF3s9G4Eh+8mhL2gl6Cj1ehFGUJRLmhoDMJ9oHO2W1MiwCtjlEHCwk8lIlpdO4R55cPALIgCOVRalFLzcd1ch6QHdOj6jDiTBrWvIAiCAfK22yHhqfdO6bT4pJoYkvDwYH2kqbJX0rU7f1VfVnocW6bp2dqi4r+vD6o9C75kLWb9tEPOxNUm51mdJywg14VFworfXLSqozLHa5DkAlXJutS3TyPaEGUpAs7SiJ0lDrWSlk3ySH1CShttFqHenHclLv9da3MY0cv3m5jD/UEhBCJ4aSLL1A338hCgPsSx3TgFyT0j3Ypr29AEuEZ/b7LHgM6w9JzsE66uiwjWTD0cN38rixN+roh4HHFMJKOZDp8q9VSybFXwRfnRW/sk4GWUqpFq6+Sn1pGcBSa5V2tDN9X08DLXeKC0iD5Ko06Tpr0F+voMC1a0XqRJqkzi8m3IPLJSCouijWl2j2XPyINXpdq1RIxpyQtameAD2EWcFVDan8Ak6CXNITEBzAqrrp/JjvfxQZAwA2R/wGMtjXhv/iM/C8NeFJunRrGAVvbaZomV6cD8A8rW8bdCPsfVAAAAABJRU5ErkJggg=="/>
          <p:cNvSpPr>
            <a:spLocks noChangeAspect="1" noChangeArrowheads="1"/>
          </p:cNvSpPr>
          <p:nvPr/>
        </p:nvSpPr>
        <p:spPr bwMode="auto">
          <a:xfrm>
            <a:off x="155575" y="-3048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png;base64,iVBORw0KGgoAAAANSUhEUgAAAJkAAABQCAMAAAA9ZSf0AAAA3lBMVEX///84NDHnchU1MS4wKyjmbQDr6+syLiswLChAPDk2MS7mawAuKSYqJSEzLyv19fXx8fFIRUJubGqWlJOvrq3BwL8jHhk7NzSIhoRiX13a2dkoIh5/fXvNzcxeW1ng399RTkvri0jKycj+9e6ysbCTkY+enJtXVFHuonT98ed4dnXncgB6eHbtl11EQT6npaTtlVLytZDpfCX2z7j649Pqhjz1yKr53cb1w50WDgb88OnwqXPoeRoQAwD307Tqgyrxr4DuoGTytITpfjHxr4nvnV7vp3rqhUL0v5jtmmmgi1IaAAAJo0lEQVRogc1YeV/aShdOnGxkIQtJTAKBsEZQwCpCW7lq63372u//he7MmckOtv1dr3j+0IRJZp45y3OeCcedxsYP1/ebE639qs2Xmihefjo1jAO21M6waS+nxtGwBwB2drb/cAG9EykycXlqJDXb3Jxltj01lqptc2Di8OupwVTs02UOTft+ajAVuxDPCmgfqQjmS4LsBv7ieDaGN7e3m/EpgHGbOwLpeTMUG0Uw3mx/XN9cXt5cnATajpSmeMdtmdPmGayH++HzmQi/ak+nQHZL1hbvuTGNp/Y3BjXefb/TNLFIwMdTIPtEOoD2GTuPdYLt9tujpp2VTbw+AbDxT+IZbYcv7ymcfclXWcmegoK/QuaLJMXHDUQZsOtTVMB8T9a+g+ttGRr23POeXt2dhOU2JITiN7hmRUB+0PbDi+32GW5udqcAxr1AATDVeAvNXdNuvm13Gwz0dEnGPdxTLLfs/kLTtMen3VfIq6F2Gi4bf729FjUavlwzzp8e8mSnSld8Z2C473zba3nCH0pxKkHE5bsKo93Lz7syaWnLeeOZ7Z6WZXPkP7PxC27SJVgizqxmjrOG8J6q6LumlWGdPS9fDqy+Yd3pHfniqdQQxcu7i88HnTJnkujz+wErND+O4f0xSTj+Jr53Wc5zkt+/bMZHm+ETBfaeAmN+nefY9+MSess0xzsCw72oiKY4fDkCbk4PoJfvSBg4g4ZFYYra3Y/tQWzUab84sksjL3pLaHOtonT2/z/EGaw090c5wxzMUtTtGnYQmW8HbbmvYNOGG7Mx+5Z2pp9HUjEOeENWeZ5Huh4M3gwad3uxz0lNvHkZS9O4/siYVcrtofe5iW0gPjOl/4YxHe+eGDZtueM8x5Aaj7Aj3vKQ02a8zJdMsa23g4Zj+l0knxlfxlzQEuwDD9Dy1JqZZk59la+YkLwlMmyfh9dzzjs3kBweGN1Rp142BtwuxYPkHKAQvDG0MScFbZwwQi/7RXKt3Y6xGDsX11WIJNMUM+wwYdnWVidvjIzjpj6ZWZ9l971Qejlb/v1AiGRHy3NYy7SpAQ7zZ5ZleS2BYFy9Ka1RcxSyTDfbcqebSjucfvs7oow+Nb/AYJclNIYe3Fkh9nnwdoxWWALh8NmeZ7rKR/Q0TNTkNRW1wwoTey3yStth1RytVpMGMEuSpNfQmr8YJ6YCMoUu47ZUvutxj4WopP8qTnPBY3KGjHPrVBi70yvHWQTr0eElo0mn5zhOb+Y1qYobxKM4HmFHWZBmyIYNeCvMUsaM+1/tE4L4o5xpa5b03uF1J47NC4rcVnTVdg7URdyzzwVBbsuK3ErXtUHXSWxsKwfjB2RySJBF54Q+lbAieptsOzmnlOEfynrP9gsqQbLv1BpXFPpK3jxQu2uX/Ron+GUVIVWf4mWAmoQeRha12+Rp3uV2w+fy+QW+p5XeX9GpZbsRDKvTbVcpWE/LsTZdVamOt1uFWz07G9SxL2fAAHoHB7hPPIZaLkd6V+XMV/uo0Wery3WHSFcyXzchKVxrTQt/FX7LsiKy87cN/FsgwJXLWZQ+9Czy483t/Q3IJVGsHVJcn8+gVdtlqGSrCbrC6LjUuEwgdWwqHhfYNd9O2P5SIYfbxbtxAKcRcw787ndKC42/3t4/Xu6vG40zn8MIywFNdYoXJU4wveq32FNGNmfgM9x22JsGjs2w6wtafl32Nk5jw+TMFHIriXrkd4Q6NQzjh8/bpqyM7CybjEXhtanAMmsN8bM8ulkepRS+94X60O7EACWarmAa1IIq6MHTcrieuO6E8DnBjfoB1Js6/U0un7SyfNGDDNqIFobSy/NKYlh5F+4op+thURIufcXo4GXNkESvHWZvxzaMnat0ld9uMh09S4k22411pTTmMK/gMQF+6wBMvVI1Abwj97FTBylBIuT922sVxSI4v4uLrGNkr/l0shEkkbCoPBWBn+RwkF/2K+Vs0uWVQe4jNxtyc1y4D/wBsKyoARqEZ0HukVyjOPorIQ4XtqLUGgd1dHdE+g8iKZePz0oEJLvcH5iZQ5P7+NaisZrWnlobsOcIkxJ5QE5r4xPAS5TOhHonT8Ji5zj/+T8SWWYvCyjy8mDWZwAqQFi9SRA3o94nYz9DtqbezYJtLSgyFVxXJ85f2RWDpvRYSchhvV9B8yPRpBD8+vFv4LNomgFM0M/qZwClivoe/Oe79WC8bibjfAIIEkZe1Lc201kFQJqh83rxM0GBo30F0c6LMEppwViunMflDyxeqTwrONia0kAGLUboWSzhGsjAlepqwEnwpJKfc2iptkOL8twh+fCqUVojyGx0KJqRnZHUmqb6wWgTPqN0VhxHRjQamIQGf8Gl/mtOG/QKSeWBz9qORRO8UQGQPFBwVG01KgC2RlwdwQT5cYSRDJwV15TVC9RHcM1sv0A/gUTDMYipmtSrp84JT5AD+0b0vJXUpoNmSfrGSCmokdiMdg+ChhJOmVEOmLUOu4jXM88w5YRczmMEopclqkcbPywnUYoXyk6LY5qeWN8zYvOzaJs9mFkAH47ou8or1DEJ4XNGnk4BJCficYIzhS2XNua25CJBKCtgki9JWEz4sKY+yXxk5C5wYFMKnW1KOUCvK6HCAvbVQE9G+BA8SumtgblmmskiWQkGlmmakpd26U4TWo+jc7hFvhORcSt2/DSS8LZ4FasgE8KqJtlKTJgIzAV9Sh1fjhzGcJLl6+upk+gyc5OViSsKW3WCYGF3s9G4Eh+8mhL2gl6Cj1ehFGUJRLmhoDMJ9oHO2W1MiwCtjlEHCwk8lIlpdO4R55cPALIgCOVRalFLzcd1ch6QHdOj6jDiTBrWvIAiCAfK22yHhqfdO6bT4pJoYkvDwYH2kqbJX0rU7f1VfVnocW6bp2dqi4r+vD6o9C75kLWb9tEPOxNUm51mdJywg14VFworfXLSqozLHa5DkAlXJutS3TyPaEGUpAs7SiJ0lDrWSlk3ySH1CShttFqHenHclLv9da3MY0cv3m5jD/UEhBCJ4aSLL1A338hCgPsSx3TgFyT0j3Ypr29AEuEZ/b7LHgM6w9JzsE66uiwjWTD0cN38rixN+roh4HHFMJKOZDp8q9VSybFXwRfnRW/sk4GWUqpFq6+Sn1pGcBSa5V2tDN9X08DLXeKC0iD5Ko06Tpr0F+voMC1a0XqRJqkzi8m3IPLJSCouijWl2j2XPyINXpdq1RIxpyQtameAD2EWcFVDan8Ak6CXNITEBzAqrrp/JjvfxQZAwA2R/wGMtjXhv/iM/C8NeFJunRrGAVvbaZomV6cD8A8rW8bdCPsfV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144" y="3370412"/>
            <a:ext cx="1457325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355" y="3445229"/>
            <a:ext cx="1831377" cy="80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2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9A99-0C59-B13B-3F87-7652779ED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ABFC-AAEB-9690-4853-07A856B30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healthcare professional needs to assess a patient's risk of developing a specific disease. They input relevant information into a custom UI.</a:t>
            </a:r>
          </a:p>
          <a:p>
            <a:r>
              <a:rPr lang="en-US" dirty="0"/>
              <a:t>The UI passes this information to a machine learning model, which predicts the patient's age and the probability of them developing the specified disease.</a:t>
            </a:r>
          </a:p>
          <a:p>
            <a:r>
              <a:rPr lang="en-US" dirty="0"/>
              <a:t>The model provides the age prediction and disease risk probability back to the healthcare worker.</a:t>
            </a:r>
          </a:p>
        </p:txBody>
      </p:sp>
    </p:spTree>
    <p:extLst>
      <p:ext uri="{BB962C8B-B14F-4D97-AF65-F5344CB8AC3E}">
        <p14:creationId xmlns:p14="http://schemas.microsoft.com/office/powerpoint/2010/main" val="401758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D0D2D-9125-9727-682C-54EF81FDEF04}"/>
              </a:ext>
            </a:extLst>
          </p:cNvPr>
          <p:cNvSpPr txBox="1"/>
          <p:nvPr/>
        </p:nvSpPr>
        <p:spPr>
          <a:xfrm>
            <a:off x="1031358" y="1892595"/>
            <a:ext cx="10037135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000" dirty="0"/>
              <a:t>Acquire data, either by downloading it or through an API connection, which amounts to approximately 15GB of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Perform data profiling, data cleansing, and exploratory data analysis (EDA).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Train machine learning models for age prediction and perform unit testing using the cleaned dataset.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Train machine learning models for disease risk prediction and conduct unit testing.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Build a user interface using Scala JS and perform unit testing.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Integrate the system, conduct unit testing, and prepare for the final presentation.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850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 contains Approx. 15GB of data.</a:t>
            </a:r>
          </a:p>
          <a:p>
            <a:r>
              <a:rPr lang="en-US" dirty="0"/>
              <a:t>Kaggle (</a:t>
            </a:r>
            <a:r>
              <a:rPr lang="en-US" sz="2800" dirty="0">
                <a:hlinkClick r:id="rId2"/>
              </a:rPr>
              <a:t>//www.kaggle.com/datasets/marquis03/age-assessment-and-disease-risk-prediction/data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45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Milestones/Sprints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Nov -9 Nov: Data Profiling, Data Cleansing and EDA.</a:t>
            </a:r>
          </a:p>
          <a:p>
            <a:r>
              <a:rPr lang="en-US" dirty="0"/>
              <a:t>10 Nov -16 Nov : Using the cleaned dataset to train the ML models for age prediction and unit testing</a:t>
            </a:r>
          </a:p>
          <a:p>
            <a:r>
              <a:rPr lang="en-US" dirty="0"/>
              <a:t>17 Nov -23 Nov : Using the data set to train the ML models for Disease Risk prediction and unit testing</a:t>
            </a:r>
          </a:p>
          <a:p>
            <a:r>
              <a:rPr lang="en-US" dirty="0"/>
              <a:t>24 Nov -30 Nov: Building UI using Scala JS and Unit testing</a:t>
            </a:r>
          </a:p>
          <a:p>
            <a:r>
              <a:rPr lang="en-US" dirty="0"/>
              <a:t>1 Nov -7 Dec: Integrating the system, Unit testing, Final presentation preparation</a:t>
            </a:r>
          </a:p>
        </p:txBody>
      </p:sp>
    </p:spTree>
    <p:extLst>
      <p:ext uri="{BB962C8B-B14F-4D97-AF65-F5344CB8AC3E}">
        <p14:creationId xmlns:p14="http://schemas.microsoft.com/office/powerpoint/2010/main" val="308663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EF73A-34A0-0C05-1C37-3D1E6B32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you program in Scala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128A0-93BF-7FEB-83B4-CA9FC8934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Spark for the machine learning training, and Scala JS for the user interface development. The code repository will be hosted in </a:t>
            </a:r>
            <a:r>
              <a:rPr lang="en-US" dirty="0">
                <a:hlinkClick r:id="rId2"/>
              </a:rPr>
              <a:t>https://github.com/Pateltirths1012/Age-Assessment-Disease-Risk-Prediction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5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Mean Absolute Error (MAE) for age prediction should be within 5 years.</a:t>
            </a:r>
          </a:p>
        </p:txBody>
      </p:sp>
    </p:spTree>
    <p:extLst>
      <p:ext uri="{BB962C8B-B14F-4D97-AF65-F5344CB8AC3E}">
        <p14:creationId xmlns:p14="http://schemas.microsoft.com/office/powerpoint/2010/main" val="4229525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DAB6-3E3A-BF2E-222B-2651E8CA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3826A-7E4D-D390-6E89-070DA921C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 a system for predicting disease risk using an existing dataset.</a:t>
            </a:r>
          </a:p>
          <a:p>
            <a:r>
              <a:rPr lang="en-US" dirty="0"/>
              <a:t>Create an application that predicts disease risk and age based on the medical data, benefiting healthcare professionals and hospitals.</a:t>
            </a:r>
          </a:p>
          <a:p>
            <a:r>
              <a:rPr lang="en-US" dirty="0"/>
              <a:t>Contribute to disease prevention and provide valuable insights into the specified disease.</a:t>
            </a:r>
          </a:p>
          <a:p>
            <a:r>
              <a:rPr lang="en-US" dirty="0"/>
              <a:t>Personal growth: Learn to work with APIs, build a user interface in Scala, and incorporate machine learning models for healthcare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3898255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89959" y="26166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234108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429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Age Assessment and Disease Risk Prediction</vt:lpstr>
      <vt:lpstr>Use Cases </vt:lpstr>
      <vt:lpstr>Methodology</vt:lpstr>
      <vt:lpstr>Data Source</vt:lpstr>
      <vt:lpstr>Milestones/Sprints</vt:lpstr>
      <vt:lpstr>What will you program in Scala</vt:lpstr>
      <vt:lpstr>Acceptance Criteria</vt:lpstr>
      <vt:lpstr>Goals of the Project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Sales Prediction with Apache Spark (using Scala)</dc:title>
  <dc:creator>Anirudha Bedre</dc:creator>
  <cp:lastModifiedBy>Adwaith Korapati</cp:lastModifiedBy>
  <cp:revision>14</cp:revision>
  <dcterms:created xsi:type="dcterms:W3CDTF">2015-11-30T17:58:35Z</dcterms:created>
  <dcterms:modified xsi:type="dcterms:W3CDTF">2023-11-02T16:57:10Z</dcterms:modified>
</cp:coreProperties>
</file>