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8" r:id="rId1"/>
  </p:sldMasterIdLst>
  <p:notesMasterIdLst>
    <p:notesMasterId r:id="rId8"/>
  </p:notesMasterIdLst>
  <p:sldIdLst>
    <p:sldId id="256" r:id="rId2"/>
    <p:sldId id="257" r:id="rId3"/>
    <p:sldId id="262" r:id="rId4"/>
    <p:sldId id="258"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2D9C79-9FDD-4F4B-BA44-FA5623C1F069}" v="5" dt="2024-10-14T21:08:35.215"/>
    <p1510:client id="{0D509130-353D-4840-8772-3275E874B68D}" v="1294" dt="2024-10-14T21:04:01.855"/>
    <p1510:client id="{2D98E1EA-DBF4-41EF-A360-198BDB81B867}" v="17" dt="2024-10-14T15:34:08.099"/>
    <p1510:client id="{2F1B4894-2CCB-4116-A16E-CB824E0D23B7}" v="3" dt="2024-10-15T00:51:46.440"/>
    <p1510:client id="{38D6C197-049B-4CB5-8C9F-57A48662063B}" v="38" dt="2024-10-14T21:11:22.482"/>
    <p1510:client id="{48E3E54A-B5DD-4350-A8DA-279E8FA30568}" v="194" dt="2024-10-15T03:58:51.582"/>
    <p1510:client id="{6A027696-F9F3-85F2-3362-4B779BA915A0}" v="688" dt="2024-10-15T02:10:51.289"/>
    <p1510:client id="{6A13D98D-EA1E-70BA-BD90-8EE174A37202}" v="2" dt="2024-10-15T02:47:28.983"/>
    <p1510:client id="{8DBDF91E-564E-33BE-2ABA-757C9F8DD52F}" v="161" dt="2024-10-14T21:53:39.730"/>
    <p1510:client id="{C2878927-82D4-4AD4-B820-D028BB1AE54E}" v="12" dt="2024-10-15T00:54:37.969"/>
    <p1510:client id="{FE8A5DD7-0D56-47DB-849D-92C71E7EDAE7}" v="97" dt="2024-10-15T00:47:19.284"/>
    <p1510:client id="{FECF143C-A610-418D-B1AE-458CEFFD33BA}" v="17" dt="2024-10-14T21:36:51.68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irth Snehal Patel" userId="S::patel.tirths@northeastern.edu::effd1a1a-c2bf-4de2-b3ea-eb408ed95697" providerId="AD" clId="Web-{0D509130-353D-4840-8772-3275E874B68D}"/>
    <pc:docChg chg="addSld modSld sldOrd addMainMaster delMainMaster">
      <pc:chgData name="Tirth Snehal Patel" userId="S::patel.tirths@northeastern.edu::effd1a1a-c2bf-4de2-b3ea-eb408ed95697" providerId="AD" clId="Web-{0D509130-353D-4840-8772-3275E874B68D}" dt="2024-10-14T21:03:56.308" v="1139" actId="20577"/>
      <pc:docMkLst>
        <pc:docMk/>
      </pc:docMkLst>
      <pc:sldChg chg="addSp delSp modSp mod modClrScheme chgLayout">
        <pc:chgData name="Tirth Snehal Patel" userId="S::patel.tirths@northeastern.edu::effd1a1a-c2bf-4de2-b3ea-eb408ed95697" providerId="AD" clId="Web-{0D509130-353D-4840-8772-3275E874B68D}" dt="2024-10-14T16:14:49.140" v="305" actId="20577"/>
        <pc:sldMkLst>
          <pc:docMk/>
          <pc:sldMk cId="2565115128" sldId="256"/>
        </pc:sldMkLst>
        <pc:spChg chg="mod ord">
          <ac:chgData name="Tirth Snehal Patel" userId="S::patel.tirths@northeastern.edu::effd1a1a-c2bf-4de2-b3ea-eb408ed95697" providerId="AD" clId="Web-{0D509130-353D-4840-8772-3275E874B68D}" dt="2024-10-14T16:08:11.492" v="225"/>
          <ac:spMkLst>
            <pc:docMk/>
            <pc:sldMk cId="2565115128" sldId="256"/>
            <ac:spMk id="2" creationId="{FACAA355-DB89-015A-ED74-87DC732E79F3}"/>
          </ac:spMkLst>
        </pc:spChg>
        <pc:spChg chg="del mod ord">
          <ac:chgData name="Tirth Snehal Patel" userId="S::patel.tirths@northeastern.edu::effd1a1a-c2bf-4de2-b3ea-eb408ed95697" providerId="AD" clId="Web-{0D509130-353D-4840-8772-3275E874B68D}" dt="2024-10-14T16:10:25.640" v="242"/>
          <ac:spMkLst>
            <pc:docMk/>
            <pc:sldMk cId="2565115128" sldId="256"/>
            <ac:spMk id="3" creationId="{25EF378B-1622-E17B-8292-4179873A4FFE}"/>
          </ac:spMkLst>
        </pc:spChg>
        <pc:spChg chg="add mod">
          <ac:chgData name="Tirth Snehal Patel" userId="S::patel.tirths@northeastern.edu::effd1a1a-c2bf-4de2-b3ea-eb408ed95697" providerId="AD" clId="Web-{0D509130-353D-4840-8772-3275E874B68D}" dt="2024-10-14T16:12:04.193" v="291" actId="20577"/>
          <ac:spMkLst>
            <pc:docMk/>
            <pc:sldMk cId="2565115128" sldId="256"/>
            <ac:spMk id="4" creationId="{3864A113-FE24-320A-33CE-E2BC1814B9AE}"/>
          </ac:spMkLst>
        </pc:spChg>
        <pc:spChg chg="add del mod">
          <ac:chgData name="Tirth Snehal Patel" userId="S::patel.tirths@northeastern.edu::effd1a1a-c2bf-4de2-b3ea-eb408ed95697" providerId="AD" clId="Web-{0D509130-353D-4840-8772-3275E874B68D}" dt="2024-10-14T15:57:08.734" v="197"/>
          <ac:spMkLst>
            <pc:docMk/>
            <pc:sldMk cId="2565115128" sldId="256"/>
            <ac:spMk id="5" creationId="{0A1ECE14-9F96-E4C2-BB40-C06229137D37}"/>
          </ac:spMkLst>
        </pc:spChg>
        <pc:spChg chg="add mod">
          <ac:chgData name="Tirth Snehal Patel" userId="S::patel.tirths@northeastern.edu::effd1a1a-c2bf-4de2-b3ea-eb408ed95697" providerId="AD" clId="Web-{0D509130-353D-4840-8772-3275E874B68D}" dt="2024-10-14T16:14:35.889" v="304" actId="20577"/>
          <ac:spMkLst>
            <pc:docMk/>
            <pc:sldMk cId="2565115128" sldId="256"/>
            <ac:spMk id="6" creationId="{17DF7D81-7634-BD3B-7B27-5875E61E6FA4}"/>
          </ac:spMkLst>
        </pc:spChg>
        <pc:spChg chg="add del mod">
          <ac:chgData name="Tirth Snehal Patel" userId="S::patel.tirths@northeastern.edu::effd1a1a-c2bf-4de2-b3ea-eb408ed95697" providerId="AD" clId="Web-{0D509130-353D-4840-8772-3275E874B68D}" dt="2024-10-14T16:10:37.047" v="246"/>
          <ac:spMkLst>
            <pc:docMk/>
            <pc:sldMk cId="2565115128" sldId="256"/>
            <ac:spMk id="8" creationId="{0CCCEA8F-9B83-E5C3-7638-3B122A384072}"/>
          </ac:spMkLst>
        </pc:spChg>
        <pc:spChg chg="add mod">
          <ac:chgData name="Tirth Snehal Patel" userId="S::patel.tirths@northeastern.edu::effd1a1a-c2bf-4de2-b3ea-eb408ed95697" providerId="AD" clId="Web-{0D509130-353D-4840-8772-3275E874B68D}" dt="2024-10-14T16:14:49.140" v="305" actId="20577"/>
          <ac:spMkLst>
            <pc:docMk/>
            <pc:sldMk cId="2565115128" sldId="256"/>
            <ac:spMk id="9" creationId="{3B45BD95-4EB0-F942-8F4D-6FBDE88DAC09}"/>
          </ac:spMkLst>
        </pc:spChg>
      </pc:sldChg>
      <pc:sldChg chg="addSp delSp modSp mod setBg modClrScheme chgLayout modNotes">
        <pc:chgData name="Tirth Snehal Patel" userId="S::patel.tirths@northeastern.edu::effd1a1a-c2bf-4de2-b3ea-eb408ed95697" providerId="AD" clId="Web-{0D509130-353D-4840-8772-3275E874B68D}" dt="2024-10-14T20:40:20.355" v="994"/>
        <pc:sldMkLst>
          <pc:docMk/>
          <pc:sldMk cId="324399592" sldId="257"/>
        </pc:sldMkLst>
        <pc:spChg chg="mod ord">
          <ac:chgData name="Tirth Snehal Patel" userId="S::patel.tirths@northeastern.edu::effd1a1a-c2bf-4de2-b3ea-eb408ed95697" providerId="AD" clId="Web-{0D509130-353D-4840-8772-3275E874B68D}" dt="2024-10-14T20:40:20.355" v="994"/>
          <ac:spMkLst>
            <pc:docMk/>
            <pc:sldMk cId="324399592" sldId="257"/>
            <ac:spMk id="2" creationId="{778A78E0-DDF2-6DF4-7753-098DA1C05A20}"/>
          </ac:spMkLst>
        </pc:spChg>
        <pc:spChg chg="mod ord">
          <ac:chgData name="Tirth Snehal Patel" userId="S::patel.tirths@northeastern.edu::effd1a1a-c2bf-4de2-b3ea-eb408ed95697" providerId="AD" clId="Web-{0D509130-353D-4840-8772-3275E874B68D}" dt="2024-10-14T20:40:20.355" v="994"/>
          <ac:spMkLst>
            <pc:docMk/>
            <pc:sldMk cId="324399592" sldId="257"/>
            <ac:spMk id="3" creationId="{F9BEA62B-6023-A74C-F1D1-BD14348F8997}"/>
          </ac:spMkLst>
        </pc:spChg>
        <pc:picChg chg="add del mod">
          <ac:chgData name="Tirth Snehal Patel" userId="S::patel.tirths@northeastern.edu::effd1a1a-c2bf-4de2-b3ea-eb408ed95697" providerId="AD" clId="Web-{0D509130-353D-4840-8772-3275E874B68D}" dt="2024-10-14T20:38:21.756" v="979"/>
          <ac:picMkLst>
            <pc:docMk/>
            <pc:sldMk cId="324399592" sldId="257"/>
            <ac:picMk id="4" creationId="{A5346C84-648A-C803-6E31-AB968E7203F0}"/>
          </ac:picMkLst>
        </pc:picChg>
        <pc:picChg chg="add del mod">
          <ac:chgData name="Tirth Snehal Patel" userId="S::patel.tirths@northeastern.edu::effd1a1a-c2bf-4de2-b3ea-eb408ed95697" providerId="AD" clId="Web-{0D509130-353D-4840-8772-3275E874B68D}" dt="2024-10-14T20:38:33.819" v="981"/>
          <ac:picMkLst>
            <pc:docMk/>
            <pc:sldMk cId="324399592" sldId="257"/>
            <ac:picMk id="5" creationId="{9CA65D2D-E730-0AA1-4051-1D7F89629D60}"/>
          </ac:picMkLst>
        </pc:picChg>
        <pc:picChg chg="add mod">
          <ac:chgData name="Tirth Snehal Patel" userId="S::patel.tirths@northeastern.edu::effd1a1a-c2bf-4de2-b3ea-eb408ed95697" providerId="AD" clId="Web-{0D509130-353D-4840-8772-3275E874B68D}" dt="2024-10-14T20:40:20.355" v="994"/>
          <ac:picMkLst>
            <pc:docMk/>
            <pc:sldMk cId="324399592" sldId="257"/>
            <ac:picMk id="6" creationId="{84E96F31-10E2-4FBA-5309-D650A3B0D409}"/>
          </ac:picMkLst>
        </pc:picChg>
      </pc:sldChg>
      <pc:sldChg chg="addSp delSp modSp mod setBg modClrScheme chgLayout">
        <pc:chgData name="Tirth Snehal Patel" userId="S::patel.tirths@northeastern.edu::effd1a1a-c2bf-4de2-b3ea-eb408ed95697" providerId="AD" clId="Web-{0D509130-353D-4840-8772-3275E874B68D}" dt="2024-10-14T20:47:27.030" v="1018" actId="14100"/>
        <pc:sldMkLst>
          <pc:docMk/>
          <pc:sldMk cId="2982543517" sldId="258"/>
        </pc:sldMkLst>
        <pc:spChg chg="mod ord">
          <ac:chgData name="Tirth Snehal Patel" userId="S::patel.tirths@northeastern.edu::effd1a1a-c2bf-4de2-b3ea-eb408ed95697" providerId="AD" clId="Web-{0D509130-353D-4840-8772-3275E874B68D}" dt="2024-10-14T20:47:15.015" v="1015"/>
          <ac:spMkLst>
            <pc:docMk/>
            <pc:sldMk cId="2982543517" sldId="258"/>
            <ac:spMk id="2" creationId="{6BC474B5-1683-3F33-0324-DD8ECB2E918E}"/>
          </ac:spMkLst>
        </pc:spChg>
        <pc:spChg chg="mod ord">
          <ac:chgData name="Tirth Snehal Patel" userId="S::patel.tirths@northeastern.edu::effd1a1a-c2bf-4de2-b3ea-eb408ed95697" providerId="AD" clId="Web-{0D509130-353D-4840-8772-3275E874B68D}" dt="2024-10-14T20:47:15.015" v="1015"/>
          <ac:spMkLst>
            <pc:docMk/>
            <pc:sldMk cId="2982543517" sldId="258"/>
            <ac:spMk id="3" creationId="{53A5D77F-0FF2-263F-AEF7-3E57CB0AE323}"/>
          </ac:spMkLst>
        </pc:spChg>
        <pc:spChg chg="add del">
          <ac:chgData name="Tirth Snehal Patel" userId="S::patel.tirths@northeastern.edu::effd1a1a-c2bf-4de2-b3ea-eb408ed95697" providerId="AD" clId="Web-{0D509130-353D-4840-8772-3275E874B68D}" dt="2024-10-14T20:47:10.139" v="1010"/>
          <ac:spMkLst>
            <pc:docMk/>
            <pc:sldMk cId="2982543517" sldId="258"/>
            <ac:spMk id="14" creationId="{311973C2-EB8B-452A-A698-4A252FD3AE28}"/>
          </ac:spMkLst>
        </pc:spChg>
        <pc:spChg chg="add del">
          <ac:chgData name="Tirth Snehal Patel" userId="S::patel.tirths@northeastern.edu::effd1a1a-c2bf-4de2-b3ea-eb408ed95697" providerId="AD" clId="Web-{0D509130-353D-4840-8772-3275E874B68D}" dt="2024-10-14T20:47:10.139" v="1010"/>
          <ac:spMkLst>
            <pc:docMk/>
            <pc:sldMk cId="2982543517" sldId="258"/>
            <ac:spMk id="16" creationId="{10162E77-11AD-44A7-84EC-40C59EEFBD2E}"/>
          </ac:spMkLst>
        </pc:spChg>
        <pc:spChg chg="add del">
          <ac:chgData name="Tirth Snehal Patel" userId="S::patel.tirths@northeastern.edu::effd1a1a-c2bf-4de2-b3ea-eb408ed95697" providerId="AD" clId="Web-{0D509130-353D-4840-8772-3275E874B68D}" dt="2024-10-14T20:47:12.607" v="1012"/>
          <ac:spMkLst>
            <pc:docMk/>
            <pc:sldMk cId="2982543517" sldId="258"/>
            <ac:spMk id="20" creationId="{82A73093-4B9D-420D-B17E-52293703A1D4}"/>
          </ac:spMkLst>
        </pc:spChg>
        <pc:spChg chg="add del">
          <ac:chgData name="Tirth Snehal Patel" userId="S::patel.tirths@northeastern.edu::effd1a1a-c2bf-4de2-b3ea-eb408ed95697" providerId="AD" clId="Web-{0D509130-353D-4840-8772-3275E874B68D}" dt="2024-10-14T20:47:12.607" v="1012"/>
          <ac:spMkLst>
            <pc:docMk/>
            <pc:sldMk cId="2982543517" sldId="258"/>
            <ac:spMk id="21" creationId="{52ABB703-2B0E-4C3B-B4A2-F3973548E561}"/>
          </ac:spMkLst>
        </pc:spChg>
        <pc:spChg chg="add del">
          <ac:chgData name="Tirth Snehal Patel" userId="S::patel.tirths@northeastern.edu::effd1a1a-c2bf-4de2-b3ea-eb408ed95697" providerId="AD" clId="Web-{0D509130-353D-4840-8772-3275E874B68D}" dt="2024-10-14T20:47:12.607" v="1012"/>
          <ac:spMkLst>
            <pc:docMk/>
            <pc:sldMk cId="2982543517" sldId="258"/>
            <ac:spMk id="23" creationId="{E95DA498-D9A2-4DA9-B9DA-B3776E08CF7E}"/>
          </ac:spMkLst>
        </pc:spChg>
        <pc:picChg chg="add del mod">
          <ac:chgData name="Tirth Snehal Patel" userId="S::patel.tirths@northeastern.edu::effd1a1a-c2bf-4de2-b3ea-eb408ed95697" providerId="AD" clId="Web-{0D509130-353D-4840-8772-3275E874B68D}" dt="2024-10-14T20:42:42.611" v="996"/>
          <ac:picMkLst>
            <pc:docMk/>
            <pc:sldMk cId="2982543517" sldId="258"/>
            <ac:picMk id="4" creationId="{B9EE4A34-24E5-AA63-C9B6-CB9F7D64A359}"/>
          </ac:picMkLst>
        </pc:picChg>
        <pc:picChg chg="add del mod">
          <ac:chgData name="Tirth Snehal Patel" userId="S::patel.tirths@northeastern.edu::effd1a1a-c2bf-4de2-b3ea-eb408ed95697" providerId="AD" clId="Web-{0D509130-353D-4840-8772-3275E874B68D}" dt="2024-10-14T20:42:50.205" v="998"/>
          <ac:picMkLst>
            <pc:docMk/>
            <pc:sldMk cId="2982543517" sldId="258"/>
            <ac:picMk id="5" creationId="{3D4B52A4-5107-4CEB-2FD8-848BFBDB19D0}"/>
          </ac:picMkLst>
        </pc:picChg>
        <pc:picChg chg="add del mod">
          <ac:chgData name="Tirth Snehal Patel" userId="S::patel.tirths@northeastern.edu::effd1a1a-c2bf-4de2-b3ea-eb408ed95697" providerId="AD" clId="Web-{0D509130-353D-4840-8772-3275E874B68D}" dt="2024-10-14T20:45:08.371" v="1000"/>
          <ac:picMkLst>
            <pc:docMk/>
            <pc:sldMk cId="2982543517" sldId="258"/>
            <ac:picMk id="6" creationId="{5FA051C2-D41A-D5CB-C8E5-A45321724E12}"/>
          </ac:picMkLst>
        </pc:picChg>
        <pc:picChg chg="add del mod">
          <ac:chgData name="Tirth Snehal Patel" userId="S::patel.tirths@northeastern.edu::effd1a1a-c2bf-4de2-b3ea-eb408ed95697" providerId="AD" clId="Web-{0D509130-353D-4840-8772-3275E874B68D}" dt="2024-10-14T20:45:37.072" v="1002"/>
          <ac:picMkLst>
            <pc:docMk/>
            <pc:sldMk cId="2982543517" sldId="258"/>
            <ac:picMk id="7" creationId="{57E80A32-315D-E910-DA66-6D15DE908D90}"/>
          </ac:picMkLst>
        </pc:picChg>
        <pc:picChg chg="add del mod">
          <ac:chgData name="Tirth Snehal Patel" userId="S::patel.tirths@northeastern.edu::effd1a1a-c2bf-4de2-b3ea-eb408ed95697" providerId="AD" clId="Web-{0D509130-353D-4840-8772-3275E874B68D}" dt="2024-10-14T20:46:28.043" v="1006"/>
          <ac:picMkLst>
            <pc:docMk/>
            <pc:sldMk cId="2982543517" sldId="258"/>
            <ac:picMk id="8" creationId="{D6DC32F4-4F55-9715-7512-E5FD261B6F33}"/>
          </ac:picMkLst>
        </pc:picChg>
        <pc:picChg chg="add mod">
          <ac:chgData name="Tirth Snehal Patel" userId="S::patel.tirths@northeastern.edu::effd1a1a-c2bf-4de2-b3ea-eb408ed95697" providerId="AD" clId="Web-{0D509130-353D-4840-8772-3275E874B68D}" dt="2024-10-14T20:47:27.030" v="1018" actId="14100"/>
          <ac:picMkLst>
            <pc:docMk/>
            <pc:sldMk cId="2982543517" sldId="258"/>
            <ac:picMk id="9" creationId="{9F04155A-FD43-9CE2-C67D-4B864F505E62}"/>
          </ac:picMkLst>
        </pc:picChg>
        <pc:cxnChg chg="add del">
          <ac:chgData name="Tirth Snehal Patel" userId="S::patel.tirths@northeastern.edu::effd1a1a-c2bf-4de2-b3ea-eb408ed95697" providerId="AD" clId="Web-{0D509130-353D-4840-8772-3275E874B68D}" dt="2024-10-14T20:47:10.139" v="1010"/>
          <ac:cxnSpMkLst>
            <pc:docMk/>
            <pc:sldMk cId="2982543517" sldId="258"/>
            <ac:cxnSpMk id="18" creationId="{5AB158E9-1B40-4CD6-95F0-95CA11DF7B7A}"/>
          </ac:cxnSpMkLst>
        </pc:cxnChg>
        <pc:cxnChg chg="add del">
          <ac:chgData name="Tirth Snehal Patel" userId="S::patel.tirths@northeastern.edu::effd1a1a-c2bf-4de2-b3ea-eb408ed95697" providerId="AD" clId="Web-{0D509130-353D-4840-8772-3275E874B68D}" dt="2024-10-14T20:47:12.607" v="1012"/>
          <ac:cxnSpMkLst>
            <pc:docMk/>
            <pc:sldMk cId="2982543517" sldId="258"/>
            <ac:cxnSpMk id="22" creationId="{9C21570E-E159-49A6-9891-FA397B7A92D3}"/>
          </ac:cxnSpMkLst>
        </pc:cxnChg>
      </pc:sldChg>
      <pc:sldChg chg="addSp delSp modSp mod setBg modClrScheme chgLayout modNotes">
        <pc:chgData name="Tirth Snehal Patel" userId="S::patel.tirths@northeastern.edu::effd1a1a-c2bf-4de2-b3ea-eb408ed95697" providerId="AD" clId="Web-{0D509130-353D-4840-8772-3275E874B68D}" dt="2024-10-14T21:03:56.308" v="1139" actId="20577"/>
        <pc:sldMkLst>
          <pc:docMk/>
          <pc:sldMk cId="977984328" sldId="259"/>
        </pc:sldMkLst>
        <pc:spChg chg="mod ord">
          <ac:chgData name="Tirth Snehal Patel" userId="S::patel.tirths@northeastern.edu::effd1a1a-c2bf-4de2-b3ea-eb408ed95697" providerId="AD" clId="Web-{0D509130-353D-4840-8772-3275E874B68D}" dt="2024-10-14T21:01:32.146" v="1029"/>
          <ac:spMkLst>
            <pc:docMk/>
            <pc:sldMk cId="977984328" sldId="259"/>
            <ac:spMk id="2" creationId="{0A35757F-34FB-E7B9-0547-EA7B588C4FF6}"/>
          </ac:spMkLst>
        </pc:spChg>
        <pc:spChg chg="del mod ord">
          <ac:chgData name="Tirth Snehal Patel" userId="S::patel.tirths@northeastern.edu::effd1a1a-c2bf-4de2-b3ea-eb408ed95697" providerId="AD" clId="Web-{0D509130-353D-4840-8772-3275E874B68D}" dt="2024-10-14T20:39:07.352" v="982"/>
          <ac:spMkLst>
            <pc:docMk/>
            <pc:sldMk cId="977984328" sldId="259"/>
            <ac:spMk id="3" creationId="{A27C2311-00A6-524F-0812-1A0A899B825D}"/>
          </ac:spMkLst>
        </pc:spChg>
        <pc:spChg chg="add del mod">
          <ac:chgData name="Tirth Snehal Patel" userId="S::patel.tirths@northeastern.edu::effd1a1a-c2bf-4de2-b3ea-eb408ed95697" providerId="AD" clId="Web-{0D509130-353D-4840-8772-3275E874B68D}" dt="2024-10-14T20:39:48.885" v="988"/>
          <ac:spMkLst>
            <pc:docMk/>
            <pc:sldMk cId="977984328" sldId="259"/>
            <ac:spMk id="6" creationId="{2407128B-C6CD-BD65-ADE9-84A5C6906420}"/>
          </ac:spMkLst>
        </pc:spChg>
        <pc:spChg chg="add del mod">
          <ac:chgData name="Tirth Snehal Patel" userId="S::patel.tirths@northeastern.edu::effd1a1a-c2bf-4de2-b3ea-eb408ed95697" providerId="AD" clId="Web-{0D509130-353D-4840-8772-3275E874B68D}" dt="2024-10-14T21:00:45.925" v="1019"/>
          <ac:spMkLst>
            <pc:docMk/>
            <pc:sldMk cId="977984328" sldId="259"/>
            <ac:spMk id="9" creationId="{EC767C1A-07BE-A372-E86D-03B17AC89529}"/>
          </ac:spMkLst>
        </pc:spChg>
        <pc:spChg chg="add mod">
          <ac:chgData name="Tirth Snehal Patel" userId="S::patel.tirths@northeastern.edu::effd1a1a-c2bf-4de2-b3ea-eb408ed95697" providerId="AD" clId="Web-{0D509130-353D-4840-8772-3275E874B68D}" dt="2024-10-14T21:03:56.308" v="1139" actId="20577"/>
          <ac:spMkLst>
            <pc:docMk/>
            <pc:sldMk cId="977984328" sldId="259"/>
            <ac:spMk id="12" creationId="{45420987-2CAC-4039-A381-0F9A95FB596E}"/>
          </ac:spMkLst>
        </pc:spChg>
        <pc:spChg chg="add del">
          <ac:chgData name="Tirth Snehal Patel" userId="S::patel.tirths@northeastern.edu::effd1a1a-c2bf-4de2-b3ea-eb408ed95697" providerId="AD" clId="Web-{0D509130-353D-4840-8772-3275E874B68D}" dt="2024-10-14T21:01:32.146" v="1029"/>
          <ac:spMkLst>
            <pc:docMk/>
            <pc:sldMk cId="977984328" sldId="259"/>
            <ac:spMk id="14" creationId="{610692C1-6BE6-E455-88FA-464128893E71}"/>
          </ac:spMkLst>
        </pc:spChg>
        <pc:spChg chg="add del">
          <ac:chgData name="Tirth Snehal Patel" userId="S::patel.tirths@northeastern.edu::effd1a1a-c2bf-4de2-b3ea-eb408ed95697" providerId="AD" clId="Web-{0D509130-353D-4840-8772-3275E874B68D}" dt="2024-10-14T21:01:32.146" v="1029"/>
          <ac:spMkLst>
            <pc:docMk/>
            <pc:sldMk cId="977984328" sldId="259"/>
            <ac:spMk id="17" creationId="{990D0034-F768-41E7-85D4-F38C4DE85770}"/>
          </ac:spMkLst>
        </pc:spChg>
        <pc:spChg chg="add del">
          <ac:chgData name="Tirth Snehal Patel" userId="S::patel.tirths@northeastern.edu::effd1a1a-c2bf-4de2-b3ea-eb408ed95697" providerId="AD" clId="Web-{0D509130-353D-4840-8772-3275E874B68D}" dt="2024-10-14T21:01:21.723" v="1024"/>
          <ac:spMkLst>
            <pc:docMk/>
            <pc:sldMk cId="977984328" sldId="259"/>
            <ac:spMk id="24" creationId="{25C8D2C1-DA83-420D-9635-D52CE066B5DA}"/>
          </ac:spMkLst>
        </pc:spChg>
        <pc:spChg chg="add del">
          <ac:chgData name="Tirth Snehal Patel" userId="S::patel.tirths@northeastern.edu::effd1a1a-c2bf-4de2-b3ea-eb408ed95697" providerId="AD" clId="Web-{0D509130-353D-4840-8772-3275E874B68D}" dt="2024-10-14T21:01:21.723" v="1024"/>
          <ac:spMkLst>
            <pc:docMk/>
            <pc:sldMk cId="977984328" sldId="259"/>
            <ac:spMk id="26" creationId="{434F74C9-6A0B-409E-AD1C-45B58BE91BB8}"/>
          </ac:spMkLst>
        </pc:spChg>
        <pc:spChg chg="add del">
          <ac:chgData name="Tirth Snehal Patel" userId="S::patel.tirths@northeastern.edu::effd1a1a-c2bf-4de2-b3ea-eb408ed95697" providerId="AD" clId="Web-{0D509130-353D-4840-8772-3275E874B68D}" dt="2024-10-14T21:01:21.723" v="1024"/>
          <ac:spMkLst>
            <pc:docMk/>
            <pc:sldMk cId="977984328" sldId="259"/>
            <ac:spMk id="30" creationId="{90AA6468-80AC-4DDF-9CFB-C7A9507E203F}"/>
          </ac:spMkLst>
        </pc:spChg>
        <pc:spChg chg="add del">
          <ac:chgData name="Tirth Snehal Patel" userId="S::patel.tirths@northeastern.edu::effd1a1a-c2bf-4de2-b3ea-eb408ed95697" providerId="AD" clId="Web-{0D509130-353D-4840-8772-3275E874B68D}" dt="2024-10-14T21:01:21.723" v="1024"/>
          <ac:spMkLst>
            <pc:docMk/>
            <pc:sldMk cId="977984328" sldId="259"/>
            <ac:spMk id="32" creationId="{4AB900CC-5074-4746-A1A4-AF640455BD43}"/>
          </ac:spMkLst>
        </pc:spChg>
        <pc:spChg chg="add del">
          <ac:chgData name="Tirth Snehal Patel" userId="S::patel.tirths@northeastern.edu::effd1a1a-c2bf-4de2-b3ea-eb408ed95697" providerId="AD" clId="Web-{0D509130-353D-4840-8772-3275E874B68D}" dt="2024-10-14T21:01:27.352" v="1026"/>
          <ac:spMkLst>
            <pc:docMk/>
            <pc:sldMk cId="977984328" sldId="259"/>
            <ac:spMk id="34" creationId="{990D0034-F768-41E7-85D4-F38C4DE85770}"/>
          </ac:spMkLst>
        </pc:spChg>
        <pc:spChg chg="add del">
          <ac:chgData name="Tirth Snehal Patel" userId="S::patel.tirths@northeastern.edu::effd1a1a-c2bf-4de2-b3ea-eb408ed95697" providerId="AD" clId="Web-{0D509130-353D-4840-8772-3275E874B68D}" dt="2024-10-14T21:01:27.352" v="1026"/>
          <ac:spMkLst>
            <pc:docMk/>
            <pc:sldMk cId="977984328" sldId="259"/>
            <ac:spMk id="35" creationId="{C4F7E42D-8B5A-4FC8-81CD-9E60171F7FA8}"/>
          </ac:spMkLst>
        </pc:spChg>
        <pc:spChg chg="add del">
          <ac:chgData name="Tirth Snehal Patel" userId="S::patel.tirths@northeastern.edu::effd1a1a-c2bf-4de2-b3ea-eb408ed95697" providerId="AD" clId="Web-{0D509130-353D-4840-8772-3275E874B68D}" dt="2024-10-14T21:01:27.352" v="1026"/>
          <ac:spMkLst>
            <pc:docMk/>
            <pc:sldMk cId="977984328" sldId="259"/>
            <ac:spMk id="36" creationId="{610692C1-6BE6-E455-88FA-464128893E71}"/>
          </ac:spMkLst>
        </pc:spChg>
        <pc:spChg chg="add del">
          <ac:chgData name="Tirth Snehal Patel" userId="S::patel.tirths@northeastern.edu::effd1a1a-c2bf-4de2-b3ea-eb408ed95697" providerId="AD" clId="Web-{0D509130-353D-4840-8772-3275E874B68D}" dt="2024-10-14T21:01:27.352" v="1026"/>
          <ac:spMkLst>
            <pc:docMk/>
            <pc:sldMk cId="977984328" sldId="259"/>
            <ac:spMk id="37" creationId="{8C04651D-B9F4-4935-A02D-364153FBDF54}"/>
          </ac:spMkLst>
        </pc:spChg>
        <pc:spChg chg="add del">
          <ac:chgData name="Tirth Snehal Patel" userId="S::patel.tirths@northeastern.edu::effd1a1a-c2bf-4de2-b3ea-eb408ed95697" providerId="AD" clId="Web-{0D509130-353D-4840-8772-3275E874B68D}" dt="2024-10-14T21:01:32.130" v="1028"/>
          <ac:spMkLst>
            <pc:docMk/>
            <pc:sldMk cId="977984328" sldId="259"/>
            <ac:spMk id="39" creationId="{4E4490D0-3672-446A-AC12-B4830333BDDD}"/>
          </ac:spMkLst>
        </pc:spChg>
        <pc:spChg chg="add del">
          <ac:chgData name="Tirth Snehal Patel" userId="S::patel.tirths@northeastern.edu::effd1a1a-c2bf-4de2-b3ea-eb408ed95697" providerId="AD" clId="Web-{0D509130-353D-4840-8772-3275E874B68D}" dt="2024-10-14T21:01:32.130" v="1028"/>
          <ac:spMkLst>
            <pc:docMk/>
            <pc:sldMk cId="977984328" sldId="259"/>
            <ac:spMk id="40" creationId="{39CB82C2-DF65-4EC1-8280-F201D50F570B}"/>
          </ac:spMkLst>
        </pc:spChg>
        <pc:spChg chg="add del">
          <ac:chgData name="Tirth Snehal Patel" userId="S::patel.tirths@northeastern.edu::effd1a1a-c2bf-4de2-b3ea-eb408ed95697" providerId="AD" clId="Web-{0D509130-353D-4840-8772-3275E874B68D}" dt="2024-10-14T21:01:32.130" v="1028"/>
          <ac:spMkLst>
            <pc:docMk/>
            <pc:sldMk cId="977984328" sldId="259"/>
            <ac:spMk id="42" creationId="{FA4CD5CB-D209-4D70-8CA4-629731C59219}"/>
          </ac:spMkLst>
        </pc:spChg>
        <pc:spChg chg="add del">
          <ac:chgData name="Tirth Snehal Patel" userId="S::patel.tirths@northeastern.edu::effd1a1a-c2bf-4de2-b3ea-eb408ed95697" providerId="AD" clId="Web-{0D509130-353D-4840-8772-3275E874B68D}" dt="2024-10-14T21:01:32.130" v="1028"/>
          <ac:spMkLst>
            <pc:docMk/>
            <pc:sldMk cId="977984328" sldId="259"/>
            <ac:spMk id="44" creationId="{B4C27B90-DF2B-4D00-BA07-18ED774CD2F1}"/>
          </ac:spMkLst>
        </pc:spChg>
        <pc:spChg chg="add del">
          <ac:chgData name="Tirth Snehal Patel" userId="S::patel.tirths@northeastern.edu::effd1a1a-c2bf-4de2-b3ea-eb408ed95697" providerId="AD" clId="Web-{0D509130-353D-4840-8772-3275E874B68D}" dt="2024-10-14T21:01:32.130" v="1028"/>
          <ac:spMkLst>
            <pc:docMk/>
            <pc:sldMk cId="977984328" sldId="259"/>
            <ac:spMk id="45" creationId="{593ACC25-C262-417A-8AA9-0641C772BDB6}"/>
          </ac:spMkLst>
        </pc:spChg>
        <pc:spChg chg="add">
          <ac:chgData name="Tirth Snehal Patel" userId="S::patel.tirths@northeastern.edu::effd1a1a-c2bf-4de2-b3ea-eb408ed95697" providerId="AD" clId="Web-{0D509130-353D-4840-8772-3275E874B68D}" dt="2024-10-14T21:01:32.146" v="1029"/>
          <ac:spMkLst>
            <pc:docMk/>
            <pc:sldMk cId="977984328" sldId="259"/>
            <ac:spMk id="47" creationId="{10162E77-11AD-44A7-84EC-40C59EEFBD2E}"/>
          </ac:spMkLst>
        </pc:spChg>
        <pc:spChg chg="add del">
          <ac:chgData name="Tirth Snehal Patel" userId="S::patel.tirths@northeastern.edu::effd1a1a-c2bf-4de2-b3ea-eb408ed95697" providerId="AD" clId="Web-{0D509130-353D-4840-8772-3275E874B68D}" dt="2024-10-14T21:01:41.959" v="1030"/>
          <ac:spMkLst>
            <pc:docMk/>
            <pc:sldMk cId="977984328" sldId="259"/>
            <ac:spMk id="49" creationId="{610692C1-6BE6-E455-88FA-464128893E71}"/>
          </ac:spMkLst>
        </pc:spChg>
        <pc:spChg chg="add">
          <ac:chgData name="Tirth Snehal Patel" userId="S::patel.tirths@northeastern.edu::effd1a1a-c2bf-4de2-b3ea-eb408ed95697" providerId="AD" clId="Web-{0D509130-353D-4840-8772-3275E874B68D}" dt="2024-10-14T21:01:32.146" v="1029"/>
          <ac:spMkLst>
            <pc:docMk/>
            <pc:sldMk cId="977984328" sldId="259"/>
            <ac:spMk id="50" creationId="{6329CBCE-21AE-419D-AC1F-8ACF510A6670}"/>
          </ac:spMkLst>
        </pc:spChg>
        <pc:spChg chg="add">
          <ac:chgData name="Tirth Snehal Patel" userId="S::patel.tirths@northeastern.edu::effd1a1a-c2bf-4de2-b3ea-eb408ed95697" providerId="AD" clId="Web-{0D509130-353D-4840-8772-3275E874B68D}" dt="2024-10-14T21:01:32.146" v="1029"/>
          <ac:spMkLst>
            <pc:docMk/>
            <pc:sldMk cId="977984328" sldId="259"/>
            <ac:spMk id="51" creationId="{FF2DA012-1414-493D-888F-5D99D0BDA322}"/>
          </ac:spMkLst>
        </pc:spChg>
        <pc:picChg chg="add del mod ord">
          <ac:chgData name="Tirth Snehal Patel" userId="S::patel.tirths@northeastern.edu::effd1a1a-c2bf-4de2-b3ea-eb408ed95697" providerId="AD" clId="Web-{0D509130-353D-4840-8772-3275E874B68D}" dt="2024-10-14T20:39:26.149" v="987"/>
          <ac:picMkLst>
            <pc:docMk/>
            <pc:sldMk cId="977984328" sldId="259"/>
            <ac:picMk id="4" creationId="{460A66DF-BCFB-9B1C-589B-665A35201489}"/>
          </ac:picMkLst>
        </pc:picChg>
        <pc:picChg chg="add del mod ord">
          <ac:chgData name="Tirth Snehal Patel" userId="S::patel.tirths@northeastern.edu::effd1a1a-c2bf-4de2-b3ea-eb408ed95697" providerId="AD" clId="Web-{0D509130-353D-4840-8772-3275E874B68D}" dt="2024-10-14T20:39:58.432" v="989"/>
          <ac:picMkLst>
            <pc:docMk/>
            <pc:sldMk cId="977984328" sldId="259"/>
            <ac:picMk id="7" creationId="{0FB5E47B-D12B-E756-D358-28478C60A343}"/>
          </ac:picMkLst>
        </pc:picChg>
        <pc:picChg chg="add del mod ord">
          <ac:chgData name="Tirth Snehal Patel" userId="S::patel.tirths@northeastern.edu::effd1a1a-c2bf-4de2-b3ea-eb408ed95697" providerId="AD" clId="Web-{0D509130-353D-4840-8772-3275E874B68D}" dt="2024-10-14T21:01:46.101" v="1031"/>
          <ac:picMkLst>
            <pc:docMk/>
            <pc:sldMk cId="977984328" sldId="259"/>
            <ac:picMk id="10" creationId="{36393B2E-2552-8CCF-C703-0BD7D04E0336}"/>
          </ac:picMkLst>
        </pc:picChg>
        <pc:picChg chg="add mod ord">
          <ac:chgData name="Tirth Snehal Patel" userId="S::patel.tirths@northeastern.edu::effd1a1a-c2bf-4de2-b3ea-eb408ed95697" providerId="AD" clId="Web-{0D509130-353D-4840-8772-3275E874B68D}" dt="2024-10-14T21:01:54.834" v="1034" actId="1076"/>
          <ac:picMkLst>
            <pc:docMk/>
            <pc:sldMk cId="977984328" sldId="259"/>
            <ac:picMk id="11" creationId="{A2F8B8E5-99E3-E96A-6081-16B646B8BAEB}"/>
          </ac:picMkLst>
        </pc:picChg>
        <pc:cxnChg chg="add del">
          <ac:chgData name="Tirth Snehal Patel" userId="S::patel.tirths@northeastern.edu::effd1a1a-c2bf-4de2-b3ea-eb408ed95697" providerId="AD" clId="Web-{0D509130-353D-4840-8772-3275E874B68D}" dt="2024-10-14T21:01:32.146" v="1029"/>
          <ac:cxnSpMkLst>
            <pc:docMk/>
            <pc:sldMk cId="977984328" sldId="259"/>
            <ac:cxnSpMk id="19" creationId="{5A0A5CF6-407C-4691-8122-49DF69D0020D}"/>
          </ac:cxnSpMkLst>
        </pc:cxnChg>
        <pc:cxnChg chg="add del">
          <ac:chgData name="Tirth Snehal Patel" userId="S::patel.tirths@northeastern.edu::effd1a1a-c2bf-4de2-b3ea-eb408ed95697" providerId="AD" clId="Web-{0D509130-353D-4840-8772-3275E874B68D}" dt="2024-10-14T21:01:21.723" v="1024"/>
          <ac:cxnSpMkLst>
            <pc:docMk/>
            <pc:sldMk cId="977984328" sldId="259"/>
            <ac:cxnSpMk id="28" creationId="{F5486A9D-1265-4B57-91E6-68E666B978BC}"/>
          </ac:cxnSpMkLst>
        </pc:cxnChg>
        <pc:cxnChg chg="add del">
          <ac:chgData name="Tirth Snehal Patel" userId="S::patel.tirths@northeastern.edu::effd1a1a-c2bf-4de2-b3ea-eb408ed95697" providerId="AD" clId="Web-{0D509130-353D-4840-8772-3275E874B68D}" dt="2024-10-14T21:01:32.130" v="1028"/>
          <ac:cxnSpMkLst>
            <pc:docMk/>
            <pc:sldMk cId="977984328" sldId="259"/>
            <ac:cxnSpMk id="41" creationId="{7E1D4427-852B-4B37-8E76-0E9F1810BA2A}"/>
          </ac:cxnSpMkLst>
        </pc:cxnChg>
        <pc:cxnChg chg="add del">
          <ac:chgData name="Tirth Snehal Patel" userId="S::patel.tirths@northeastern.edu::effd1a1a-c2bf-4de2-b3ea-eb408ed95697" providerId="AD" clId="Web-{0D509130-353D-4840-8772-3275E874B68D}" dt="2024-10-14T21:01:32.130" v="1028"/>
          <ac:cxnSpMkLst>
            <pc:docMk/>
            <pc:sldMk cId="977984328" sldId="259"/>
            <ac:cxnSpMk id="43" creationId="{5C6A2BAE-B461-4B55-8E1F-0722ABDD1393}"/>
          </ac:cxnSpMkLst>
        </pc:cxnChg>
        <pc:cxnChg chg="add">
          <ac:chgData name="Tirth Snehal Patel" userId="S::patel.tirths@northeastern.edu::effd1a1a-c2bf-4de2-b3ea-eb408ed95697" providerId="AD" clId="Web-{0D509130-353D-4840-8772-3275E874B68D}" dt="2024-10-14T21:01:32.146" v="1029"/>
          <ac:cxnSpMkLst>
            <pc:docMk/>
            <pc:sldMk cId="977984328" sldId="259"/>
            <ac:cxnSpMk id="48" creationId="{5AB158E9-1B40-4CD6-95F0-95CA11DF7B7A}"/>
          </ac:cxnSpMkLst>
        </pc:cxnChg>
      </pc:sldChg>
      <pc:sldChg chg="addSp delSp modSp mod modClrScheme chgLayout modNotes">
        <pc:chgData name="Tirth Snehal Patel" userId="S::patel.tirths@northeastern.edu::effd1a1a-c2bf-4de2-b3ea-eb408ed95697" providerId="AD" clId="Web-{0D509130-353D-4840-8772-3275E874B68D}" dt="2024-10-14T20:26:34.834" v="976" actId="20577"/>
        <pc:sldMkLst>
          <pc:docMk/>
          <pc:sldMk cId="2696406713" sldId="260"/>
        </pc:sldMkLst>
        <pc:spChg chg="del mod ord">
          <ac:chgData name="Tirth Snehal Patel" userId="S::patel.tirths@northeastern.edu::effd1a1a-c2bf-4de2-b3ea-eb408ed95697" providerId="AD" clId="Web-{0D509130-353D-4840-8772-3275E874B68D}" dt="2024-10-14T16:27:19.528" v="337"/>
          <ac:spMkLst>
            <pc:docMk/>
            <pc:sldMk cId="2696406713" sldId="260"/>
            <ac:spMk id="2" creationId="{5F3BDED3-2BC1-383D-12EF-9645B8D47337}"/>
          </ac:spMkLst>
        </pc:spChg>
        <pc:spChg chg="del mod ord">
          <ac:chgData name="Tirth Snehal Patel" userId="S::patel.tirths@northeastern.edu::effd1a1a-c2bf-4de2-b3ea-eb408ed95697" providerId="AD" clId="Web-{0D509130-353D-4840-8772-3275E874B68D}" dt="2024-10-14T16:27:19.465" v="336"/>
          <ac:spMkLst>
            <pc:docMk/>
            <pc:sldMk cId="2696406713" sldId="260"/>
            <ac:spMk id="3" creationId="{71E49B92-5BC1-3F83-8451-1B0D79BFFD1B}"/>
          </ac:spMkLst>
        </pc:spChg>
        <pc:spChg chg="add mod">
          <ac:chgData name="Tirth Snehal Patel" userId="S::patel.tirths@northeastern.edu::effd1a1a-c2bf-4de2-b3ea-eb408ed95697" providerId="AD" clId="Web-{0D509130-353D-4840-8772-3275E874B68D}" dt="2024-10-14T20:26:34.834" v="976" actId="20577"/>
          <ac:spMkLst>
            <pc:docMk/>
            <pc:sldMk cId="2696406713" sldId="260"/>
            <ac:spMk id="5" creationId="{53BE88FB-27EF-3B9C-07FD-6BC5564125CD}"/>
          </ac:spMkLst>
        </pc:spChg>
        <pc:spChg chg="add mod">
          <ac:chgData name="Tirth Snehal Patel" userId="S::patel.tirths@northeastern.edu::effd1a1a-c2bf-4de2-b3ea-eb408ed95697" providerId="AD" clId="Web-{0D509130-353D-4840-8772-3275E874B68D}" dt="2024-10-14T18:07:19.450" v="393" actId="20577"/>
          <ac:spMkLst>
            <pc:docMk/>
            <pc:sldMk cId="2696406713" sldId="260"/>
            <ac:spMk id="7" creationId="{50B1C086-2F5E-D5CA-C9CC-08CA615DAF52}"/>
          </ac:spMkLst>
        </pc:spChg>
      </pc:sldChg>
      <pc:sldChg chg="addSp delSp modSp add ord replId">
        <pc:chgData name="Tirth Snehal Patel" userId="S::patel.tirths@northeastern.edu::effd1a1a-c2bf-4de2-b3ea-eb408ed95697" providerId="AD" clId="Web-{0D509130-353D-4840-8772-3275E874B68D}" dt="2024-10-14T16:28:33.876" v="372" actId="20577"/>
        <pc:sldMkLst>
          <pc:docMk/>
          <pc:sldMk cId="3518883661" sldId="261"/>
        </pc:sldMkLst>
        <pc:spChg chg="del">
          <ac:chgData name="Tirth Snehal Patel" userId="S::patel.tirths@northeastern.edu::effd1a1a-c2bf-4de2-b3ea-eb408ed95697" providerId="AD" clId="Web-{0D509130-353D-4840-8772-3275E874B68D}" dt="2024-10-14T16:27:34.216" v="343"/>
          <ac:spMkLst>
            <pc:docMk/>
            <pc:sldMk cId="3518883661" sldId="261"/>
            <ac:spMk id="2" creationId="{FACAA355-DB89-015A-ED74-87DC732E79F3}"/>
          </ac:spMkLst>
        </pc:spChg>
        <pc:spChg chg="del">
          <ac:chgData name="Tirth Snehal Patel" userId="S::patel.tirths@northeastern.edu::effd1a1a-c2bf-4de2-b3ea-eb408ed95697" providerId="AD" clId="Web-{0D509130-353D-4840-8772-3275E874B68D}" dt="2024-10-14T16:27:34.154" v="342"/>
          <ac:spMkLst>
            <pc:docMk/>
            <pc:sldMk cId="3518883661" sldId="261"/>
            <ac:spMk id="4" creationId="{3864A113-FE24-320A-33CE-E2BC1814B9AE}"/>
          </ac:spMkLst>
        </pc:spChg>
        <pc:spChg chg="add mod">
          <ac:chgData name="Tirth Snehal Patel" userId="S::patel.tirths@northeastern.edu::effd1a1a-c2bf-4de2-b3ea-eb408ed95697" providerId="AD" clId="Web-{0D509130-353D-4840-8772-3275E874B68D}" dt="2024-10-14T16:28:33.876" v="372" actId="20577"/>
          <ac:spMkLst>
            <pc:docMk/>
            <pc:sldMk cId="3518883661" sldId="261"/>
            <ac:spMk id="5" creationId="{AB1998A7-8D14-DB97-C5DC-5A53B0252A18}"/>
          </ac:spMkLst>
        </pc:spChg>
        <pc:spChg chg="del">
          <ac:chgData name="Tirth Snehal Patel" userId="S::patel.tirths@northeastern.edu::effd1a1a-c2bf-4de2-b3ea-eb408ed95697" providerId="AD" clId="Web-{0D509130-353D-4840-8772-3275E874B68D}" dt="2024-10-14T16:27:34.154" v="341"/>
          <ac:spMkLst>
            <pc:docMk/>
            <pc:sldMk cId="3518883661" sldId="261"/>
            <ac:spMk id="6" creationId="{17DF7D81-7634-BD3B-7B27-5875E61E6FA4}"/>
          </ac:spMkLst>
        </pc:spChg>
        <pc:spChg chg="add mod">
          <ac:chgData name="Tirth Snehal Patel" userId="S::patel.tirths@northeastern.edu::effd1a1a-c2bf-4de2-b3ea-eb408ed95697" providerId="AD" clId="Web-{0D509130-353D-4840-8772-3275E874B68D}" dt="2024-10-14T16:28:17.844" v="368" actId="1076"/>
          <ac:spMkLst>
            <pc:docMk/>
            <pc:sldMk cId="3518883661" sldId="261"/>
            <ac:spMk id="7" creationId="{A04BF985-A924-83EB-3353-59EC394443BC}"/>
          </ac:spMkLst>
        </pc:spChg>
        <pc:spChg chg="del">
          <ac:chgData name="Tirth Snehal Patel" userId="S::patel.tirths@northeastern.edu::effd1a1a-c2bf-4de2-b3ea-eb408ed95697" providerId="AD" clId="Web-{0D509130-353D-4840-8772-3275E874B68D}" dt="2024-10-14T16:27:34.154" v="340"/>
          <ac:spMkLst>
            <pc:docMk/>
            <pc:sldMk cId="3518883661" sldId="261"/>
            <ac:spMk id="9" creationId="{3B45BD95-4EB0-F942-8F4D-6FBDE88DAC09}"/>
          </ac:spMkLst>
        </pc:spChg>
      </pc:sldChg>
      <pc:sldMasterChg chg="del delSldLayout">
        <pc:chgData name="Tirth Snehal Patel" userId="S::patel.tirths@northeastern.edu::effd1a1a-c2bf-4de2-b3ea-eb408ed95697" providerId="AD" clId="Web-{0D509130-353D-4840-8772-3275E874B68D}" dt="2024-10-14T15:34:53.780" v="0"/>
        <pc:sldMasterMkLst>
          <pc:docMk/>
          <pc:sldMasterMk cId="1542555839" sldId="2147483792"/>
        </pc:sldMasterMkLst>
        <pc:sldLayoutChg chg="del">
          <pc:chgData name="Tirth Snehal Patel" userId="S::patel.tirths@northeastern.edu::effd1a1a-c2bf-4de2-b3ea-eb408ed95697" providerId="AD" clId="Web-{0D509130-353D-4840-8772-3275E874B68D}" dt="2024-10-14T15:34:53.780" v="0"/>
          <pc:sldLayoutMkLst>
            <pc:docMk/>
            <pc:sldMasterMk cId="1542555839" sldId="2147483792"/>
            <pc:sldLayoutMk cId="1315780589" sldId="2147483793"/>
          </pc:sldLayoutMkLst>
        </pc:sldLayoutChg>
        <pc:sldLayoutChg chg="del">
          <pc:chgData name="Tirth Snehal Patel" userId="S::patel.tirths@northeastern.edu::effd1a1a-c2bf-4de2-b3ea-eb408ed95697" providerId="AD" clId="Web-{0D509130-353D-4840-8772-3275E874B68D}" dt="2024-10-14T15:34:53.780" v="0"/>
          <pc:sldLayoutMkLst>
            <pc:docMk/>
            <pc:sldMasterMk cId="1542555839" sldId="2147483792"/>
            <pc:sldLayoutMk cId="616963270" sldId="2147483794"/>
          </pc:sldLayoutMkLst>
        </pc:sldLayoutChg>
        <pc:sldLayoutChg chg="del">
          <pc:chgData name="Tirth Snehal Patel" userId="S::patel.tirths@northeastern.edu::effd1a1a-c2bf-4de2-b3ea-eb408ed95697" providerId="AD" clId="Web-{0D509130-353D-4840-8772-3275E874B68D}" dt="2024-10-14T15:34:53.780" v="0"/>
          <pc:sldLayoutMkLst>
            <pc:docMk/>
            <pc:sldMasterMk cId="1542555839" sldId="2147483792"/>
            <pc:sldLayoutMk cId="3797005326" sldId="2147483795"/>
          </pc:sldLayoutMkLst>
        </pc:sldLayoutChg>
        <pc:sldLayoutChg chg="del">
          <pc:chgData name="Tirth Snehal Patel" userId="S::patel.tirths@northeastern.edu::effd1a1a-c2bf-4de2-b3ea-eb408ed95697" providerId="AD" clId="Web-{0D509130-353D-4840-8772-3275E874B68D}" dt="2024-10-14T15:34:53.780" v="0"/>
          <pc:sldLayoutMkLst>
            <pc:docMk/>
            <pc:sldMasterMk cId="1542555839" sldId="2147483792"/>
            <pc:sldLayoutMk cId="1061037203" sldId="2147483796"/>
          </pc:sldLayoutMkLst>
        </pc:sldLayoutChg>
        <pc:sldLayoutChg chg="del">
          <pc:chgData name="Tirth Snehal Patel" userId="S::patel.tirths@northeastern.edu::effd1a1a-c2bf-4de2-b3ea-eb408ed95697" providerId="AD" clId="Web-{0D509130-353D-4840-8772-3275E874B68D}" dt="2024-10-14T15:34:53.780" v="0"/>
          <pc:sldLayoutMkLst>
            <pc:docMk/>
            <pc:sldMasterMk cId="1542555839" sldId="2147483792"/>
            <pc:sldLayoutMk cId="667242304" sldId="2147483797"/>
          </pc:sldLayoutMkLst>
        </pc:sldLayoutChg>
        <pc:sldLayoutChg chg="del">
          <pc:chgData name="Tirth Snehal Patel" userId="S::patel.tirths@northeastern.edu::effd1a1a-c2bf-4de2-b3ea-eb408ed95697" providerId="AD" clId="Web-{0D509130-353D-4840-8772-3275E874B68D}" dt="2024-10-14T15:34:53.780" v="0"/>
          <pc:sldLayoutMkLst>
            <pc:docMk/>
            <pc:sldMasterMk cId="1542555839" sldId="2147483792"/>
            <pc:sldLayoutMk cId="648627966" sldId="2147483798"/>
          </pc:sldLayoutMkLst>
        </pc:sldLayoutChg>
        <pc:sldLayoutChg chg="del">
          <pc:chgData name="Tirth Snehal Patel" userId="S::patel.tirths@northeastern.edu::effd1a1a-c2bf-4de2-b3ea-eb408ed95697" providerId="AD" clId="Web-{0D509130-353D-4840-8772-3275E874B68D}" dt="2024-10-14T15:34:53.780" v="0"/>
          <pc:sldLayoutMkLst>
            <pc:docMk/>
            <pc:sldMasterMk cId="1542555839" sldId="2147483792"/>
            <pc:sldLayoutMk cId="4072947097" sldId="2147483799"/>
          </pc:sldLayoutMkLst>
        </pc:sldLayoutChg>
        <pc:sldLayoutChg chg="del">
          <pc:chgData name="Tirth Snehal Patel" userId="S::patel.tirths@northeastern.edu::effd1a1a-c2bf-4de2-b3ea-eb408ed95697" providerId="AD" clId="Web-{0D509130-353D-4840-8772-3275E874B68D}" dt="2024-10-14T15:34:53.780" v="0"/>
          <pc:sldLayoutMkLst>
            <pc:docMk/>
            <pc:sldMasterMk cId="1542555839" sldId="2147483792"/>
            <pc:sldLayoutMk cId="3111554711" sldId="2147483800"/>
          </pc:sldLayoutMkLst>
        </pc:sldLayoutChg>
        <pc:sldLayoutChg chg="del">
          <pc:chgData name="Tirth Snehal Patel" userId="S::patel.tirths@northeastern.edu::effd1a1a-c2bf-4de2-b3ea-eb408ed95697" providerId="AD" clId="Web-{0D509130-353D-4840-8772-3275E874B68D}" dt="2024-10-14T15:34:53.780" v="0"/>
          <pc:sldLayoutMkLst>
            <pc:docMk/>
            <pc:sldMasterMk cId="1542555839" sldId="2147483792"/>
            <pc:sldLayoutMk cId="767208169" sldId="2147483801"/>
          </pc:sldLayoutMkLst>
        </pc:sldLayoutChg>
        <pc:sldLayoutChg chg="del">
          <pc:chgData name="Tirth Snehal Patel" userId="S::patel.tirths@northeastern.edu::effd1a1a-c2bf-4de2-b3ea-eb408ed95697" providerId="AD" clId="Web-{0D509130-353D-4840-8772-3275E874B68D}" dt="2024-10-14T15:34:53.780" v="0"/>
          <pc:sldLayoutMkLst>
            <pc:docMk/>
            <pc:sldMasterMk cId="1542555839" sldId="2147483792"/>
            <pc:sldLayoutMk cId="3609777880" sldId="2147483802"/>
          </pc:sldLayoutMkLst>
        </pc:sldLayoutChg>
        <pc:sldLayoutChg chg="del">
          <pc:chgData name="Tirth Snehal Patel" userId="S::patel.tirths@northeastern.edu::effd1a1a-c2bf-4de2-b3ea-eb408ed95697" providerId="AD" clId="Web-{0D509130-353D-4840-8772-3275E874B68D}" dt="2024-10-14T15:34:53.780" v="0"/>
          <pc:sldLayoutMkLst>
            <pc:docMk/>
            <pc:sldMasterMk cId="1542555839" sldId="2147483792"/>
            <pc:sldLayoutMk cId="1269057222" sldId="2147483803"/>
          </pc:sldLayoutMkLst>
        </pc:sldLayoutChg>
      </pc:sldMasterChg>
      <pc:sldMasterChg chg="add del addSldLayout delSldLayout modSldLayout">
        <pc:chgData name="Tirth Snehal Patel" userId="S::patel.tirths@northeastern.edu::effd1a1a-c2bf-4de2-b3ea-eb408ed95697" providerId="AD" clId="Web-{0D509130-353D-4840-8772-3275E874B68D}" dt="2024-10-14T16:07:24.786" v="217"/>
        <pc:sldMasterMkLst>
          <pc:docMk/>
          <pc:sldMasterMk cId="3853334684" sldId="2147483804"/>
        </pc:sldMasterMkLst>
        <pc:sldLayoutChg chg="add del mod replId">
          <pc:chgData name="Tirth Snehal Patel" userId="S::patel.tirths@northeastern.edu::effd1a1a-c2bf-4de2-b3ea-eb408ed95697" providerId="AD" clId="Web-{0D509130-353D-4840-8772-3275E874B68D}" dt="2024-10-14T16:07:24.786" v="217"/>
          <pc:sldLayoutMkLst>
            <pc:docMk/>
            <pc:sldMasterMk cId="3853334684" sldId="2147483804"/>
            <pc:sldLayoutMk cId="3167288314" sldId="2147483805"/>
          </pc:sldLayoutMkLst>
        </pc:sldLayoutChg>
        <pc:sldLayoutChg chg="add del mod replId">
          <pc:chgData name="Tirth Snehal Patel" userId="S::patel.tirths@northeastern.edu::effd1a1a-c2bf-4de2-b3ea-eb408ed95697" providerId="AD" clId="Web-{0D509130-353D-4840-8772-3275E874B68D}" dt="2024-10-14T16:07:24.786" v="217"/>
          <pc:sldLayoutMkLst>
            <pc:docMk/>
            <pc:sldMasterMk cId="3853334684" sldId="2147483804"/>
            <pc:sldLayoutMk cId="447970566" sldId="2147483806"/>
          </pc:sldLayoutMkLst>
        </pc:sldLayoutChg>
        <pc:sldLayoutChg chg="add del mod replId">
          <pc:chgData name="Tirth Snehal Patel" userId="S::patel.tirths@northeastern.edu::effd1a1a-c2bf-4de2-b3ea-eb408ed95697" providerId="AD" clId="Web-{0D509130-353D-4840-8772-3275E874B68D}" dt="2024-10-14T16:07:24.786" v="217"/>
          <pc:sldLayoutMkLst>
            <pc:docMk/>
            <pc:sldMasterMk cId="3853334684" sldId="2147483804"/>
            <pc:sldLayoutMk cId="391716215" sldId="2147483807"/>
          </pc:sldLayoutMkLst>
        </pc:sldLayoutChg>
        <pc:sldLayoutChg chg="add del mod replId">
          <pc:chgData name="Tirth Snehal Patel" userId="S::patel.tirths@northeastern.edu::effd1a1a-c2bf-4de2-b3ea-eb408ed95697" providerId="AD" clId="Web-{0D509130-353D-4840-8772-3275E874B68D}" dt="2024-10-14T16:07:24.786" v="217"/>
          <pc:sldLayoutMkLst>
            <pc:docMk/>
            <pc:sldMasterMk cId="3853334684" sldId="2147483804"/>
            <pc:sldLayoutMk cId="3816086249" sldId="2147483808"/>
          </pc:sldLayoutMkLst>
        </pc:sldLayoutChg>
        <pc:sldLayoutChg chg="add del mod replId">
          <pc:chgData name="Tirth Snehal Patel" userId="S::patel.tirths@northeastern.edu::effd1a1a-c2bf-4de2-b3ea-eb408ed95697" providerId="AD" clId="Web-{0D509130-353D-4840-8772-3275E874B68D}" dt="2024-10-14T16:07:24.786" v="217"/>
          <pc:sldLayoutMkLst>
            <pc:docMk/>
            <pc:sldMasterMk cId="3853334684" sldId="2147483804"/>
            <pc:sldLayoutMk cId="1284535225" sldId="2147483809"/>
          </pc:sldLayoutMkLst>
        </pc:sldLayoutChg>
        <pc:sldLayoutChg chg="add del mod replId">
          <pc:chgData name="Tirth Snehal Patel" userId="S::patel.tirths@northeastern.edu::effd1a1a-c2bf-4de2-b3ea-eb408ed95697" providerId="AD" clId="Web-{0D509130-353D-4840-8772-3275E874B68D}" dt="2024-10-14T16:07:24.786" v="217"/>
          <pc:sldLayoutMkLst>
            <pc:docMk/>
            <pc:sldMasterMk cId="3853334684" sldId="2147483804"/>
            <pc:sldLayoutMk cId="650050438" sldId="2147483810"/>
          </pc:sldLayoutMkLst>
        </pc:sldLayoutChg>
        <pc:sldLayoutChg chg="add del mod replId">
          <pc:chgData name="Tirth Snehal Patel" userId="S::patel.tirths@northeastern.edu::effd1a1a-c2bf-4de2-b3ea-eb408ed95697" providerId="AD" clId="Web-{0D509130-353D-4840-8772-3275E874B68D}" dt="2024-10-14T16:07:24.786" v="217"/>
          <pc:sldLayoutMkLst>
            <pc:docMk/>
            <pc:sldMasterMk cId="3853334684" sldId="2147483804"/>
            <pc:sldLayoutMk cId="1785785607" sldId="2147483811"/>
          </pc:sldLayoutMkLst>
        </pc:sldLayoutChg>
        <pc:sldLayoutChg chg="add del mod replId">
          <pc:chgData name="Tirth Snehal Patel" userId="S::patel.tirths@northeastern.edu::effd1a1a-c2bf-4de2-b3ea-eb408ed95697" providerId="AD" clId="Web-{0D509130-353D-4840-8772-3275E874B68D}" dt="2024-10-14T16:07:24.786" v="217"/>
          <pc:sldLayoutMkLst>
            <pc:docMk/>
            <pc:sldMasterMk cId="3853334684" sldId="2147483804"/>
            <pc:sldLayoutMk cId="2035280777" sldId="2147483812"/>
          </pc:sldLayoutMkLst>
        </pc:sldLayoutChg>
        <pc:sldLayoutChg chg="add del mod replId">
          <pc:chgData name="Tirth Snehal Patel" userId="S::patel.tirths@northeastern.edu::effd1a1a-c2bf-4de2-b3ea-eb408ed95697" providerId="AD" clId="Web-{0D509130-353D-4840-8772-3275E874B68D}" dt="2024-10-14T16:07:24.786" v="217"/>
          <pc:sldLayoutMkLst>
            <pc:docMk/>
            <pc:sldMasterMk cId="3853334684" sldId="2147483804"/>
            <pc:sldLayoutMk cId="1705589413" sldId="2147483813"/>
          </pc:sldLayoutMkLst>
        </pc:sldLayoutChg>
        <pc:sldLayoutChg chg="add del mod replId">
          <pc:chgData name="Tirth Snehal Patel" userId="S::patel.tirths@northeastern.edu::effd1a1a-c2bf-4de2-b3ea-eb408ed95697" providerId="AD" clId="Web-{0D509130-353D-4840-8772-3275E874B68D}" dt="2024-10-14T16:07:24.786" v="217"/>
          <pc:sldLayoutMkLst>
            <pc:docMk/>
            <pc:sldMasterMk cId="3853334684" sldId="2147483804"/>
            <pc:sldLayoutMk cId="4223728379" sldId="2147483814"/>
          </pc:sldLayoutMkLst>
        </pc:sldLayoutChg>
        <pc:sldLayoutChg chg="add del mod replId">
          <pc:chgData name="Tirth Snehal Patel" userId="S::patel.tirths@northeastern.edu::effd1a1a-c2bf-4de2-b3ea-eb408ed95697" providerId="AD" clId="Web-{0D509130-353D-4840-8772-3275E874B68D}" dt="2024-10-14T16:07:24.786" v="217"/>
          <pc:sldLayoutMkLst>
            <pc:docMk/>
            <pc:sldMasterMk cId="3853334684" sldId="2147483804"/>
            <pc:sldLayoutMk cId="3861678967" sldId="2147483815"/>
          </pc:sldLayoutMkLst>
        </pc:sldLayoutChg>
      </pc:sldMasterChg>
      <pc:sldMasterChg chg="add del addSldLayout delSldLayout modSldLayout">
        <pc:chgData name="Tirth Snehal Patel" userId="S::patel.tirths@northeastern.edu::effd1a1a-c2bf-4de2-b3ea-eb408ed95697" providerId="AD" clId="Web-{0D509130-353D-4840-8772-3275E874B68D}" dt="2024-10-14T16:07:30.833" v="218"/>
        <pc:sldMasterMkLst>
          <pc:docMk/>
          <pc:sldMasterMk cId="3864906534" sldId="2147483816"/>
        </pc:sldMasterMkLst>
        <pc:sldLayoutChg chg="add del mod replId">
          <pc:chgData name="Tirth Snehal Patel" userId="S::patel.tirths@northeastern.edu::effd1a1a-c2bf-4de2-b3ea-eb408ed95697" providerId="AD" clId="Web-{0D509130-353D-4840-8772-3275E874B68D}" dt="2024-10-14T16:07:30.833" v="218"/>
          <pc:sldLayoutMkLst>
            <pc:docMk/>
            <pc:sldMasterMk cId="3864906534" sldId="2147483816"/>
            <pc:sldLayoutMk cId="307590885" sldId="2147483817"/>
          </pc:sldLayoutMkLst>
        </pc:sldLayoutChg>
        <pc:sldLayoutChg chg="add del mod replId">
          <pc:chgData name="Tirth Snehal Patel" userId="S::patel.tirths@northeastern.edu::effd1a1a-c2bf-4de2-b3ea-eb408ed95697" providerId="AD" clId="Web-{0D509130-353D-4840-8772-3275E874B68D}" dt="2024-10-14T16:07:30.833" v="218"/>
          <pc:sldLayoutMkLst>
            <pc:docMk/>
            <pc:sldMasterMk cId="3864906534" sldId="2147483816"/>
            <pc:sldLayoutMk cId="4124246357" sldId="2147483818"/>
          </pc:sldLayoutMkLst>
        </pc:sldLayoutChg>
        <pc:sldLayoutChg chg="add del mod replId">
          <pc:chgData name="Tirth Snehal Patel" userId="S::patel.tirths@northeastern.edu::effd1a1a-c2bf-4de2-b3ea-eb408ed95697" providerId="AD" clId="Web-{0D509130-353D-4840-8772-3275E874B68D}" dt="2024-10-14T16:07:30.833" v="218"/>
          <pc:sldLayoutMkLst>
            <pc:docMk/>
            <pc:sldMasterMk cId="3864906534" sldId="2147483816"/>
            <pc:sldLayoutMk cId="3218732629" sldId="2147483819"/>
          </pc:sldLayoutMkLst>
        </pc:sldLayoutChg>
        <pc:sldLayoutChg chg="add del mod replId">
          <pc:chgData name="Tirth Snehal Patel" userId="S::patel.tirths@northeastern.edu::effd1a1a-c2bf-4de2-b3ea-eb408ed95697" providerId="AD" clId="Web-{0D509130-353D-4840-8772-3275E874B68D}" dt="2024-10-14T16:07:30.833" v="218"/>
          <pc:sldLayoutMkLst>
            <pc:docMk/>
            <pc:sldMasterMk cId="3864906534" sldId="2147483816"/>
            <pc:sldLayoutMk cId="3652395430" sldId="2147483820"/>
          </pc:sldLayoutMkLst>
        </pc:sldLayoutChg>
        <pc:sldLayoutChg chg="add del mod replId">
          <pc:chgData name="Tirth Snehal Patel" userId="S::patel.tirths@northeastern.edu::effd1a1a-c2bf-4de2-b3ea-eb408ed95697" providerId="AD" clId="Web-{0D509130-353D-4840-8772-3275E874B68D}" dt="2024-10-14T16:07:30.833" v="218"/>
          <pc:sldLayoutMkLst>
            <pc:docMk/>
            <pc:sldMasterMk cId="3864906534" sldId="2147483816"/>
            <pc:sldLayoutMk cId="779509413" sldId="2147483821"/>
          </pc:sldLayoutMkLst>
        </pc:sldLayoutChg>
        <pc:sldLayoutChg chg="add del mod replId">
          <pc:chgData name="Tirth Snehal Patel" userId="S::patel.tirths@northeastern.edu::effd1a1a-c2bf-4de2-b3ea-eb408ed95697" providerId="AD" clId="Web-{0D509130-353D-4840-8772-3275E874B68D}" dt="2024-10-14T16:07:30.833" v="218"/>
          <pc:sldLayoutMkLst>
            <pc:docMk/>
            <pc:sldMasterMk cId="3864906534" sldId="2147483816"/>
            <pc:sldLayoutMk cId="2524896101" sldId="2147483822"/>
          </pc:sldLayoutMkLst>
        </pc:sldLayoutChg>
        <pc:sldLayoutChg chg="add del mod replId">
          <pc:chgData name="Tirth Snehal Patel" userId="S::patel.tirths@northeastern.edu::effd1a1a-c2bf-4de2-b3ea-eb408ed95697" providerId="AD" clId="Web-{0D509130-353D-4840-8772-3275E874B68D}" dt="2024-10-14T16:07:30.833" v="218"/>
          <pc:sldLayoutMkLst>
            <pc:docMk/>
            <pc:sldMasterMk cId="3864906534" sldId="2147483816"/>
            <pc:sldLayoutMk cId="4085297129" sldId="2147483823"/>
          </pc:sldLayoutMkLst>
        </pc:sldLayoutChg>
        <pc:sldLayoutChg chg="add del mod replId">
          <pc:chgData name="Tirth Snehal Patel" userId="S::patel.tirths@northeastern.edu::effd1a1a-c2bf-4de2-b3ea-eb408ed95697" providerId="AD" clId="Web-{0D509130-353D-4840-8772-3275E874B68D}" dt="2024-10-14T16:07:30.833" v="218"/>
          <pc:sldLayoutMkLst>
            <pc:docMk/>
            <pc:sldMasterMk cId="3864906534" sldId="2147483816"/>
            <pc:sldLayoutMk cId="2061676240" sldId="2147483824"/>
          </pc:sldLayoutMkLst>
        </pc:sldLayoutChg>
        <pc:sldLayoutChg chg="add del mod replId">
          <pc:chgData name="Tirth Snehal Patel" userId="S::patel.tirths@northeastern.edu::effd1a1a-c2bf-4de2-b3ea-eb408ed95697" providerId="AD" clId="Web-{0D509130-353D-4840-8772-3275E874B68D}" dt="2024-10-14T16:07:30.833" v="218"/>
          <pc:sldLayoutMkLst>
            <pc:docMk/>
            <pc:sldMasterMk cId="3864906534" sldId="2147483816"/>
            <pc:sldLayoutMk cId="2747714273" sldId="2147483825"/>
          </pc:sldLayoutMkLst>
        </pc:sldLayoutChg>
        <pc:sldLayoutChg chg="add del mod replId">
          <pc:chgData name="Tirth Snehal Patel" userId="S::patel.tirths@northeastern.edu::effd1a1a-c2bf-4de2-b3ea-eb408ed95697" providerId="AD" clId="Web-{0D509130-353D-4840-8772-3275E874B68D}" dt="2024-10-14T16:07:30.833" v="218"/>
          <pc:sldLayoutMkLst>
            <pc:docMk/>
            <pc:sldMasterMk cId="3864906534" sldId="2147483816"/>
            <pc:sldLayoutMk cId="394717285" sldId="2147483826"/>
          </pc:sldLayoutMkLst>
        </pc:sldLayoutChg>
        <pc:sldLayoutChg chg="add del mod replId">
          <pc:chgData name="Tirth Snehal Patel" userId="S::patel.tirths@northeastern.edu::effd1a1a-c2bf-4de2-b3ea-eb408ed95697" providerId="AD" clId="Web-{0D509130-353D-4840-8772-3275E874B68D}" dt="2024-10-14T16:07:30.833" v="218"/>
          <pc:sldLayoutMkLst>
            <pc:docMk/>
            <pc:sldMasterMk cId="3864906534" sldId="2147483816"/>
            <pc:sldLayoutMk cId="2796853652" sldId="2147483827"/>
          </pc:sldLayoutMkLst>
        </pc:sldLayoutChg>
      </pc:sldMasterChg>
      <pc:sldMasterChg chg="add del addSldLayout delSldLayout modSldLayout">
        <pc:chgData name="Tirth Snehal Patel" userId="S::patel.tirths@northeastern.edu::effd1a1a-c2bf-4de2-b3ea-eb408ed95697" providerId="AD" clId="Web-{0D509130-353D-4840-8772-3275E874B68D}" dt="2024-10-14T16:07:36.943" v="219"/>
        <pc:sldMasterMkLst>
          <pc:docMk/>
          <pc:sldMasterMk cId="973315768" sldId="2147483828"/>
        </pc:sldMasterMkLst>
        <pc:sldLayoutChg chg="add del mod replId">
          <pc:chgData name="Tirth Snehal Patel" userId="S::patel.tirths@northeastern.edu::effd1a1a-c2bf-4de2-b3ea-eb408ed95697" providerId="AD" clId="Web-{0D509130-353D-4840-8772-3275E874B68D}" dt="2024-10-14T16:07:36.943" v="219"/>
          <pc:sldLayoutMkLst>
            <pc:docMk/>
            <pc:sldMasterMk cId="973315768" sldId="2147483828"/>
            <pc:sldLayoutMk cId="3345052891" sldId="2147483829"/>
          </pc:sldLayoutMkLst>
        </pc:sldLayoutChg>
        <pc:sldLayoutChg chg="add del mod replId">
          <pc:chgData name="Tirth Snehal Patel" userId="S::patel.tirths@northeastern.edu::effd1a1a-c2bf-4de2-b3ea-eb408ed95697" providerId="AD" clId="Web-{0D509130-353D-4840-8772-3275E874B68D}" dt="2024-10-14T16:07:36.943" v="219"/>
          <pc:sldLayoutMkLst>
            <pc:docMk/>
            <pc:sldMasterMk cId="973315768" sldId="2147483828"/>
            <pc:sldLayoutMk cId="3306359070" sldId="2147483830"/>
          </pc:sldLayoutMkLst>
        </pc:sldLayoutChg>
        <pc:sldLayoutChg chg="add del mod replId">
          <pc:chgData name="Tirth Snehal Patel" userId="S::patel.tirths@northeastern.edu::effd1a1a-c2bf-4de2-b3ea-eb408ed95697" providerId="AD" clId="Web-{0D509130-353D-4840-8772-3275E874B68D}" dt="2024-10-14T16:07:36.943" v="219"/>
          <pc:sldLayoutMkLst>
            <pc:docMk/>
            <pc:sldMasterMk cId="973315768" sldId="2147483828"/>
            <pc:sldLayoutMk cId="1673444859" sldId="2147483831"/>
          </pc:sldLayoutMkLst>
        </pc:sldLayoutChg>
        <pc:sldLayoutChg chg="add del mod replId">
          <pc:chgData name="Tirth Snehal Patel" userId="S::patel.tirths@northeastern.edu::effd1a1a-c2bf-4de2-b3ea-eb408ed95697" providerId="AD" clId="Web-{0D509130-353D-4840-8772-3275E874B68D}" dt="2024-10-14T16:07:36.943" v="219"/>
          <pc:sldLayoutMkLst>
            <pc:docMk/>
            <pc:sldMasterMk cId="973315768" sldId="2147483828"/>
            <pc:sldLayoutMk cId="2171169441" sldId="2147483832"/>
          </pc:sldLayoutMkLst>
        </pc:sldLayoutChg>
        <pc:sldLayoutChg chg="add del mod replId">
          <pc:chgData name="Tirth Snehal Patel" userId="S::patel.tirths@northeastern.edu::effd1a1a-c2bf-4de2-b3ea-eb408ed95697" providerId="AD" clId="Web-{0D509130-353D-4840-8772-3275E874B68D}" dt="2024-10-14T16:07:36.943" v="219"/>
          <pc:sldLayoutMkLst>
            <pc:docMk/>
            <pc:sldMasterMk cId="973315768" sldId="2147483828"/>
            <pc:sldLayoutMk cId="4125021444" sldId="2147483833"/>
          </pc:sldLayoutMkLst>
        </pc:sldLayoutChg>
        <pc:sldLayoutChg chg="add del mod replId">
          <pc:chgData name="Tirth Snehal Patel" userId="S::patel.tirths@northeastern.edu::effd1a1a-c2bf-4de2-b3ea-eb408ed95697" providerId="AD" clId="Web-{0D509130-353D-4840-8772-3275E874B68D}" dt="2024-10-14T16:07:36.943" v="219"/>
          <pc:sldLayoutMkLst>
            <pc:docMk/>
            <pc:sldMasterMk cId="973315768" sldId="2147483828"/>
            <pc:sldLayoutMk cId="1277934786" sldId="2147483834"/>
          </pc:sldLayoutMkLst>
        </pc:sldLayoutChg>
        <pc:sldLayoutChg chg="add del mod replId">
          <pc:chgData name="Tirth Snehal Patel" userId="S::patel.tirths@northeastern.edu::effd1a1a-c2bf-4de2-b3ea-eb408ed95697" providerId="AD" clId="Web-{0D509130-353D-4840-8772-3275E874B68D}" dt="2024-10-14T16:07:36.943" v="219"/>
          <pc:sldLayoutMkLst>
            <pc:docMk/>
            <pc:sldMasterMk cId="973315768" sldId="2147483828"/>
            <pc:sldLayoutMk cId="1169674806" sldId="2147483835"/>
          </pc:sldLayoutMkLst>
        </pc:sldLayoutChg>
        <pc:sldLayoutChg chg="add del mod replId">
          <pc:chgData name="Tirth Snehal Patel" userId="S::patel.tirths@northeastern.edu::effd1a1a-c2bf-4de2-b3ea-eb408ed95697" providerId="AD" clId="Web-{0D509130-353D-4840-8772-3275E874B68D}" dt="2024-10-14T16:07:36.943" v="219"/>
          <pc:sldLayoutMkLst>
            <pc:docMk/>
            <pc:sldMasterMk cId="973315768" sldId="2147483828"/>
            <pc:sldLayoutMk cId="2874161348" sldId="2147483836"/>
          </pc:sldLayoutMkLst>
        </pc:sldLayoutChg>
        <pc:sldLayoutChg chg="add del mod replId">
          <pc:chgData name="Tirth Snehal Patel" userId="S::patel.tirths@northeastern.edu::effd1a1a-c2bf-4de2-b3ea-eb408ed95697" providerId="AD" clId="Web-{0D509130-353D-4840-8772-3275E874B68D}" dt="2024-10-14T16:07:36.943" v="219"/>
          <pc:sldLayoutMkLst>
            <pc:docMk/>
            <pc:sldMasterMk cId="973315768" sldId="2147483828"/>
            <pc:sldLayoutMk cId="906894602" sldId="2147483837"/>
          </pc:sldLayoutMkLst>
        </pc:sldLayoutChg>
        <pc:sldLayoutChg chg="add del mod replId">
          <pc:chgData name="Tirth Snehal Patel" userId="S::patel.tirths@northeastern.edu::effd1a1a-c2bf-4de2-b3ea-eb408ed95697" providerId="AD" clId="Web-{0D509130-353D-4840-8772-3275E874B68D}" dt="2024-10-14T16:07:36.943" v="219"/>
          <pc:sldLayoutMkLst>
            <pc:docMk/>
            <pc:sldMasterMk cId="973315768" sldId="2147483828"/>
            <pc:sldLayoutMk cId="1278845826" sldId="2147483838"/>
          </pc:sldLayoutMkLst>
        </pc:sldLayoutChg>
        <pc:sldLayoutChg chg="add del mod replId">
          <pc:chgData name="Tirth Snehal Patel" userId="S::patel.tirths@northeastern.edu::effd1a1a-c2bf-4de2-b3ea-eb408ed95697" providerId="AD" clId="Web-{0D509130-353D-4840-8772-3275E874B68D}" dt="2024-10-14T16:07:36.943" v="219"/>
          <pc:sldLayoutMkLst>
            <pc:docMk/>
            <pc:sldMasterMk cId="973315768" sldId="2147483828"/>
            <pc:sldLayoutMk cId="3796754120" sldId="2147483839"/>
          </pc:sldLayoutMkLst>
        </pc:sldLayoutChg>
      </pc:sldMasterChg>
      <pc:sldMasterChg chg="add del addSldLayout delSldLayout modSldLayout">
        <pc:chgData name="Tirth Snehal Patel" userId="S::patel.tirths@northeastern.edu::effd1a1a-c2bf-4de2-b3ea-eb408ed95697" providerId="AD" clId="Web-{0D509130-353D-4840-8772-3275E874B68D}" dt="2024-10-14T16:07:40.193" v="220"/>
        <pc:sldMasterMkLst>
          <pc:docMk/>
          <pc:sldMasterMk cId="377665787" sldId="2147483840"/>
        </pc:sldMasterMkLst>
        <pc:sldLayoutChg chg="add del mod replId">
          <pc:chgData name="Tirth Snehal Patel" userId="S::patel.tirths@northeastern.edu::effd1a1a-c2bf-4de2-b3ea-eb408ed95697" providerId="AD" clId="Web-{0D509130-353D-4840-8772-3275E874B68D}" dt="2024-10-14T16:07:40.193" v="220"/>
          <pc:sldLayoutMkLst>
            <pc:docMk/>
            <pc:sldMasterMk cId="377665787" sldId="2147483840"/>
            <pc:sldLayoutMk cId="2868060667" sldId="2147483841"/>
          </pc:sldLayoutMkLst>
        </pc:sldLayoutChg>
        <pc:sldLayoutChg chg="add del mod replId">
          <pc:chgData name="Tirth Snehal Patel" userId="S::patel.tirths@northeastern.edu::effd1a1a-c2bf-4de2-b3ea-eb408ed95697" providerId="AD" clId="Web-{0D509130-353D-4840-8772-3275E874B68D}" dt="2024-10-14T16:07:40.193" v="220"/>
          <pc:sldLayoutMkLst>
            <pc:docMk/>
            <pc:sldMasterMk cId="377665787" sldId="2147483840"/>
            <pc:sldLayoutMk cId="2475605250" sldId="2147483842"/>
          </pc:sldLayoutMkLst>
        </pc:sldLayoutChg>
        <pc:sldLayoutChg chg="add del mod replId">
          <pc:chgData name="Tirth Snehal Patel" userId="S::patel.tirths@northeastern.edu::effd1a1a-c2bf-4de2-b3ea-eb408ed95697" providerId="AD" clId="Web-{0D509130-353D-4840-8772-3275E874B68D}" dt="2024-10-14T16:07:40.193" v="220"/>
          <pc:sldLayoutMkLst>
            <pc:docMk/>
            <pc:sldMasterMk cId="377665787" sldId="2147483840"/>
            <pc:sldLayoutMk cId="1548887914" sldId="2147483843"/>
          </pc:sldLayoutMkLst>
        </pc:sldLayoutChg>
        <pc:sldLayoutChg chg="add del mod replId">
          <pc:chgData name="Tirth Snehal Patel" userId="S::patel.tirths@northeastern.edu::effd1a1a-c2bf-4de2-b3ea-eb408ed95697" providerId="AD" clId="Web-{0D509130-353D-4840-8772-3275E874B68D}" dt="2024-10-14T16:07:40.193" v="220"/>
          <pc:sldLayoutMkLst>
            <pc:docMk/>
            <pc:sldMasterMk cId="377665787" sldId="2147483840"/>
            <pc:sldLayoutMk cId="1554200652" sldId="2147483844"/>
          </pc:sldLayoutMkLst>
        </pc:sldLayoutChg>
        <pc:sldLayoutChg chg="add del mod replId">
          <pc:chgData name="Tirth Snehal Patel" userId="S::patel.tirths@northeastern.edu::effd1a1a-c2bf-4de2-b3ea-eb408ed95697" providerId="AD" clId="Web-{0D509130-353D-4840-8772-3275E874B68D}" dt="2024-10-14T16:07:40.193" v="220"/>
          <pc:sldLayoutMkLst>
            <pc:docMk/>
            <pc:sldMasterMk cId="377665787" sldId="2147483840"/>
            <pc:sldLayoutMk cId="3374674421" sldId="2147483845"/>
          </pc:sldLayoutMkLst>
        </pc:sldLayoutChg>
        <pc:sldLayoutChg chg="add del mod replId">
          <pc:chgData name="Tirth Snehal Patel" userId="S::patel.tirths@northeastern.edu::effd1a1a-c2bf-4de2-b3ea-eb408ed95697" providerId="AD" clId="Web-{0D509130-353D-4840-8772-3275E874B68D}" dt="2024-10-14T16:07:40.193" v="220"/>
          <pc:sldLayoutMkLst>
            <pc:docMk/>
            <pc:sldMasterMk cId="377665787" sldId="2147483840"/>
            <pc:sldLayoutMk cId="1541706763" sldId="2147483846"/>
          </pc:sldLayoutMkLst>
        </pc:sldLayoutChg>
        <pc:sldLayoutChg chg="add del mod replId">
          <pc:chgData name="Tirth Snehal Patel" userId="S::patel.tirths@northeastern.edu::effd1a1a-c2bf-4de2-b3ea-eb408ed95697" providerId="AD" clId="Web-{0D509130-353D-4840-8772-3275E874B68D}" dt="2024-10-14T16:07:40.193" v="220"/>
          <pc:sldLayoutMkLst>
            <pc:docMk/>
            <pc:sldMasterMk cId="377665787" sldId="2147483840"/>
            <pc:sldLayoutMk cId="2203684940" sldId="2147483847"/>
          </pc:sldLayoutMkLst>
        </pc:sldLayoutChg>
        <pc:sldLayoutChg chg="add del mod replId">
          <pc:chgData name="Tirth Snehal Patel" userId="S::patel.tirths@northeastern.edu::effd1a1a-c2bf-4de2-b3ea-eb408ed95697" providerId="AD" clId="Web-{0D509130-353D-4840-8772-3275E874B68D}" dt="2024-10-14T16:07:40.193" v="220"/>
          <pc:sldLayoutMkLst>
            <pc:docMk/>
            <pc:sldMasterMk cId="377665787" sldId="2147483840"/>
            <pc:sldLayoutMk cId="2431669409" sldId="2147483848"/>
          </pc:sldLayoutMkLst>
        </pc:sldLayoutChg>
        <pc:sldLayoutChg chg="add del mod replId">
          <pc:chgData name="Tirth Snehal Patel" userId="S::patel.tirths@northeastern.edu::effd1a1a-c2bf-4de2-b3ea-eb408ed95697" providerId="AD" clId="Web-{0D509130-353D-4840-8772-3275E874B68D}" dt="2024-10-14T16:07:40.193" v="220"/>
          <pc:sldLayoutMkLst>
            <pc:docMk/>
            <pc:sldMasterMk cId="377665787" sldId="2147483840"/>
            <pc:sldLayoutMk cId="2139126679" sldId="2147483849"/>
          </pc:sldLayoutMkLst>
        </pc:sldLayoutChg>
        <pc:sldLayoutChg chg="add del mod replId">
          <pc:chgData name="Tirth Snehal Patel" userId="S::patel.tirths@northeastern.edu::effd1a1a-c2bf-4de2-b3ea-eb408ed95697" providerId="AD" clId="Web-{0D509130-353D-4840-8772-3275E874B68D}" dt="2024-10-14T16:07:40.193" v="220"/>
          <pc:sldLayoutMkLst>
            <pc:docMk/>
            <pc:sldMasterMk cId="377665787" sldId="2147483840"/>
            <pc:sldLayoutMk cId="227290288" sldId="2147483850"/>
          </pc:sldLayoutMkLst>
        </pc:sldLayoutChg>
        <pc:sldLayoutChg chg="add del mod replId">
          <pc:chgData name="Tirth Snehal Patel" userId="S::patel.tirths@northeastern.edu::effd1a1a-c2bf-4de2-b3ea-eb408ed95697" providerId="AD" clId="Web-{0D509130-353D-4840-8772-3275E874B68D}" dt="2024-10-14T16:07:40.193" v="220"/>
          <pc:sldLayoutMkLst>
            <pc:docMk/>
            <pc:sldMasterMk cId="377665787" sldId="2147483840"/>
            <pc:sldLayoutMk cId="564427266" sldId="2147483851"/>
          </pc:sldLayoutMkLst>
        </pc:sldLayoutChg>
      </pc:sldMasterChg>
      <pc:sldMasterChg chg="add del addSldLayout delSldLayout modSldLayout">
        <pc:chgData name="Tirth Snehal Patel" userId="S::patel.tirths@northeastern.edu::effd1a1a-c2bf-4de2-b3ea-eb408ed95697" providerId="AD" clId="Web-{0D509130-353D-4840-8772-3275E874B68D}" dt="2024-10-14T16:07:48.131" v="221"/>
        <pc:sldMasterMkLst>
          <pc:docMk/>
          <pc:sldMasterMk cId="1129165534" sldId="2147483852"/>
        </pc:sldMasterMkLst>
        <pc:sldLayoutChg chg="add del mod replId">
          <pc:chgData name="Tirth Snehal Patel" userId="S::patel.tirths@northeastern.edu::effd1a1a-c2bf-4de2-b3ea-eb408ed95697" providerId="AD" clId="Web-{0D509130-353D-4840-8772-3275E874B68D}" dt="2024-10-14T16:07:48.131" v="221"/>
          <pc:sldLayoutMkLst>
            <pc:docMk/>
            <pc:sldMasterMk cId="1129165534" sldId="2147483852"/>
            <pc:sldLayoutMk cId="1869176980" sldId="2147483853"/>
          </pc:sldLayoutMkLst>
        </pc:sldLayoutChg>
        <pc:sldLayoutChg chg="add del mod replId">
          <pc:chgData name="Tirth Snehal Patel" userId="S::patel.tirths@northeastern.edu::effd1a1a-c2bf-4de2-b3ea-eb408ed95697" providerId="AD" clId="Web-{0D509130-353D-4840-8772-3275E874B68D}" dt="2024-10-14T16:07:48.131" v="221"/>
          <pc:sldLayoutMkLst>
            <pc:docMk/>
            <pc:sldMasterMk cId="1129165534" sldId="2147483852"/>
            <pc:sldLayoutMk cId="4164281285" sldId="2147483854"/>
          </pc:sldLayoutMkLst>
        </pc:sldLayoutChg>
        <pc:sldLayoutChg chg="add del mod replId">
          <pc:chgData name="Tirth Snehal Patel" userId="S::patel.tirths@northeastern.edu::effd1a1a-c2bf-4de2-b3ea-eb408ed95697" providerId="AD" clId="Web-{0D509130-353D-4840-8772-3275E874B68D}" dt="2024-10-14T16:07:48.131" v="221"/>
          <pc:sldLayoutMkLst>
            <pc:docMk/>
            <pc:sldMasterMk cId="1129165534" sldId="2147483852"/>
            <pc:sldLayoutMk cId="1675177868" sldId="2147483855"/>
          </pc:sldLayoutMkLst>
        </pc:sldLayoutChg>
        <pc:sldLayoutChg chg="add del mod replId">
          <pc:chgData name="Tirth Snehal Patel" userId="S::patel.tirths@northeastern.edu::effd1a1a-c2bf-4de2-b3ea-eb408ed95697" providerId="AD" clId="Web-{0D509130-353D-4840-8772-3275E874B68D}" dt="2024-10-14T16:07:48.131" v="221"/>
          <pc:sldLayoutMkLst>
            <pc:docMk/>
            <pc:sldMasterMk cId="1129165534" sldId="2147483852"/>
            <pc:sldLayoutMk cId="1658157412" sldId="2147483856"/>
          </pc:sldLayoutMkLst>
        </pc:sldLayoutChg>
        <pc:sldLayoutChg chg="add del mod replId">
          <pc:chgData name="Tirth Snehal Patel" userId="S::patel.tirths@northeastern.edu::effd1a1a-c2bf-4de2-b3ea-eb408ed95697" providerId="AD" clId="Web-{0D509130-353D-4840-8772-3275E874B68D}" dt="2024-10-14T16:07:48.131" v="221"/>
          <pc:sldLayoutMkLst>
            <pc:docMk/>
            <pc:sldMasterMk cId="1129165534" sldId="2147483852"/>
            <pc:sldLayoutMk cId="3187735116" sldId="2147483857"/>
          </pc:sldLayoutMkLst>
        </pc:sldLayoutChg>
        <pc:sldLayoutChg chg="add del mod replId">
          <pc:chgData name="Tirth Snehal Patel" userId="S::patel.tirths@northeastern.edu::effd1a1a-c2bf-4de2-b3ea-eb408ed95697" providerId="AD" clId="Web-{0D509130-353D-4840-8772-3275E874B68D}" dt="2024-10-14T16:07:48.131" v="221"/>
          <pc:sldLayoutMkLst>
            <pc:docMk/>
            <pc:sldMasterMk cId="1129165534" sldId="2147483852"/>
            <pc:sldLayoutMk cId="2622788919" sldId="2147483858"/>
          </pc:sldLayoutMkLst>
        </pc:sldLayoutChg>
        <pc:sldLayoutChg chg="add del mod replId">
          <pc:chgData name="Tirth Snehal Patel" userId="S::patel.tirths@northeastern.edu::effd1a1a-c2bf-4de2-b3ea-eb408ed95697" providerId="AD" clId="Web-{0D509130-353D-4840-8772-3275E874B68D}" dt="2024-10-14T16:07:48.131" v="221"/>
          <pc:sldLayoutMkLst>
            <pc:docMk/>
            <pc:sldMasterMk cId="1129165534" sldId="2147483852"/>
            <pc:sldLayoutMk cId="2525591569" sldId="2147483859"/>
          </pc:sldLayoutMkLst>
        </pc:sldLayoutChg>
        <pc:sldLayoutChg chg="add del mod replId">
          <pc:chgData name="Tirth Snehal Patel" userId="S::patel.tirths@northeastern.edu::effd1a1a-c2bf-4de2-b3ea-eb408ed95697" providerId="AD" clId="Web-{0D509130-353D-4840-8772-3275E874B68D}" dt="2024-10-14T16:07:48.131" v="221"/>
          <pc:sldLayoutMkLst>
            <pc:docMk/>
            <pc:sldMasterMk cId="1129165534" sldId="2147483852"/>
            <pc:sldLayoutMk cId="3046940743" sldId="2147483860"/>
          </pc:sldLayoutMkLst>
        </pc:sldLayoutChg>
        <pc:sldLayoutChg chg="add del mod replId">
          <pc:chgData name="Tirth Snehal Patel" userId="S::patel.tirths@northeastern.edu::effd1a1a-c2bf-4de2-b3ea-eb408ed95697" providerId="AD" clId="Web-{0D509130-353D-4840-8772-3275E874B68D}" dt="2024-10-14T16:07:48.131" v="221"/>
          <pc:sldLayoutMkLst>
            <pc:docMk/>
            <pc:sldMasterMk cId="1129165534" sldId="2147483852"/>
            <pc:sldLayoutMk cId="3308246679" sldId="2147483861"/>
          </pc:sldLayoutMkLst>
        </pc:sldLayoutChg>
        <pc:sldLayoutChg chg="add del mod replId">
          <pc:chgData name="Tirth Snehal Patel" userId="S::patel.tirths@northeastern.edu::effd1a1a-c2bf-4de2-b3ea-eb408ed95697" providerId="AD" clId="Web-{0D509130-353D-4840-8772-3275E874B68D}" dt="2024-10-14T16:07:48.131" v="221"/>
          <pc:sldLayoutMkLst>
            <pc:docMk/>
            <pc:sldMasterMk cId="1129165534" sldId="2147483852"/>
            <pc:sldLayoutMk cId="367283548" sldId="2147483862"/>
          </pc:sldLayoutMkLst>
        </pc:sldLayoutChg>
        <pc:sldLayoutChg chg="add del mod replId">
          <pc:chgData name="Tirth Snehal Patel" userId="S::patel.tirths@northeastern.edu::effd1a1a-c2bf-4de2-b3ea-eb408ed95697" providerId="AD" clId="Web-{0D509130-353D-4840-8772-3275E874B68D}" dt="2024-10-14T16:07:48.131" v="221"/>
          <pc:sldLayoutMkLst>
            <pc:docMk/>
            <pc:sldMasterMk cId="1129165534" sldId="2147483852"/>
            <pc:sldLayoutMk cId="185573634" sldId="2147483863"/>
          </pc:sldLayoutMkLst>
        </pc:sldLayoutChg>
      </pc:sldMasterChg>
      <pc:sldMasterChg chg="add del addSldLayout delSldLayout modSldLayout">
        <pc:chgData name="Tirth Snehal Patel" userId="S::patel.tirths@northeastern.edu::effd1a1a-c2bf-4de2-b3ea-eb408ed95697" providerId="AD" clId="Web-{0D509130-353D-4840-8772-3275E874B68D}" dt="2024-10-14T16:07:51.975" v="222"/>
        <pc:sldMasterMkLst>
          <pc:docMk/>
          <pc:sldMasterMk cId="3831708018" sldId="2147483864"/>
        </pc:sldMasterMkLst>
        <pc:sldLayoutChg chg="add del mod replId">
          <pc:chgData name="Tirth Snehal Patel" userId="S::patel.tirths@northeastern.edu::effd1a1a-c2bf-4de2-b3ea-eb408ed95697" providerId="AD" clId="Web-{0D509130-353D-4840-8772-3275E874B68D}" dt="2024-10-14T16:07:51.975" v="222"/>
          <pc:sldLayoutMkLst>
            <pc:docMk/>
            <pc:sldMasterMk cId="3831708018" sldId="2147483864"/>
            <pc:sldLayoutMk cId="2293697686" sldId="2147483865"/>
          </pc:sldLayoutMkLst>
        </pc:sldLayoutChg>
        <pc:sldLayoutChg chg="add del mod replId">
          <pc:chgData name="Tirth Snehal Patel" userId="S::patel.tirths@northeastern.edu::effd1a1a-c2bf-4de2-b3ea-eb408ed95697" providerId="AD" clId="Web-{0D509130-353D-4840-8772-3275E874B68D}" dt="2024-10-14T16:07:51.975" v="222"/>
          <pc:sldLayoutMkLst>
            <pc:docMk/>
            <pc:sldMasterMk cId="3831708018" sldId="2147483864"/>
            <pc:sldLayoutMk cId="3551986995" sldId="2147483866"/>
          </pc:sldLayoutMkLst>
        </pc:sldLayoutChg>
        <pc:sldLayoutChg chg="add del mod replId">
          <pc:chgData name="Tirth Snehal Patel" userId="S::patel.tirths@northeastern.edu::effd1a1a-c2bf-4de2-b3ea-eb408ed95697" providerId="AD" clId="Web-{0D509130-353D-4840-8772-3275E874B68D}" dt="2024-10-14T16:07:51.975" v="222"/>
          <pc:sldLayoutMkLst>
            <pc:docMk/>
            <pc:sldMasterMk cId="3831708018" sldId="2147483864"/>
            <pc:sldLayoutMk cId="451726328" sldId="2147483867"/>
          </pc:sldLayoutMkLst>
        </pc:sldLayoutChg>
        <pc:sldLayoutChg chg="add del mod replId">
          <pc:chgData name="Tirth Snehal Patel" userId="S::patel.tirths@northeastern.edu::effd1a1a-c2bf-4de2-b3ea-eb408ed95697" providerId="AD" clId="Web-{0D509130-353D-4840-8772-3275E874B68D}" dt="2024-10-14T16:07:51.975" v="222"/>
          <pc:sldLayoutMkLst>
            <pc:docMk/>
            <pc:sldMasterMk cId="3831708018" sldId="2147483864"/>
            <pc:sldLayoutMk cId="1048170483" sldId="2147483868"/>
          </pc:sldLayoutMkLst>
        </pc:sldLayoutChg>
        <pc:sldLayoutChg chg="add del mod replId">
          <pc:chgData name="Tirth Snehal Patel" userId="S::patel.tirths@northeastern.edu::effd1a1a-c2bf-4de2-b3ea-eb408ed95697" providerId="AD" clId="Web-{0D509130-353D-4840-8772-3275E874B68D}" dt="2024-10-14T16:07:51.975" v="222"/>
          <pc:sldLayoutMkLst>
            <pc:docMk/>
            <pc:sldMasterMk cId="3831708018" sldId="2147483864"/>
            <pc:sldLayoutMk cId="2002411220" sldId="2147483869"/>
          </pc:sldLayoutMkLst>
        </pc:sldLayoutChg>
        <pc:sldLayoutChg chg="add del mod replId">
          <pc:chgData name="Tirth Snehal Patel" userId="S::patel.tirths@northeastern.edu::effd1a1a-c2bf-4de2-b3ea-eb408ed95697" providerId="AD" clId="Web-{0D509130-353D-4840-8772-3275E874B68D}" dt="2024-10-14T16:07:51.975" v="222"/>
          <pc:sldLayoutMkLst>
            <pc:docMk/>
            <pc:sldMasterMk cId="3831708018" sldId="2147483864"/>
            <pc:sldLayoutMk cId="3285052844" sldId="2147483870"/>
          </pc:sldLayoutMkLst>
        </pc:sldLayoutChg>
        <pc:sldLayoutChg chg="add del mod replId">
          <pc:chgData name="Tirth Snehal Patel" userId="S::patel.tirths@northeastern.edu::effd1a1a-c2bf-4de2-b3ea-eb408ed95697" providerId="AD" clId="Web-{0D509130-353D-4840-8772-3275E874B68D}" dt="2024-10-14T16:07:51.975" v="222"/>
          <pc:sldLayoutMkLst>
            <pc:docMk/>
            <pc:sldMasterMk cId="3831708018" sldId="2147483864"/>
            <pc:sldLayoutMk cId="952606943" sldId="2147483871"/>
          </pc:sldLayoutMkLst>
        </pc:sldLayoutChg>
        <pc:sldLayoutChg chg="add del mod replId">
          <pc:chgData name="Tirth Snehal Patel" userId="S::patel.tirths@northeastern.edu::effd1a1a-c2bf-4de2-b3ea-eb408ed95697" providerId="AD" clId="Web-{0D509130-353D-4840-8772-3275E874B68D}" dt="2024-10-14T16:07:51.975" v="222"/>
          <pc:sldLayoutMkLst>
            <pc:docMk/>
            <pc:sldMasterMk cId="3831708018" sldId="2147483864"/>
            <pc:sldLayoutMk cId="3721283849" sldId="2147483872"/>
          </pc:sldLayoutMkLst>
        </pc:sldLayoutChg>
        <pc:sldLayoutChg chg="add del mod replId">
          <pc:chgData name="Tirth Snehal Patel" userId="S::patel.tirths@northeastern.edu::effd1a1a-c2bf-4de2-b3ea-eb408ed95697" providerId="AD" clId="Web-{0D509130-353D-4840-8772-3275E874B68D}" dt="2024-10-14T16:07:51.975" v="222"/>
          <pc:sldLayoutMkLst>
            <pc:docMk/>
            <pc:sldMasterMk cId="3831708018" sldId="2147483864"/>
            <pc:sldLayoutMk cId="2452193727" sldId="2147483873"/>
          </pc:sldLayoutMkLst>
        </pc:sldLayoutChg>
        <pc:sldLayoutChg chg="add del mod replId">
          <pc:chgData name="Tirth Snehal Patel" userId="S::patel.tirths@northeastern.edu::effd1a1a-c2bf-4de2-b3ea-eb408ed95697" providerId="AD" clId="Web-{0D509130-353D-4840-8772-3275E874B68D}" dt="2024-10-14T16:07:51.975" v="222"/>
          <pc:sldLayoutMkLst>
            <pc:docMk/>
            <pc:sldMasterMk cId="3831708018" sldId="2147483864"/>
            <pc:sldLayoutMk cId="1899767727" sldId="2147483874"/>
          </pc:sldLayoutMkLst>
        </pc:sldLayoutChg>
        <pc:sldLayoutChg chg="add del mod replId">
          <pc:chgData name="Tirth Snehal Patel" userId="S::patel.tirths@northeastern.edu::effd1a1a-c2bf-4de2-b3ea-eb408ed95697" providerId="AD" clId="Web-{0D509130-353D-4840-8772-3275E874B68D}" dt="2024-10-14T16:07:51.975" v="222"/>
          <pc:sldLayoutMkLst>
            <pc:docMk/>
            <pc:sldMasterMk cId="3831708018" sldId="2147483864"/>
            <pc:sldLayoutMk cId="944290088" sldId="2147483875"/>
          </pc:sldLayoutMkLst>
        </pc:sldLayoutChg>
      </pc:sldMasterChg>
      <pc:sldMasterChg chg="add del addSldLayout delSldLayout modSldLayout">
        <pc:chgData name="Tirth Snehal Patel" userId="S::patel.tirths@northeastern.edu::effd1a1a-c2bf-4de2-b3ea-eb408ed95697" providerId="AD" clId="Web-{0D509130-353D-4840-8772-3275E874B68D}" dt="2024-10-14T16:07:55.553" v="223"/>
        <pc:sldMasterMkLst>
          <pc:docMk/>
          <pc:sldMasterMk cId="368054109" sldId="2147483876"/>
        </pc:sldMasterMkLst>
        <pc:sldLayoutChg chg="add del mod replId">
          <pc:chgData name="Tirth Snehal Patel" userId="S::patel.tirths@northeastern.edu::effd1a1a-c2bf-4de2-b3ea-eb408ed95697" providerId="AD" clId="Web-{0D509130-353D-4840-8772-3275E874B68D}" dt="2024-10-14T16:07:55.553" v="223"/>
          <pc:sldLayoutMkLst>
            <pc:docMk/>
            <pc:sldMasterMk cId="368054109" sldId="2147483876"/>
            <pc:sldLayoutMk cId="1117251306" sldId="2147483877"/>
          </pc:sldLayoutMkLst>
        </pc:sldLayoutChg>
        <pc:sldLayoutChg chg="add del mod replId">
          <pc:chgData name="Tirth Snehal Patel" userId="S::patel.tirths@northeastern.edu::effd1a1a-c2bf-4de2-b3ea-eb408ed95697" providerId="AD" clId="Web-{0D509130-353D-4840-8772-3275E874B68D}" dt="2024-10-14T16:07:55.553" v="223"/>
          <pc:sldLayoutMkLst>
            <pc:docMk/>
            <pc:sldMasterMk cId="368054109" sldId="2147483876"/>
            <pc:sldLayoutMk cId="3917939040" sldId="2147483878"/>
          </pc:sldLayoutMkLst>
        </pc:sldLayoutChg>
        <pc:sldLayoutChg chg="add del mod replId">
          <pc:chgData name="Tirth Snehal Patel" userId="S::patel.tirths@northeastern.edu::effd1a1a-c2bf-4de2-b3ea-eb408ed95697" providerId="AD" clId="Web-{0D509130-353D-4840-8772-3275E874B68D}" dt="2024-10-14T16:07:55.553" v="223"/>
          <pc:sldLayoutMkLst>
            <pc:docMk/>
            <pc:sldMasterMk cId="368054109" sldId="2147483876"/>
            <pc:sldLayoutMk cId="3031538457" sldId="2147483879"/>
          </pc:sldLayoutMkLst>
        </pc:sldLayoutChg>
        <pc:sldLayoutChg chg="add del mod replId">
          <pc:chgData name="Tirth Snehal Patel" userId="S::patel.tirths@northeastern.edu::effd1a1a-c2bf-4de2-b3ea-eb408ed95697" providerId="AD" clId="Web-{0D509130-353D-4840-8772-3275E874B68D}" dt="2024-10-14T16:07:55.553" v="223"/>
          <pc:sldLayoutMkLst>
            <pc:docMk/>
            <pc:sldMasterMk cId="368054109" sldId="2147483876"/>
            <pc:sldLayoutMk cId="3722140575" sldId="2147483880"/>
          </pc:sldLayoutMkLst>
        </pc:sldLayoutChg>
        <pc:sldLayoutChg chg="add del mod replId">
          <pc:chgData name="Tirth Snehal Patel" userId="S::patel.tirths@northeastern.edu::effd1a1a-c2bf-4de2-b3ea-eb408ed95697" providerId="AD" clId="Web-{0D509130-353D-4840-8772-3275E874B68D}" dt="2024-10-14T16:07:55.553" v="223"/>
          <pc:sldLayoutMkLst>
            <pc:docMk/>
            <pc:sldMasterMk cId="368054109" sldId="2147483876"/>
            <pc:sldLayoutMk cId="1027157180" sldId="2147483881"/>
          </pc:sldLayoutMkLst>
        </pc:sldLayoutChg>
        <pc:sldLayoutChg chg="add del mod replId">
          <pc:chgData name="Tirth Snehal Patel" userId="S::patel.tirths@northeastern.edu::effd1a1a-c2bf-4de2-b3ea-eb408ed95697" providerId="AD" clId="Web-{0D509130-353D-4840-8772-3275E874B68D}" dt="2024-10-14T16:07:55.553" v="223"/>
          <pc:sldLayoutMkLst>
            <pc:docMk/>
            <pc:sldMasterMk cId="368054109" sldId="2147483876"/>
            <pc:sldLayoutMk cId="4226418118" sldId="2147483882"/>
          </pc:sldLayoutMkLst>
        </pc:sldLayoutChg>
        <pc:sldLayoutChg chg="add del mod replId">
          <pc:chgData name="Tirth Snehal Patel" userId="S::patel.tirths@northeastern.edu::effd1a1a-c2bf-4de2-b3ea-eb408ed95697" providerId="AD" clId="Web-{0D509130-353D-4840-8772-3275E874B68D}" dt="2024-10-14T16:07:55.553" v="223"/>
          <pc:sldLayoutMkLst>
            <pc:docMk/>
            <pc:sldMasterMk cId="368054109" sldId="2147483876"/>
            <pc:sldLayoutMk cId="3004303570" sldId="2147483883"/>
          </pc:sldLayoutMkLst>
        </pc:sldLayoutChg>
        <pc:sldLayoutChg chg="add del mod replId">
          <pc:chgData name="Tirth Snehal Patel" userId="S::patel.tirths@northeastern.edu::effd1a1a-c2bf-4de2-b3ea-eb408ed95697" providerId="AD" clId="Web-{0D509130-353D-4840-8772-3275E874B68D}" dt="2024-10-14T16:07:55.553" v="223"/>
          <pc:sldLayoutMkLst>
            <pc:docMk/>
            <pc:sldMasterMk cId="368054109" sldId="2147483876"/>
            <pc:sldLayoutMk cId="2542590692" sldId="2147483884"/>
          </pc:sldLayoutMkLst>
        </pc:sldLayoutChg>
        <pc:sldLayoutChg chg="add del mod replId">
          <pc:chgData name="Tirth Snehal Patel" userId="S::patel.tirths@northeastern.edu::effd1a1a-c2bf-4de2-b3ea-eb408ed95697" providerId="AD" clId="Web-{0D509130-353D-4840-8772-3275E874B68D}" dt="2024-10-14T16:07:55.553" v="223"/>
          <pc:sldLayoutMkLst>
            <pc:docMk/>
            <pc:sldMasterMk cId="368054109" sldId="2147483876"/>
            <pc:sldLayoutMk cId="1363637653" sldId="2147483885"/>
          </pc:sldLayoutMkLst>
        </pc:sldLayoutChg>
        <pc:sldLayoutChg chg="add del mod replId">
          <pc:chgData name="Tirth Snehal Patel" userId="S::patel.tirths@northeastern.edu::effd1a1a-c2bf-4de2-b3ea-eb408ed95697" providerId="AD" clId="Web-{0D509130-353D-4840-8772-3275E874B68D}" dt="2024-10-14T16:07:55.553" v="223"/>
          <pc:sldLayoutMkLst>
            <pc:docMk/>
            <pc:sldMasterMk cId="368054109" sldId="2147483876"/>
            <pc:sldLayoutMk cId="2665734118" sldId="2147483886"/>
          </pc:sldLayoutMkLst>
        </pc:sldLayoutChg>
        <pc:sldLayoutChg chg="add del mod replId">
          <pc:chgData name="Tirth Snehal Patel" userId="S::patel.tirths@northeastern.edu::effd1a1a-c2bf-4de2-b3ea-eb408ed95697" providerId="AD" clId="Web-{0D509130-353D-4840-8772-3275E874B68D}" dt="2024-10-14T16:07:55.553" v="223"/>
          <pc:sldLayoutMkLst>
            <pc:docMk/>
            <pc:sldMasterMk cId="368054109" sldId="2147483876"/>
            <pc:sldLayoutMk cId="2490772335" sldId="2147483887"/>
          </pc:sldLayoutMkLst>
        </pc:sldLayoutChg>
      </pc:sldMasterChg>
      <pc:sldMasterChg chg="add del addSldLayout delSldLayout modSldLayout">
        <pc:chgData name="Tirth Snehal Patel" userId="S::patel.tirths@northeastern.edu::effd1a1a-c2bf-4de2-b3ea-eb408ed95697" providerId="AD" clId="Web-{0D509130-353D-4840-8772-3275E874B68D}" dt="2024-10-14T16:08:02.554" v="224"/>
        <pc:sldMasterMkLst>
          <pc:docMk/>
          <pc:sldMasterMk cId="955586316" sldId="2147483888"/>
        </pc:sldMasterMkLst>
        <pc:sldLayoutChg chg="add del mod replId">
          <pc:chgData name="Tirth Snehal Patel" userId="S::patel.tirths@northeastern.edu::effd1a1a-c2bf-4de2-b3ea-eb408ed95697" providerId="AD" clId="Web-{0D509130-353D-4840-8772-3275E874B68D}" dt="2024-10-14T16:08:02.554" v="224"/>
          <pc:sldLayoutMkLst>
            <pc:docMk/>
            <pc:sldMasterMk cId="955586316" sldId="2147483888"/>
            <pc:sldLayoutMk cId="330042074" sldId="2147483889"/>
          </pc:sldLayoutMkLst>
        </pc:sldLayoutChg>
        <pc:sldLayoutChg chg="add del mod replId">
          <pc:chgData name="Tirth Snehal Patel" userId="S::patel.tirths@northeastern.edu::effd1a1a-c2bf-4de2-b3ea-eb408ed95697" providerId="AD" clId="Web-{0D509130-353D-4840-8772-3275E874B68D}" dt="2024-10-14T16:08:02.554" v="224"/>
          <pc:sldLayoutMkLst>
            <pc:docMk/>
            <pc:sldMasterMk cId="955586316" sldId="2147483888"/>
            <pc:sldLayoutMk cId="2460234695" sldId="2147483890"/>
          </pc:sldLayoutMkLst>
        </pc:sldLayoutChg>
        <pc:sldLayoutChg chg="add del mod replId">
          <pc:chgData name="Tirth Snehal Patel" userId="S::patel.tirths@northeastern.edu::effd1a1a-c2bf-4de2-b3ea-eb408ed95697" providerId="AD" clId="Web-{0D509130-353D-4840-8772-3275E874B68D}" dt="2024-10-14T16:08:02.554" v="224"/>
          <pc:sldLayoutMkLst>
            <pc:docMk/>
            <pc:sldMasterMk cId="955586316" sldId="2147483888"/>
            <pc:sldLayoutMk cId="3638265820" sldId="2147483891"/>
          </pc:sldLayoutMkLst>
        </pc:sldLayoutChg>
        <pc:sldLayoutChg chg="add del mod replId">
          <pc:chgData name="Tirth Snehal Patel" userId="S::patel.tirths@northeastern.edu::effd1a1a-c2bf-4de2-b3ea-eb408ed95697" providerId="AD" clId="Web-{0D509130-353D-4840-8772-3275E874B68D}" dt="2024-10-14T16:08:02.554" v="224"/>
          <pc:sldLayoutMkLst>
            <pc:docMk/>
            <pc:sldMasterMk cId="955586316" sldId="2147483888"/>
            <pc:sldLayoutMk cId="1682693486" sldId="2147483892"/>
          </pc:sldLayoutMkLst>
        </pc:sldLayoutChg>
        <pc:sldLayoutChg chg="add del mod replId">
          <pc:chgData name="Tirth Snehal Patel" userId="S::patel.tirths@northeastern.edu::effd1a1a-c2bf-4de2-b3ea-eb408ed95697" providerId="AD" clId="Web-{0D509130-353D-4840-8772-3275E874B68D}" dt="2024-10-14T16:08:02.554" v="224"/>
          <pc:sldLayoutMkLst>
            <pc:docMk/>
            <pc:sldMasterMk cId="955586316" sldId="2147483888"/>
            <pc:sldLayoutMk cId="764891370" sldId="2147483893"/>
          </pc:sldLayoutMkLst>
        </pc:sldLayoutChg>
        <pc:sldLayoutChg chg="add del mod replId">
          <pc:chgData name="Tirth Snehal Patel" userId="S::patel.tirths@northeastern.edu::effd1a1a-c2bf-4de2-b3ea-eb408ed95697" providerId="AD" clId="Web-{0D509130-353D-4840-8772-3275E874B68D}" dt="2024-10-14T16:08:02.554" v="224"/>
          <pc:sldLayoutMkLst>
            <pc:docMk/>
            <pc:sldMasterMk cId="955586316" sldId="2147483888"/>
            <pc:sldLayoutMk cId="3084346968" sldId="2147483894"/>
          </pc:sldLayoutMkLst>
        </pc:sldLayoutChg>
        <pc:sldLayoutChg chg="add del mod replId">
          <pc:chgData name="Tirth Snehal Patel" userId="S::patel.tirths@northeastern.edu::effd1a1a-c2bf-4de2-b3ea-eb408ed95697" providerId="AD" clId="Web-{0D509130-353D-4840-8772-3275E874B68D}" dt="2024-10-14T16:08:02.554" v="224"/>
          <pc:sldLayoutMkLst>
            <pc:docMk/>
            <pc:sldMasterMk cId="955586316" sldId="2147483888"/>
            <pc:sldLayoutMk cId="2442402787" sldId="2147483895"/>
          </pc:sldLayoutMkLst>
        </pc:sldLayoutChg>
        <pc:sldLayoutChg chg="add del mod replId">
          <pc:chgData name="Tirth Snehal Patel" userId="S::patel.tirths@northeastern.edu::effd1a1a-c2bf-4de2-b3ea-eb408ed95697" providerId="AD" clId="Web-{0D509130-353D-4840-8772-3275E874B68D}" dt="2024-10-14T16:08:02.554" v="224"/>
          <pc:sldLayoutMkLst>
            <pc:docMk/>
            <pc:sldMasterMk cId="955586316" sldId="2147483888"/>
            <pc:sldLayoutMk cId="2136324289" sldId="2147483896"/>
          </pc:sldLayoutMkLst>
        </pc:sldLayoutChg>
        <pc:sldLayoutChg chg="add del mod replId">
          <pc:chgData name="Tirth Snehal Patel" userId="S::patel.tirths@northeastern.edu::effd1a1a-c2bf-4de2-b3ea-eb408ed95697" providerId="AD" clId="Web-{0D509130-353D-4840-8772-3275E874B68D}" dt="2024-10-14T16:08:02.554" v="224"/>
          <pc:sldLayoutMkLst>
            <pc:docMk/>
            <pc:sldMasterMk cId="955586316" sldId="2147483888"/>
            <pc:sldLayoutMk cId="2661856063" sldId="2147483897"/>
          </pc:sldLayoutMkLst>
        </pc:sldLayoutChg>
        <pc:sldLayoutChg chg="add del mod replId">
          <pc:chgData name="Tirth Snehal Patel" userId="S::patel.tirths@northeastern.edu::effd1a1a-c2bf-4de2-b3ea-eb408ed95697" providerId="AD" clId="Web-{0D509130-353D-4840-8772-3275E874B68D}" dt="2024-10-14T16:08:02.554" v="224"/>
          <pc:sldLayoutMkLst>
            <pc:docMk/>
            <pc:sldMasterMk cId="955586316" sldId="2147483888"/>
            <pc:sldLayoutMk cId="3612119983" sldId="2147483898"/>
          </pc:sldLayoutMkLst>
        </pc:sldLayoutChg>
        <pc:sldLayoutChg chg="add del mod replId">
          <pc:chgData name="Tirth Snehal Patel" userId="S::patel.tirths@northeastern.edu::effd1a1a-c2bf-4de2-b3ea-eb408ed95697" providerId="AD" clId="Web-{0D509130-353D-4840-8772-3275E874B68D}" dt="2024-10-14T16:08:02.554" v="224"/>
          <pc:sldLayoutMkLst>
            <pc:docMk/>
            <pc:sldMasterMk cId="955586316" sldId="2147483888"/>
            <pc:sldLayoutMk cId="573252670" sldId="2147483899"/>
          </pc:sldLayoutMkLst>
        </pc:sldLayoutChg>
      </pc:sldMasterChg>
      <pc:sldMasterChg chg="add del addSldLayout delSldLayout modSldLayout">
        <pc:chgData name="Tirth Snehal Patel" userId="S::patel.tirths@northeastern.edu::effd1a1a-c2bf-4de2-b3ea-eb408ed95697" providerId="AD" clId="Web-{0D509130-353D-4840-8772-3275E874B68D}" dt="2024-10-14T16:08:11.492" v="225"/>
        <pc:sldMasterMkLst>
          <pc:docMk/>
          <pc:sldMasterMk cId="3482559452" sldId="2147483900"/>
        </pc:sldMasterMkLst>
        <pc:sldLayoutChg chg="add del mod replId">
          <pc:chgData name="Tirth Snehal Patel" userId="S::patel.tirths@northeastern.edu::effd1a1a-c2bf-4de2-b3ea-eb408ed95697" providerId="AD" clId="Web-{0D509130-353D-4840-8772-3275E874B68D}" dt="2024-10-14T16:08:11.492" v="225"/>
          <pc:sldLayoutMkLst>
            <pc:docMk/>
            <pc:sldMasterMk cId="3482559452" sldId="2147483900"/>
            <pc:sldLayoutMk cId="2525441237" sldId="2147483901"/>
          </pc:sldLayoutMkLst>
        </pc:sldLayoutChg>
        <pc:sldLayoutChg chg="add del mod replId">
          <pc:chgData name="Tirth Snehal Patel" userId="S::patel.tirths@northeastern.edu::effd1a1a-c2bf-4de2-b3ea-eb408ed95697" providerId="AD" clId="Web-{0D509130-353D-4840-8772-3275E874B68D}" dt="2024-10-14T16:08:11.492" v="225"/>
          <pc:sldLayoutMkLst>
            <pc:docMk/>
            <pc:sldMasterMk cId="3482559452" sldId="2147483900"/>
            <pc:sldLayoutMk cId="1533774931" sldId="2147483902"/>
          </pc:sldLayoutMkLst>
        </pc:sldLayoutChg>
        <pc:sldLayoutChg chg="add del mod replId">
          <pc:chgData name="Tirth Snehal Patel" userId="S::patel.tirths@northeastern.edu::effd1a1a-c2bf-4de2-b3ea-eb408ed95697" providerId="AD" clId="Web-{0D509130-353D-4840-8772-3275E874B68D}" dt="2024-10-14T16:08:11.492" v="225"/>
          <pc:sldLayoutMkLst>
            <pc:docMk/>
            <pc:sldMasterMk cId="3482559452" sldId="2147483900"/>
            <pc:sldLayoutMk cId="2666949850" sldId="2147483903"/>
          </pc:sldLayoutMkLst>
        </pc:sldLayoutChg>
        <pc:sldLayoutChg chg="add del mod replId">
          <pc:chgData name="Tirth Snehal Patel" userId="S::patel.tirths@northeastern.edu::effd1a1a-c2bf-4de2-b3ea-eb408ed95697" providerId="AD" clId="Web-{0D509130-353D-4840-8772-3275E874B68D}" dt="2024-10-14T16:08:11.492" v="225"/>
          <pc:sldLayoutMkLst>
            <pc:docMk/>
            <pc:sldMasterMk cId="3482559452" sldId="2147483900"/>
            <pc:sldLayoutMk cId="2317019890" sldId="2147483904"/>
          </pc:sldLayoutMkLst>
        </pc:sldLayoutChg>
        <pc:sldLayoutChg chg="add del mod replId">
          <pc:chgData name="Tirth Snehal Patel" userId="S::patel.tirths@northeastern.edu::effd1a1a-c2bf-4de2-b3ea-eb408ed95697" providerId="AD" clId="Web-{0D509130-353D-4840-8772-3275E874B68D}" dt="2024-10-14T16:08:11.492" v="225"/>
          <pc:sldLayoutMkLst>
            <pc:docMk/>
            <pc:sldMasterMk cId="3482559452" sldId="2147483900"/>
            <pc:sldLayoutMk cId="3729043098" sldId="2147483905"/>
          </pc:sldLayoutMkLst>
        </pc:sldLayoutChg>
        <pc:sldLayoutChg chg="add del mod replId">
          <pc:chgData name="Tirth Snehal Patel" userId="S::patel.tirths@northeastern.edu::effd1a1a-c2bf-4de2-b3ea-eb408ed95697" providerId="AD" clId="Web-{0D509130-353D-4840-8772-3275E874B68D}" dt="2024-10-14T16:08:11.492" v="225"/>
          <pc:sldLayoutMkLst>
            <pc:docMk/>
            <pc:sldMasterMk cId="3482559452" sldId="2147483900"/>
            <pc:sldLayoutMk cId="3025791811" sldId="2147483906"/>
          </pc:sldLayoutMkLst>
        </pc:sldLayoutChg>
        <pc:sldLayoutChg chg="add del mod replId">
          <pc:chgData name="Tirth Snehal Patel" userId="S::patel.tirths@northeastern.edu::effd1a1a-c2bf-4de2-b3ea-eb408ed95697" providerId="AD" clId="Web-{0D509130-353D-4840-8772-3275E874B68D}" dt="2024-10-14T16:08:11.492" v="225"/>
          <pc:sldLayoutMkLst>
            <pc:docMk/>
            <pc:sldMasterMk cId="3482559452" sldId="2147483900"/>
            <pc:sldLayoutMk cId="2473481810" sldId="2147483907"/>
          </pc:sldLayoutMkLst>
        </pc:sldLayoutChg>
        <pc:sldLayoutChg chg="add del mod replId">
          <pc:chgData name="Tirth Snehal Patel" userId="S::patel.tirths@northeastern.edu::effd1a1a-c2bf-4de2-b3ea-eb408ed95697" providerId="AD" clId="Web-{0D509130-353D-4840-8772-3275E874B68D}" dt="2024-10-14T16:08:11.492" v="225"/>
          <pc:sldLayoutMkLst>
            <pc:docMk/>
            <pc:sldMasterMk cId="3482559452" sldId="2147483900"/>
            <pc:sldLayoutMk cId="1517878161" sldId="2147483908"/>
          </pc:sldLayoutMkLst>
        </pc:sldLayoutChg>
        <pc:sldLayoutChg chg="add del mod replId">
          <pc:chgData name="Tirth Snehal Patel" userId="S::patel.tirths@northeastern.edu::effd1a1a-c2bf-4de2-b3ea-eb408ed95697" providerId="AD" clId="Web-{0D509130-353D-4840-8772-3275E874B68D}" dt="2024-10-14T16:08:11.492" v="225"/>
          <pc:sldLayoutMkLst>
            <pc:docMk/>
            <pc:sldMasterMk cId="3482559452" sldId="2147483900"/>
            <pc:sldLayoutMk cId="1718637219" sldId="2147483909"/>
          </pc:sldLayoutMkLst>
        </pc:sldLayoutChg>
        <pc:sldLayoutChg chg="add del mod replId">
          <pc:chgData name="Tirth Snehal Patel" userId="S::patel.tirths@northeastern.edu::effd1a1a-c2bf-4de2-b3ea-eb408ed95697" providerId="AD" clId="Web-{0D509130-353D-4840-8772-3275E874B68D}" dt="2024-10-14T16:08:11.492" v="225"/>
          <pc:sldLayoutMkLst>
            <pc:docMk/>
            <pc:sldMasterMk cId="3482559452" sldId="2147483900"/>
            <pc:sldLayoutMk cId="892648454" sldId="2147483910"/>
          </pc:sldLayoutMkLst>
        </pc:sldLayoutChg>
        <pc:sldLayoutChg chg="add del mod replId">
          <pc:chgData name="Tirth Snehal Patel" userId="S::patel.tirths@northeastern.edu::effd1a1a-c2bf-4de2-b3ea-eb408ed95697" providerId="AD" clId="Web-{0D509130-353D-4840-8772-3275E874B68D}" dt="2024-10-14T16:08:11.492" v="225"/>
          <pc:sldLayoutMkLst>
            <pc:docMk/>
            <pc:sldMasterMk cId="3482559452" sldId="2147483900"/>
            <pc:sldLayoutMk cId="2288511589" sldId="2147483911"/>
          </pc:sldLayoutMkLst>
        </pc:sldLayoutChg>
        <pc:sldLayoutChg chg="add del mod replId">
          <pc:chgData name="Tirth Snehal Patel" userId="S::patel.tirths@northeastern.edu::effd1a1a-c2bf-4de2-b3ea-eb408ed95697" providerId="AD" clId="Web-{0D509130-353D-4840-8772-3275E874B68D}" dt="2024-10-14T16:08:11.492" v="225"/>
          <pc:sldLayoutMkLst>
            <pc:docMk/>
            <pc:sldMasterMk cId="3482559452" sldId="2147483900"/>
            <pc:sldLayoutMk cId="752834667" sldId="2147483912"/>
          </pc:sldLayoutMkLst>
        </pc:sldLayoutChg>
        <pc:sldLayoutChg chg="add del mod replId">
          <pc:chgData name="Tirth Snehal Patel" userId="S::patel.tirths@northeastern.edu::effd1a1a-c2bf-4de2-b3ea-eb408ed95697" providerId="AD" clId="Web-{0D509130-353D-4840-8772-3275E874B68D}" dt="2024-10-14T16:08:11.492" v="225"/>
          <pc:sldLayoutMkLst>
            <pc:docMk/>
            <pc:sldMasterMk cId="3482559452" sldId="2147483900"/>
            <pc:sldLayoutMk cId="1815758270" sldId="2147483913"/>
          </pc:sldLayoutMkLst>
        </pc:sldLayoutChg>
        <pc:sldLayoutChg chg="add del mod replId">
          <pc:chgData name="Tirth Snehal Patel" userId="S::patel.tirths@northeastern.edu::effd1a1a-c2bf-4de2-b3ea-eb408ed95697" providerId="AD" clId="Web-{0D509130-353D-4840-8772-3275E874B68D}" dt="2024-10-14T16:08:11.492" v="225"/>
          <pc:sldLayoutMkLst>
            <pc:docMk/>
            <pc:sldMasterMk cId="3482559452" sldId="2147483900"/>
            <pc:sldLayoutMk cId="2525035882" sldId="2147483914"/>
          </pc:sldLayoutMkLst>
        </pc:sldLayoutChg>
        <pc:sldLayoutChg chg="add del mod replId">
          <pc:chgData name="Tirth Snehal Patel" userId="S::patel.tirths@northeastern.edu::effd1a1a-c2bf-4de2-b3ea-eb408ed95697" providerId="AD" clId="Web-{0D509130-353D-4840-8772-3275E874B68D}" dt="2024-10-14T16:08:11.492" v="225"/>
          <pc:sldLayoutMkLst>
            <pc:docMk/>
            <pc:sldMasterMk cId="3482559452" sldId="2147483900"/>
            <pc:sldLayoutMk cId="3577084779" sldId="2147483915"/>
          </pc:sldLayoutMkLst>
        </pc:sldLayoutChg>
        <pc:sldLayoutChg chg="add del mod replId">
          <pc:chgData name="Tirth Snehal Patel" userId="S::patel.tirths@northeastern.edu::effd1a1a-c2bf-4de2-b3ea-eb408ed95697" providerId="AD" clId="Web-{0D509130-353D-4840-8772-3275E874B68D}" dt="2024-10-14T16:08:11.492" v="225"/>
          <pc:sldLayoutMkLst>
            <pc:docMk/>
            <pc:sldMasterMk cId="3482559452" sldId="2147483900"/>
            <pc:sldLayoutMk cId="777185329" sldId="2147483916"/>
          </pc:sldLayoutMkLst>
        </pc:sldLayoutChg>
        <pc:sldLayoutChg chg="add del mod replId">
          <pc:chgData name="Tirth Snehal Patel" userId="S::patel.tirths@northeastern.edu::effd1a1a-c2bf-4de2-b3ea-eb408ed95697" providerId="AD" clId="Web-{0D509130-353D-4840-8772-3275E874B68D}" dt="2024-10-14T16:08:11.492" v="225"/>
          <pc:sldLayoutMkLst>
            <pc:docMk/>
            <pc:sldMasterMk cId="3482559452" sldId="2147483900"/>
            <pc:sldLayoutMk cId="663342878" sldId="2147483917"/>
          </pc:sldLayoutMkLst>
        </pc:sldLayoutChg>
      </pc:sldMasterChg>
      <pc:sldMasterChg chg="add addSldLayout modSldLayout">
        <pc:chgData name="Tirth Snehal Patel" userId="S::patel.tirths@northeastern.edu::effd1a1a-c2bf-4de2-b3ea-eb408ed95697" providerId="AD" clId="Web-{0D509130-353D-4840-8772-3275E874B68D}" dt="2024-10-14T16:08:11.492" v="225"/>
        <pc:sldMasterMkLst>
          <pc:docMk/>
          <pc:sldMasterMk cId="2931754362" sldId="2147483918"/>
        </pc:sldMasterMkLst>
        <pc:sldLayoutChg chg="add mod replId">
          <pc:chgData name="Tirth Snehal Patel" userId="S::patel.tirths@northeastern.edu::effd1a1a-c2bf-4de2-b3ea-eb408ed95697" providerId="AD" clId="Web-{0D509130-353D-4840-8772-3275E874B68D}" dt="2024-10-14T16:08:11.492" v="225"/>
          <pc:sldLayoutMkLst>
            <pc:docMk/>
            <pc:sldMasterMk cId="2931754362" sldId="2147483918"/>
            <pc:sldLayoutMk cId="780956049" sldId="2147483919"/>
          </pc:sldLayoutMkLst>
        </pc:sldLayoutChg>
        <pc:sldLayoutChg chg="add mod replId">
          <pc:chgData name="Tirth Snehal Patel" userId="S::patel.tirths@northeastern.edu::effd1a1a-c2bf-4de2-b3ea-eb408ed95697" providerId="AD" clId="Web-{0D509130-353D-4840-8772-3275E874B68D}" dt="2024-10-14T16:08:11.492" v="225"/>
          <pc:sldLayoutMkLst>
            <pc:docMk/>
            <pc:sldMasterMk cId="2931754362" sldId="2147483918"/>
            <pc:sldLayoutMk cId="1576736082" sldId="2147483920"/>
          </pc:sldLayoutMkLst>
        </pc:sldLayoutChg>
        <pc:sldLayoutChg chg="add mod replId">
          <pc:chgData name="Tirth Snehal Patel" userId="S::patel.tirths@northeastern.edu::effd1a1a-c2bf-4de2-b3ea-eb408ed95697" providerId="AD" clId="Web-{0D509130-353D-4840-8772-3275E874B68D}" dt="2024-10-14T16:08:11.492" v="225"/>
          <pc:sldLayoutMkLst>
            <pc:docMk/>
            <pc:sldMasterMk cId="2931754362" sldId="2147483918"/>
            <pc:sldLayoutMk cId="1370383542" sldId="2147483921"/>
          </pc:sldLayoutMkLst>
        </pc:sldLayoutChg>
        <pc:sldLayoutChg chg="add mod replId">
          <pc:chgData name="Tirth Snehal Patel" userId="S::patel.tirths@northeastern.edu::effd1a1a-c2bf-4de2-b3ea-eb408ed95697" providerId="AD" clId="Web-{0D509130-353D-4840-8772-3275E874B68D}" dt="2024-10-14T16:08:11.492" v="225"/>
          <pc:sldLayoutMkLst>
            <pc:docMk/>
            <pc:sldMasterMk cId="2931754362" sldId="2147483918"/>
            <pc:sldLayoutMk cId="555493849" sldId="2147483922"/>
          </pc:sldLayoutMkLst>
        </pc:sldLayoutChg>
        <pc:sldLayoutChg chg="add mod replId">
          <pc:chgData name="Tirth Snehal Patel" userId="S::patel.tirths@northeastern.edu::effd1a1a-c2bf-4de2-b3ea-eb408ed95697" providerId="AD" clId="Web-{0D509130-353D-4840-8772-3275E874B68D}" dt="2024-10-14T16:08:11.492" v="225"/>
          <pc:sldLayoutMkLst>
            <pc:docMk/>
            <pc:sldMasterMk cId="2931754362" sldId="2147483918"/>
            <pc:sldLayoutMk cId="853813076" sldId="2147483923"/>
          </pc:sldLayoutMkLst>
        </pc:sldLayoutChg>
        <pc:sldLayoutChg chg="add mod replId">
          <pc:chgData name="Tirth Snehal Patel" userId="S::patel.tirths@northeastern.edu::effd1a1a-c2bf-4de2-b3ea-eb408ed95697" providerId="AD" clId="Web-{0D509130-353D-4840-8772-3275E874B68D}" dt="2024-10-14T16:08:11.492" v="225"/>
          <pc:sldLayoutMkLst>
            <pc:docMk/>
            <pc:sldMasterMk cId="2931754362" sldId="2147483918"/>
            <pc:sldLayoutMk cId="653116308" sldId="2147483924"/>
          </pc:sldLayoutMkLst>
        </pc:sldLayoutChg>
        <pc:sldLayoutChg chg="add mod replId">
          <pc:chgData name="Tirth Snehal Patel" userId="S::patel.tirths@northeastern.edu::effd1a1a-c2bf-4de2-b3ea-eb408ed95697" providerId="AD" clId="Web-{0D509130-353D-4840-8772-3275E874B68D}" dt="2024-10-14T16:08:11.492" v="225"/>
          <pc:sldLayoutMkLst>
            <pc:docMk/>
            <pc:sldMasterMk cId="2931754362" sldId="2147483918"/>
            <pc:sldLayoutMk cId="861153536" sldId="2147483925"/>
          </pc:sldLayoutMkLst>
        </pc:sldLayoutChg>
        <pc:sldLayoutChg chg="add mod replId">
          <pc:chgData name="Tirth Snehal Patel" userId="S::patel.tirths@northeastern.edu::effd1a1a-c2bf-4de2-b3ea-eb408ed95697" providerId="AD" clId="Web-{0D509130-353D-4840-8772-3275E874B68D}" dt="2024-10-14T16:08:11.492" v="225"/>
          <pc:sldLayoutMkLst>
            <pc:docMk/>
            <pc:sldMasterMk cId="2931754362" sldId="2147483918"/>
            <pc:sldLayoutMk cId="3058764511" sldId="2147483926"/>
          </pc:sldLayoutMkLst>
        </pc:sldLayoutChg>
        <pc:sldLayoutChg chg="add mod replId">
          <pc:chgData name="Tirth Snehal Patel" userId="S::patel.tirths@northeastern.edu::effd1a1a-c2bf-4de2-b3ea-eb408ed95697" providerId="AD" clId="Web-{0D509130-353D-4840-8772-3275E874B68D}" dt="2024-10-14T16:08:11.492" v="225"/>
          <pc:sldLayoutMkLst>
            <pc:docMk/>
            <pc:sldMasterMk cId="2931754362" sldId="2147483918"/>
            <pc:sldLayoutMk cId="4034020017" sldId="2147483927"/>
          </pc:sldLayoutMkLst>
        </pc:sldLayoutChg>
        <pc:sldLayoutChg chg="add mod replId">
          <pc:chgData name="Tirth Snehal Patel" userId="S::patel.tirths@northeastern.edu::effd1a1a-c2bf-4de2-b3ea-eb408ed95697" providerId="AD" clId="Web-{0D509130-353D-4840-8772-3275E874B68D}" dt="2024-10-14T16:08:11.492" v="225"/>
          <pc:sldLayoutMkLst>
            <pc:docMk/>
            <pc:sldMasterMk cId="2931754362" sldId="2147483918"/>
            <pc:sldLayoutMk cId="3955652652" sldId="2147483928"/>
          </pc:sldLayoutMkLst>
        </pc:sldLayoutChg>
        <pc:sldLayoutChg chg="add mod replId">
          <pc:chgData name="Tirth Snehal Patel" userId="S::patel.tirths@northeastern.edu::effd1a1a-c2bf-4de2-b3ea-eb408ed95697" providerId="AD" clId="Web-{0D509130-353D-4840-8772-3275E874B68D}" dt="2024-10-14T16:08:11.492" v="225"/>
          <pc:sldLayoutMkLst>
            <pc:docMk/>
            <pc:sldMasterMk cId="2931754362" sldId="2147483918"/>
            <pc:sldLayoutMk cId="2603788368" sldId="2147483929"/>
          </pc:sldLayoutMkLst>
        </pc:sldLayoutChg>
      </pc:sldMasterChg>
    </pc:docChg>
  </pc:docChgLst>
  <pc:docChgLst>
    <pc:chgData name="Maxwell Hasenauer" userId="S::hasenauer.m@northeastern.edu::6340f6ea-e47a-4f52-b1e8-63567496674e" providerId="AD" clId="Web-{8DBDF91E-564E-33BE-2ABA-757C9F8DD52F}"/>
    <pc:docChg chg="modSld">
      <pc:chgData name="Maxwell Hasenauer" userId="S::hasenauer.m@northeastern.edu::6340f6ea-e47a-4f52-b1e8-63567496674e" providerId="AD" clId="Web-{8DBDF91E-564E-33BE-2ABA-757C9F8DD52F}" dt="2024-10-14T21:49:38.513" v="156" actId="20577"/>
      <pc:docMkLst>
        <pc:docMk/>
      </pc:docMkLst>
      <pc:sldChg chg="modSp">
        <pc:chgData name="Maxwell Hasenauer" userId="S::hasenauer.m@northeastern.edu::6340f6ea-e47a-4f52-b1e8-63567496674e" providerId="AD" clId="Web-{8DBDF91E-564E-33BE-2ABA-757C9F8DD52F}" dt="2024-10-14T21:49:38.513" v="156" actId="20577"/>
        <pc:sldMkLst>
          <pc:docMk/>
          <pc:sldMk cId="2982543517" sldId="258"/>
        </pc:sldMkLst>
        <pc:spChg chg="mod">
          <ac:chgData name="Maxwell Hasenauer" userId="S::hasenauer.m@northeastern.edu::6340f6ea-e47a-4f52-b1e8-63567496674e" providerId="AD" clId="Web-{8DBDF91E-564E-33BE-2ABA-757C9F8DD52F}" dt="2024-10-14T21:35:29.311" v="0" actId="20577"/>
          <ac:spMkLst>
            <pc:docMk/>
            <pc:sldMk cId="2982543517" sldId="258"/>
            <ac:spMk id="2" creationId="{6BC474B5-1683-3F33-0324-DD8ECB2E918E}"/>
          </ac:spMkLst>
        </pc:spChg>
        <pc:spChg chg="mod">
          <ac:chgData name="Maxwell Hasenauer" userId="S::hasenauer.m@northeastern.edu::6340f6ea-e47a-4f52-b1e8-63567496674e" providerId="AD" clId="Web-{8DBDF91E-564E-33BE-2ABA-757C9F8DD52F}" dt="2024-10-14T21:49:38.513" v="156" actId="20577"/>
          <ac:spMkLst>
            <pc:docMk/>
            <pc:sldMk cId="2982543517" sldId="258"/>
            <ac:spMk id="3" creationId="{53A5D77F-0FF2-263F-AEF7-3E57CB0AE323}"/>
          </ac:spMkLst>
        </pc:spChg>
      </pc:sldChg>
    </pc:docChg>
  </pc:docChgLst>
  <pc:docChgLst>
    <pc:chgData name="Tirth Snehal Patel" userId="S::patel.tirths@northeastern.edu::effd1a1a-c2bf-4de2-b3ea-eb408ed95697" providerId="AD" clId="Web-{2D98E1EA-DBF4-41EF-A360-198BDB81B867}"/>
    <pc:docChg chg="addSld modSld addMainMaster delMainMaster">
      <pc:chgData name="Tirth Snehal Patel" userId="S::patel.tirths@northeastern.edu::effd1a1a-c2bf-4de2-b3ea-eb408ed95697" providerId="AD" clId="Web-{2D98E1EA-DBF4-41EF-A360-198BDB81B867}" dt="2024-10-14T15:34:08.099" v="15"/>
      <pc:docMkLst>
        <pc:docMk/>
      </pc:docMkLst>
      <pc:sldChg chg="modSp mod modClrScheme chgLayout">
        <pc:chgData name="Tirth Snehal Patel" userId="S::patel.tirths@northeastern.edu::effd1a1a-c2bf-4de2-b3ea-eb408ed95697" providerId="AD" clId="Web-{2D98E1EA-DBF4-41EF-A360-198BDB81B867}" dt="2024-10-14T15:34:08.099" v="15"/>
        <pc:sldMkLst>
          <pc:docMk/>
          <pc:sldMk cId="2565115128" sldId="256"/>
        </pc:sldMkLst>
        <pc:spChg chg="mod ord">
          <ac:chgData name="Tirth Snehal Patel" userId="S::patel.tirths@northeastern.edu::effd1a1a-c2bf-4de2-b3ea-eb408ed95697" providerId="AD" clId="Web-{2D98E1EA-DBF4-41EF-A360-198BDB81B867}" dt="2024-10-14T15:34:08.099" v="15"/>
          <ac:spMkLst>
            <pc:docMk/>
            <pc:sldMk cId="2565115128" sldId="256"/>
            <ac:spMk id="2" creationId="{FACAA355-DB89-015A-ED74-87DC732E79F3}"/>
          </ac:spMkLst>
        </pc:spChg>
        <pc:spChg chg="mod ord">
          <ac:chgData name="Tirth Snehal Patel" userId="S::patel.tirths@northeastern.edu::effd1a1a-c2bf-4de2-b3ea-eb408ed95697" providerId="AD" clId="Web-{2D98E1EA-DBF4-41EF-A360-198BDB81B867}" dt="2024-10-14T15:34:08.099" v="15"/>
          <ac:spMkLst>
            <pc:docMk/>
            <pc:sldMk cId="2565115128" sldId="256"/>
            <ac:spMk id="3" creationId="{25EF378B-1622-E17B-8292-4179873A4FFE}"/>
          </ac:spMkLst>
        </pc:spChg>
      </pc:sldChg>
      <pc:sldChg chg="modSp new mod modClrScheme chgLayout">
        <pc:chgData name="Tirth Snehal Patel" userId="S::patel.tirths@northeastern.edu::effd1a1a-c2bf-4de2-b3ea-eb408ed95697" providerId="AD" clId="Web-{2D98E1EA-DBF4-41EF-A360-198BDB81B867}" dt="2024-10-14T15:34:08.099" v="15"/>
        <pc:sldMkLst>
          <pc:docMk/>
          <pc:sldMk cId="324399592" sldId="257"/>
        </pc:sldMkLst>
        <pc:spChg chg="mod ord">
          <ac:chgData name="Tirth Snehal Patel" userId="S::patel.tirths@northeastern.edu::effd1a1a-c2bf-4de2-b3ea-eb408ed95697" providerId="AD" clId="Web-{2D98E1EA-DBF4-41EF-A360-198BDB81B867}" dt="2024-10-14T15:34:08.099" v="15"/>
          <ac:spMkLst>
            <pc:docMk/>
            <pc:sldMk cId="324399592" sldId="257"/>
            <ac:spMk id="2" creationId="{778A78E0-DDF2-6DF4-7753-098DA1C05A20}"/>
          </ac:spMkLst>
        </pc:spChg>
        <pc:spChg chg="mod ord">
          <ac:chgData name="Tirth Snehal Patel" userId="S::patel.tirths@northeastern.edu::effd1a1a-c2bf-4de2-b3ea-eb408ed95697" providerId="AD" clId="Web-{2D98E1EA-DBF4-41EF-A360-198BDB81B867}" dt="2024-10-14T15:34:08.099" v="15"/>
          <ac:spMkLst>
            <pc:docMk/>
            <pc:sldMk cId="324399592" sldId="257"/>
            <ac:spMk id="3" creationId="{F9BEA62B-6023-A74C-F1D1-BD14348F8997}"/>
          </ac:spMkLst>
        </pc:spChg>
      </pc:sldChg>
      <pc:sldChg chg="modSp new mod modClrScheme chgLayout">
        <pc:chgData name="Tirth Snehal Patel" userId="S::patel.tirths@northeastern.edu::effd1a1a-c2bf-4de2-b3ea-eb408ed95697" providerId="AD" clId="Web-{2D98E1EA-DBF4-41EF-A360-198BDB81B867}" dt="2024-10-14T15:34:08.099" v="15"/>
        <pc:sldMkLst>
          <pc:docMk/>
          <pc:sldMk cId="2982543517" sldId="258"/>
        </pc:sldMkLst>
        <pc:spChg chg="mod ord">
          <ac:chgData name="Tirth Snehal Patel" userId="S::patel.tirths@northeastern.edu::effd1a1a-c2bf-4de2-b3ea-eb408ed95697" providerId="AD" clId="Web-{2D98E1EA-DBF4-41EF-A360-198BDB81B867}" dt="2024-10-14T15:34:08.099" v="15"/>
          <ac:spMkLst>
            <pc:docMk/>
            <pc:sldMk cId="2982543517" sldId="258"/>
            <ac:spMk id="2" creationId="{6BC474B5-1683-3F33-0324-DD8ECB2E918E}"/>
          </ac:spMkLst>
        </pc:spChg>
        <pc:spChg chg="mod ord">
          <ac:chgData name="Tirth Snehal Patel" userId="S::patel.tirths@northeastern.edu::effd1a1a-c2bf-4de2-b3ea-eb408ed95697" providerId="AD" clId="Web-{2D98E1EA-DBF4-41EF-A360-198BDB81B867}" dt="2024-10-14T15:34:08.099" v="15"/>
          <ac:spMkLst>
            <pc:docMk/>
            <pc:sldMk cId="2982543517" sldId="258"/>
            <ac:spMk id="3" creationId="{53A5D77F-0FF2-263F-AEF7-3E57CB0AE323}"/>
          </ac:spMkLst>
        </pc:spChg>
      </pc:sldChg>
      <pc:sldChg chg="modSp new mod modClrScheme chgLayout">
        <pc:chgData name="Tirth Snehal Patel" userId="S::patel.tirths@northeastern.edu::effd1a1a-c2bf-4de2-b3ea-eb408ed95697" providerId="AD" clId="Web-{2D98E1EA-DBF4-41EF-A360-198BDB81B867}" dt="2024-10-14T15:34:08.099" v="15"/>
        <pc:sldMkLst>
          <pc:docMk/>
          <pc:sldMk cId="977984328" sldId="259"/>
        </pc:sldMkLst>
        <pc:spChg chg="mod ord">
          <ac:chgData name="Tirth Snehal Patel" userId="S::patel.tirths@northeastern.edu::effd1a1a-c2bf-4de2-b3ea-eb408ed95697" providerId="AD" clId="Web-{2D98E1EA-DBF4-41EF-A360-198BDB81B867}" dt="2024-10-14T15:34:08.099" v="15"/>
          <ac:spMkLst>
            <pc:docMk/>
            <pc:sldMk cId="977984328" sldId="259"/>
            <ac:spMk id="2" creationId="{0A35757F-34FB-E7B9-0547-EA7B588C4FF6}"/>
          </ac:spMkLst>
        </pc:spChg>
        <pc:spChg chg="mod ord">
          <ac:chgData name="Tirth Snehal Patel" userId="S::patel.tirths@northeastern.edu::effd1a1a-c2bf-4de2-b3ea-eb408ed95697" providerId="AD" clId="Web-{2D98E1EA-DBF4-41EF-A360-198BDB81B867}" dt="2024-10-14T15:34:08.099" v="15"/>
          <ac:spMkLst>
            <pc:docMk/>
            <pc:sldMk cId="977984328" sldId="259"/>
            <ac:spMk id="3" creationId="{A27C2311-00A6-524F-0812-1A0A899B825D}"/>
          </ac:spMkLst>
        </pc:spChg>
      </pc:sldChg>
      <pc:sldChg chg="modSp new mod modClrScheme chgLayout">
        <pc:chgData name="Tirth Snehal Patel" userId="S::patel.tirths@northeastern.edu::effd1a1a-c2bf-4de2-b3ea-eb408ed95697" providerId="AD" clId="Web-{2D98E1EA-DBF4-41EF-A360-198BDB81B867}" dt="2024-10-14T15:34:08.099" v="15"/>
        <pc:sldMkLst>
          <pc:docMk/>
          <pc:sldMk cId="2696406713" sldId="260"/>
        </pc:sldMkLst>
        <pc:spChg chg="mod ord">
          <ac:chgData name="Tirth Snehal Patel" userId="S::patel.tirths@northeastern.edu::effd1a1a-c2bf-4de2-b3ea-eb408ed95697" providerId="AD" clId="Web-{2D98E1EA-DBF4-41EF-A360-198BDB81B867}" dt="2024-10-14T15:34:08.099" v="15"/>
          <ac:spMkLst>
            <pc:docMk/>
            <pc:sldMk cId="2696406713" sldId="260"/>
            <ac:spMk id="2" creationId="{5F3BDED3-2BC1-383D-12EF-9645B8D47337}"/>
          </ac:spMkLst>
        </pc:spChg>
        <pc:spChg chg="mod ord">
          <ac:chgData name="Tirth Snehal Patel" userId="S::patel.tirths@northeastern.edu::effd1a1a-c2bf-4de2-b3ea-eb408ed95697" providerId="AD" clId="Web-{2D98E1EA-DBF4-41EF-A360-198BDB81B867}" dt="2024-10-14T15:34:08.099" v="15"/>
          <ac:spMkLst>
            <pc:docMk/>
            <pc:sldMk cId="2696406713" sldId="260"/>
            <ac:spMk id="3" creationId="{71E49B92-5BC1-3F83-8451-1B0D79BFFD1B}"/>
          </ac:spMkLst>
        </pc:spChg>
      </pc:sldChg>
      <pc:sldMasterChg chg="del delSldLayout">
        <pc:chgData name="Tirth Snehal Patel" userId="S::patel.tirths@northeastern.edu::effd1a1a-c2bf-4de2-b3ea-eb408ed95697" providerId="AD" clId="Web-{2D98E1EA-DBF4-41EF-A360-198BDB81B867}" dt="2024-10-14T15:31:57.422" v="0"/>
        <pc:sldMasterMkLst>
          <pc:docMk/>
          <pc:sldMasterMk cId="1856167846" sldId="2147483648"/>
        </pc:sldMasterMkLst>
        <pc:sldLayoutChg chg="del">
          <pc:chgData name="Tirth Snehal Patel" userId="S::patel.tirths@northeastern.edu::effd1a1a-c2bf-4de2-b3ea-eb408ed95697" providerId="AD" clId="Web-{2D98E1EA-DBF4-41EF-A360-198BDB81B867}" dt="2024-10-14T15:31:57.422" v="0"/>
          <pc:sldLayoutMkLst>
            <pc:docMk/>
            <pc:sldMasterMk cId="1856167846" sldId="2147483648"/>
            <pc:sldLayoutMk cId="4007576973" sldId="2147483649"/>
          </pc:sldLayoutMkLst>
        </pc:sldLayoutChg>
        <pc:sldLayoutChg chg="del">
          <pc:chgData name="Tirth Snehal Patel" userId="S::patel.tirths@northeastern.edu::effd1a1a-c2bf-4de2-b3ea-eb408ed95697" providerId="AD" clId="Web-{2D98E1EA-DBF4-41EF-A360-198BDB81B867}" dt="2024-10-14T15:31:57.422" v="0"/>
          <pc:sldLayoutMkLst>
            <pc:docMk/>
            <pc:sldMasterMk cId="1856167846" sldId="2147483648"/>
            <pc:sldLayoutMk cId="3159952340" sldId="2147483650"/>
          </pc:sldLayoutMkLst>
        </pc:sldLayoutChg>
        <pc:sldLayoutChg chg="del">
          <pc:chgData name="Tirth Snehal Patel" userId="S::patel.tirths@northeastern.edu::effd1a1a-c2bf-4de2-b3ea-eb408ed95697" providerId="AD" clId="Web-{2D98E1EA-DBF4-41EF-A360-198BDB81B867}" dt="2024-10-14T15:31:57.422" v="0"/>
          <pc:sldLayoutMkLst>
            <pc:docMk/>
            <pc:sldMasterMk cId="1856167846" sldId="2147483648"/>
            <pc:sldLayoutMk cId="593959612" sldId="2147483651"/>
          </pc:sldLayoutMkLst>
        </pc:sldLayoutChg>
        <pc:sldLayoutChg chg="del">
          <pc:chgData name="Tirth Snehal Patel" userId="S::patel.tirths@northeastern.edu::effd1a1a-c2bf-4de2-b3ea-eb408ed95697" providerId="AD" clId="Web-{2D98E1EA-DBF4-41EF-A360-198BDB81B867}" dt="2024-10-14T15:31:57.422" v="0"/>
          <pc:sldLayoutMkLst>
            <pc:docMk/>
            <pc:sldMasterMk cId="1856167846" sldId="2147483648"/>
            <pc:sldLayoutMk cId="2464272753" sldId="2147483652"/>
          </pc:sldLayoutMkLst>
        </pc:sldLayoutChg>
        <pc:sldLayoutChg chg="del">
          <pc:chgData name="Tirth Snehal Patel" userId="S::patel.tirths@northeastern.edu::effd1a1a-c2bf-4de2-b3ea-eb408ed95697" providerId="AD" clId="Web-{2D98E1EA-DBF4-41EF-A360-198BDB81B867}" dt="2024-10-14T15:31:57.422" v="0"/>
          <pc:sldLayoutMkLst>
            <pc:docMk/>
            <pc:sldMasterMk cId="1856167846" sldId="2147483648"/>
            <pc:sldLayoutMk cId="343156334" sldId="2147483653"/>
          </pc:sldLayoutMkLst>
        </pc:sldLayoutChg>
        <pc:sldLayoutChg chg="del">
          <pc:chgData name="Tirth Snehal Patel" userId="S::patel.tirths@northeastern.edu::effd1a1a-c2bf-4de2-b3ea-eb408ed95697" providerId="AD" clId="Web-{2D98E1EA-DBF4-41EF-A360-198BDB81B867}" dt="2024-10-14T15:31:57.422" v="0"/>
          <pc:sldLayoutMkLst>
            <pc:docMk/>
            <pc:sldMasterMk cId="1856167846" sldId="2147483648"/>
            <pc:sldLayoutMk cId="313767256" sldId="2147483654"/>
          </pc:sldLayoutMkLst>
        </pc:sldLayoutChg>
        <pc:sldLayoutChg chg="del">
          <pc:chgData name="Tirth Snehal Patel" userId="S::patel.tirths@northeastern.edu::effd1a1a-c2bf-4de2-b3ea-eb408ed95697" providerId="AD" clId="Web-{2D98E1EA-DBF4-41EF-A360-198BDB81B867}" dt="2024-10-14T15:31:57.422" v="0"/>
          <pc:sldLayoutMkLst>
            <pc:docMk/>
            <pc:sldMasterMk cId="1856167846" sldId="2147483648"/>
            <pc:sldLayoutMk cId="2950494782" sldId="2147483655"/>
          </pc:sldLayoutMkLst>
        </pc:sldLayoutChg>
        <pc:sldLayoutChg chg="del">
          <pc:chgData name="Tirth Snehal Patel" userId="S::patel.tirths@northeastern.edu::effd1a1a-c2bf-4de2-b3ea-eb408ed95697" providerId="AD" clId="Web-{2D98E1EA-DBF4-41EF-A360-198BDB81B867}" dt="2024-10-14T15:31:57.422" v="0"/>
          <pc:sldLayoutMkLst>
            <pc:docMk/>
            <pc:sldMasterMk cId="1856167846" sldId="2147483648"/>
            <pc:sldLayoutMk cId="1816874062" sldId="2147483656"/>
          </pc:sldLayoutMkLst>
        </pc:sldLayoutChg>
        <pc:sldLayoutChg chg="del">
          <pc:chgData name="Tirth Snehal Patel" userId="S::patel.tirths@northeastern.edu::effd1a1a-c2bf-4de2-b3ea-eb408ed95697" providerId="AD" clId="Web-{2D98E1EA-DBF4-41EF-A360-198BDB81B867}" dt="2024-10-14T15:31:57.422" v="0"/>
          <pc:sldLayoutMkLst>
            <pc:docMk/>
            <pc:sldMasterMk cId="1856167846" sldId="2147483648"/>
            <pc:sldLayoutMk cId="3683916146" sldId="2147483657"/>
          </pc:sldLayoutMkLst>
        </pc:sldLayoutChg>
        <pc:sldLayoutChg chg="del">
          <pc:chgData name="Tirth Snehal Patel" userId="S::patel.tirths@northeastern.edu::effd1a1a-c2bf-4de2-b3ea-eb408ed95697" providerId="AD" clId="Web-{2D98E1EA-DBF4-41EF-A360-198BDB81B867}" dt="2024-10-14T15:31:57.422" v="0"/>
          <pc:sldLayoutMkLst>
            <pc:docMk/>
            <pc:sldMasterMk cId="1856167846" sldId="2147483648"/>
            <pc:sldLayoutMk cId="998298774" sldId="2147483658"/>
          </pc:sldLayoutMkLst>
        </pc:sldLayoutChg>
        <pc:sldLayoutChg chg="del">
          <pc:chgData name="Tirth Snehal Patel" userId="S::patel.tirths@northeastern.edu::effd1a1a-c2bf-4de2-b3ea-eb408ed95697" providerId="AD" clId="Web-{2D98E1EA-DBF4-41EF-A360-198BDB81B867}" dt="2024-10-14T15:31:57.422" v="0"/>
          <pc:sldLayoutMkLst>
            <pc:docMk/>
            <pc:sldMasterMk cId="1856167846" sldId="2147483648"/>
            <pc:sldLayoutMk cId="3455792036" sldId="2147483659"/>
          </pc:sldLayoutMkLst>
        </pc:sldLayoutChg>
      </pc:sldMasterChg>
      <pc:sldMasterChg chg="add del addSldLayout delSldLayout modSldLayout">
        <pc:chgData name="Tirth Snehal Patel" userId="S::patel.tirths@northeastern.edu::effd1a1a-c2bf-4de2-b3ea-eb408ed95697" providerId="AD" clId="Web-{2D98E1EA-DBF4-41EF-A360-198BDB81B867}" dt="2024-10-14T15:33:12.190" v="5"/>
        <pc:sldMasterMkLst>
          <pc:docMk/>
          <pc:sldMasterMk cId="3489074146" sldId="2147483660"/>
        </pc:sldMasterMkLst>
        <pc:sldLayoutChg chg="add del mod replId">
          <pc:chgData name="Tirth Snehal Patel" userId="S::patel.tirths@northeastern.edu::effd1a1a-c2bf-4de2-b3ea-eb408ed95697" providerId="AD" clId="Web-{2D98E1EA-DBF4-41EF-A360-198BDB81B867}" dt="2024-10-14T15:33:12.190" v="5"/>
          <pc:sldLayoutMkLst>
            <pc:docMk/>
            <pc:sldMasterMk cId="3489074146" sldId="2147483660"/>
            <pc:sldLayoutMk cId="183832871" sldId="2147483661"/>
          </pc:sldLayoutMkLst>
        </pc:sldLayoutChg>
        <pc:sldLayoutChg chg="add del mod replId">
          <pc:chgData name="Tirth Snehal Patel" userId="S::patel.tirths@northeastern.edu::effd1a1a-c2bf-4de2-b3ea-eb408ed95697" providerId="AD" clId="Web-{2D98E1EA-DBF4-41EF-A360-198BDB81B867}" dt="2024-10-14T15:33:12.190" v="5"/>
          <pc:sldLayoutMkLst>
            <pc:docMk/>
            <pc:sldMasterMk cId="3489074146" sldId="2147483660"/>
            <pc:sldLayoutMk cId="3165480307" sldId="2147483662"/>
          </pc:sldLayoutMkLst>
        </pc:sldLayoutChg>
        <pc:sldLayoutChg chg="add del mod replId">
          <pc:chgData name="Tirth Snehal Patel" userId="S::patel.tirths@northeastern.edu::effd1a1a-c2bf-4de2-b3ea-eb408ed95697" providerId="AD" clId="Web-{2D98E1EA-DBF4-41EF-A360-198BDB81B867}" dt="2024-10-14T15:33:12.190" v="5"/>
          <pc:sldLayoutMkLst>
            <pc:docMk/>
            <pc:sldMasterMk cId="3489074146" sldId="2147483660"/>
            <pc:sldLayoutMk cId="3993502427" sldId="2147483663"/>
          </pc:sldLayoutMkLst>
        </pc:sldLayoutChg>
        <pc:sldLayoutChg chg="add del mod replId">
          <pc:chgData name="Tirth Snehal Patel" userId="S::patel.tirths@northeastern.edu::effd1a1a-c2bf-4de2-b3ea-eb408ed95697" providerId="AD" clId="Web-{2D98E1EA-DBF4-41EF-A360-198BDB81B867}" dt="2024-10-14T15:33:12.190" v="5"/>
          <pc:sldLayoutMkLst>
            <pc:docMk/>
            <pc:sldMasterMk cId="3489074146" sldId="2147483660"/>
            <pc:sldLayoutMk cId="1355428224" sldId="2147483664"/>
          </pc:sldLayoutMkLst>
        </pc:sldLayoutChg>
        <pc:sldLayoutChg chg="add del mod replId">
          <pc:chgData name="Tirth Snehal Patel" userId="S::patel.tirths@northeastern.edu::effd1a1a-c2bf-4de2-b3ea-eb408ed95697" providerId="AD" clId="Web-{2D98E1EA-DBF4-41EF-A360-198BDB81B867}" dt="2024-10-14T15:33:12.190" v="5"/>
          <pc:sldLayoutMkLst>
            <pc:docMk/>
            <pc:sldMasterMk cId="3489074146" sldId="2147483660"/>
            <pc:sldLayoutMk cId="2705689840" sldId="2147483665"/>
          </pc:sldLayoutMkLst>
        </pc:sldLayoutChg>
        <pc:sldLayoutChg chg="add del mod replId">
          <pc:chgData name="Tirth Snehal Patel" userId="S::patel.tirths@northeastern.edu::effd1a1a-c2bf-4de2-b3ea-eb408ed95697" providerId="AD" clId="Web-{2D98E1EA-DBF4-41EF-A360-198BDB81B867}" dt="2024-10-14T15:33:12.190" v="5"/>
          <pc:sldLayoutMkLst>
            <pc:docMk/>
            <pc:sldMasterMk cId="3489074146" sldId="2147483660"/>
            <pc:sldLayoutMk cId="2926396746" sldId="2147483666"/>
          </pc:sldLayoutMkLst>
        </pc:sldLayoutChg>
        <pc:sldLayoutChg chg="add del mod replId">
          <pc:chgData name="Tirth Snehal Patel" userId="S::patel.tirths@northeastern.edu::effd1a1a-c2bf-4de2-b3ea-eb408ed95697" providerId="AD" clId="Web-{2D98E1EA-DBF4-41EF-A360-198BDB81B867}" dt="2024-10-14T15:33:12.190" v="5"/>
          <pc:sldLayoutMkLst>
            <pc:docMk/>
            <pc:sldMasterMk cId="3489074146" sldId="2147483660"/>
            <pc:sldLayoutMk cId="2191912270" sldId="2147483667"/>
          </pc:sldLayoutMkLst>
        </pc:sldLayoutChg>
        <pc:sldLayoutChg chg="add del mod replId">
          <pc:chgData name="Tirth Snehal Patel" userId="S::patel.tirths@northeastern.edu::effd1a1a-c2bf-4de2-b3ea-eb408ed95697" providerId="AD" clId="Web-{2D98E1EA-DBF4-41EF-A360-198BDB81B867}" dt="2024-10-14T15:33:12.190" v="5"/>
          <pc:sldLayoutMkLst>
            <pc:docMk/>
            <pc:sldMasterMk cId="3489074146" sldId="2147483660"/>
            <pc:sldLayoutMk cId="2428812366" sldId="2147483668"/>
          </pc:sldLayoutMkLst>
        </pc:sldLayoutChg>
        <pc:sldLayoutChg chg="add del mod replId">
          <pc:chgData name="Tirth Snehal Patel" userId="S::patel.tirths@northeastern.edu::effd1a1a-c2bf-4de2-b3ea-eb408ed95697" providerId="AD" clId="Web-{2D98E1EA-DBF4-41EF-A360-198BDB81B867}" dt="2024-10-14T15:33:12.190" v="5"/>
          <pc:sldLayoutMkLst>
            <pc:docMk/>
            <pc:sldMasterMk cId="3489074146" sldId="2147483660"/>
            <pc:sldLayoutMk cId="1333623147" sldId="2147483669"/>
          </pc:sldLayoutMkLst>
        </pc:sldLayoutChg>
        <pc:sldLayoutChg chg="add del mod replId">
          <pc:chgData name="Tirth Snehal Patel" userId="S::patel.tirths@northeastern.edu::effd1a1a-c2bf-4de2-b3ea-eb408ed95697" providerId="AD" clId="Web-{2D98E1EA-DBF4-41EF-A360-198BDB81B867}" dt="2024-10-14T15:33:12.190" v="5"/>
          <pc:sldLayoutMkLst>
            <pc:docMk/>
            <pc:sldMasterMk cId="3489074146" sldId="2147483660"/>
            <pc:sldLayoutMk cId="2907674554" sldId="2147483670"/>
          </pc:sldLayoutMkLst>
        </pc:sldLayoutChg>
        <pc:sldLayoutChg chg="add del mod replId">
          <pc:chgData name="Tirth Snehal Patel" userId="S::patel.tirths@northeastern.edu::effd1a1a-c2bf-4de2-b3ea-eb408ed95697" providerId="AD" clId="Web-{2D98E1EA-DBF4-41EF-A360-198BDB81B867}" dt="2024-10-14T15:33:12.190" v="5"/>
          <pc:sldLayoutMkLst>
            <pc:docMk/>
            <pc:sldMasterMk cId="3489074146" sldId="2147483660"/>
            <pc:sldLayoutMk cId="2999897292" sldId="2147483671"/>
          </pc:sldLayoutMkLst>
        </pc:sldLayoutChg>
      </pc:sldMasterChg>
      <pc:sldMasterChg chg="add del addSldLayout delSldLayout modSldLayout">
        <pc:chgData name="Tirth Snehal Patel" userId="S::patel.tirths@northeastern.edu::effd1a1a-c2bf-4de2-b3ea-eb408ed95697" providerId="AD" clId="Web-{2D98E1EA-DBF4-41EF-A360-198BDB81B867}" dt="2024-10-14T15:33:16.331" v="6"/>
        <pc:sldMasterMkLst>
          <pc:docMk/>
          <pc:sldMasterMk cId="191954710" sldId="2147483672"/>
        </pc:sldMasterMkLst>
        <pc:sldLayoutChg chg="add del mod replId">
          <pc:chgData name="Tirth Snehal Patel" userId="S::patel.tirths@northeastern.edu::effd1a1a-c2bf-4de2-b3ea-eb408ed95697" providerId="AD" clId="Web-{2D98E1EA-DBF4-41EF-A360-198BDB81B867}" dt="2024-10-14T15:33:16.331" v="6"/>
          <pc:sldLayoutMkLst>
            <pc:docMk/>
            <pc:sldMasterMk cId="191954710" sldId="2147483672"/>
            <pc:sldLayoutMk cId="156890617" sldId="2147483673"/>
          </pc:sldLayoutMkLst>
        </pc:sldLayoutChg>
        <pc:sldLayoutChg chg="add del mod replId">
          <pc:chgData name="Tirth Snehal Patel" userId="S::patel.tirths@northeastern.edu::effd1a1a-c2bf-4de2-b3ea-eb408ed95697" providerId="AD" clId="Web-{2D98E1EA-DBF4-41EF-A360-198BDB81B867}" dt="2024-10-14T15:33:16.331" v="6"/>
          <pc:sldLayoutMkLst>
            <pc:docMk/>
            <pc:sldMasterMk cId="191954710" sldId="2147483672"/>
            <pc:sldLayoutMk cId="4031704703" sldId="2147483674"/>
          </pc:sldLayoutMkLst>
        </pc:sldLayoutChg>
        <pc:sldLayoutChg chg="add del mod replId">
          <pc:chgData name="Tirth Snehal Patel" userId="S::patel.tirths@northeastern.edu::effd1a1a-c2bf-4de2-b3ea-eb408ed95697" providerId="AD" clId="Web-{2D98E1EA-DBF4-41EF-A360-198BDB81B867}" dt="2024-10-14T15:33:16.331" v="6"/>
          <pc:sldLayoutMkLst>
            <pc:docMk/>
            <pc:sldMasterMk cId="191954710" sldId="2147483672"/>
            <pc:sldLayoutMk cId="3652192496" sldId="2147483675"/>
          </pc:sldLayoutMkLst>
        </pc:sldLayoutChg>
        <pc:sldLayoutChg chg="add del mod replId">
          <pc:chgData name="Tirth Snehal Patel" userId="S::patel.tirths@northeastern.edu::effd1a1a-c2bf-4de2-b3ea-eb408ed95697" providerId="AD" clId="Web-{2D98E1EA-DBF4-41EF-A360-198BDB81B867}" dt="2024-10-14T15:33:16.331" v="6"/>
          <pc:sldLayoutMkLst>
            <pc:docMk/>
            <pc:sldMasterMk cId="191954710" sldId="2147483672"/>
            <pc:sldLayoutMk cId="2451760795" sldId="2147483676"/>
          </pc:sldLayoutMkLst>
        </pc:sldLayoutChg>
        <pc:sldLayoutChg chg="add del mod replId">
          <pc:chgData name="Tirth Snehal Patel" userId="S::patel.tirths@northeastern.edu::effd1a1a-c2bf-4de2-b3ea-eb408ed95697" providerId="AD" clId="Web-{2D98E1EA-DBF4-41EF-A360-198BDB81B867}" dt="2024-10-14T15:33:16.331" v="6"/>
          <pc:sldLayoutMkLst>
            <pc:docMk/>
            <pc:sldMasterMk cId="191954710" sldId="2147483672"/>
            <pc:sldLayoutMk cId="3597869927" sldId="2147483677"/>
          </pc:sldLayoutMkLst>
        </pc:sldLayoutChg>
        <pc:sldLayoutChg chg="add del mod replId">
          <pc:chgData name="Tirth Snehal Patel" userId="S::patel.tirths@northeastern.edu::effd1a1a-c2bf-4de2-b3ea-eb408ed95697" providerId="AD" clId="Web-{2D98E1EA-DBF4-41EF-A360-198BDB81B867}" dt="2024-10-14T15:33:16.331" v="6"/>
          <pc:sldLayoutMkLst>
            <pc:docMk/>
            <pc:sldMasterMk cId="191954710" sldId="2147483672"/>
            <pc:sldLayoutMk cId="1139580359" sldId="2147483678"/>
          </pc:sldLayoutMkLst>
        </pc:sldLayoutChg>
        <pc:sldLayoutChg chg="add del mod replId">
          <pc:chgData name="Tirth Snehal Patel" userId="S::patel.tirths@northeastern.edu::effd1a1a-c2bf-4de2-b3ea-eb408ed95697" providerId="AD" clId="Web-{2D98E1EA-DBF4-41EF-A360-198BDB81B867}" dt="2024-10-14T15:33:16.331" v="6"/>
          <pc:sldLayoutMkLst>
            <pc:docMk/>
            <pc:sldMasterMk cId="191954710" sldId="2147483672"/>
            <pc:sldLayoutMk cId="2179106096" sldId="2147483679"/>
          </pc:sldLayoutMkLst>
        </pc:sldLayoutChg>
        <pc:sldLayoutChg chg="add del mod replId">
          <pc:chgData name="Tirth Snehal Patel" userId="S::patel.tirths@northeastern.edu::effd1a1a-c2bf-4de2-b3ea-eb408ed95697" providerId="AD" clId="Web-{2D98E1EA-DBF4-41EF-A360-198BDB81B867}" dt="2024-10-14T15:33:16.331" v="6"/>
          <pc:sldLayoutMkLst>
            <pc:docMk/>
            <pc:sldMasterMk cId="191954710" sldId="2147483672"/>
            <pc:sldLayoutMk cId="4083723385" sldId="2147483680"/>
          </pc:sldLayoutMkLst>
        </pc:sldLayoutChg>
        <pc:sldLayoutChg chg="add del mod replId">
          <pc:chgData name="Tirth Snehal Patel" userId="S::patel.tirths@northeastern.edu::effd1a1a-c2bf-4de2-b3ea-eb408ed95697" providerId="AD" clId="Web-{2D98E1EA-DBF4-41EF-A360-198BDB81B867}" dt="2024-10-14T15:33:16.331" v="6"/>
          <pc:sldLayoutMkLst>
            <pc:docMk/>
            <pc:sldMasterMk cId="191954710" sldId="2147483672"/>
            <pc:sldLayoutMk cId="2755020396" sldId="2147483681"/>
          </pc:sldLayoutMkLst>
        </pc:sldLayoutChg>
        <pc:sldLayoutChg chg="add del mod replId">
          <pc:chgData name="Tirth Snehal Patel" userId="S::patel.tirths@northeastern.edu::effd1a1a-c2bf-4de2-b3ea-eb408ed95697" providerId="AD" clId="Web-{2D98E1EA-DBF4-41EF-A360-198BDB81B867}" dt="2024-10-14T15:33:16.331" v="6"/>
          <pc:sldLayoutMkLst>
            <pc:docMk/>
            <pc:sldMasterMk cId="191954710" sldId="2147483672"/>
            <pc:sldLayoutMk cId="1674701391" sldId="2147483682"/>
          </pc:sldLayoutMkLst>
        </pc:sldLayoutChg>
        <pc:sldLayoutChg chg="add del mod replId">
          <pc:chgData name="Tirth Snehal Patel" userId="S::patel.tirths@northeastern.edu::effd1a1a-c2bf-4de2-b3ea-eb408ed95697" providerId="AD" clId="Web-{2D98E1EA-DBF4-41EF-A360-198BDB81B867}" dt="2024-10-14T15:33:16.331" v="6"/>
          <pc:sldLayoutMkLst>
            <pc:docMk/>
            <pc:sldMasterMk cId="191954710" sldId="2147483672"/>
            <pc:sldLayoutMk cId="594120803" sldId="2147483683"/>
          </pc:sldLayoutMkLst>
        </pc:sldLayoutChg>
      </pc:sldMasterChg>
      <pc:sldMasterChg chg="add del addSldLayout delSldLayout modSldLayout">
        <pc:chgData name="Tirth Snehal Patel" userId="S::patel.tirths@northeastern.edu::effd1a1a-c2bf-4de2-b3ea-eb408ed95697" providerId="AD" clId="Web-{2D98E1EA-DBF4-41EF-A360-198BDB81B867}" dt="2024-10-14T15:33:19.331" v="7"/>
        <pc:sldMasterMkLst>
          <pc:docMk/>
          <pc:sldMasterMk cId="3763587677" sldId="2147483684"/>
        </pc:sldMasterMkLst>
        <pc:sldLayoutChg chg="add del mod replId">
          <pc:chgData name="Tirth Snehal Patel" userId="S::patel.tirths@northeastern.edu::effd1a1a-c2bf-4de2-b3ea-eb408ed95697" providerId="AD" clId="Web-{2D98E1EA-DBF4-41EF-A360-198BDB81B867}" dt="2024-10-14T15:33:19.331" v="7"/>
          <pc:sldLayoutMkLst>
            <pc:docMk/>
            <pc:sldMasterMk cId="3763587677" sldId="2147483684"/>
            <pc:sldLayoutMk cId="4275076019" sldId="2147483685"/>
          </pc:sldLayoutMkLst>
        </pc:sldLayoutChg>
        <pc:sldLayoutChg chg="add del mod replId">
          <pc:chgData name="Tirth Snehal Patel" userId="S::patel.tirths@northeastern.edu::effd1a1a-c2bf-4de2-b3ea-eb408ed95697" providerId="AD" clId="Web-{2D98E1EA-DBF4-41EF-A360-198BDB81B867}" dt="2024-10-14T15:33:19.331" v="7"/>
          <pc:sldLayoutMkLst>
            <pc:docMk/>
            <pc:sldMasterMk cId="3763587677" sldId="2147483684"/>
            <pc:sldLayoutMk cId="1005186243" sldId="2147483686"/>
          </pc:sldLayoutMkLst>
        </pc:sldLayoutChg>
        <pc:sldLayoutChg chg="add del mod replId">
          <pc:chgData name="Tirth Snehal Patel" userId="S::patel.tirths@northeastern.edu::effd1a1a-c2bf-4de2-b3ea-eb408ed95697" providerId="AD" clId="Web-{2D98E1EA-DBF4-41EF-A360-198BDB81B867}" dt="2024-10-14T15:33:19.331" v="7"/>
          <pc:sldLayoutMkLst>
            <pc:docMk/>
            <pc:sldMasterMk cId="3763587677" sldId="2147483684"/>
            <pc:sldLayoutMk cId="4038495769" sldId="2147483687"/>
          </pc:sldLayoutMkLst>
        </pc:sldLayoutChg>
        <pc:sldLayoutChg chg="add del mod replId">
          <pc:chgData name="Tirth Snehal Patel" userId="S::patel.tirths@northeastern.edu::effd1a1a-c2bf-4de2-b3ea-eb408ed95697" providerId="AD" clId="Web-{2D98E1EA-DBF4-41EF-A360-198BDB81B867}" dt="2024-10-14T15:33:19.331" v="7"/>
          <pc:sldLayoutMkLst>
            <pc:docMk/>
            <pc:sldMasterMk cId="3763587677" sldId="2147483684"/>
            <pc:sldLayoutMk cId="2835200726" sldId="2147483688"/>
          </pc:sldLayoutMkLst>
        </pc:sldLayoutChg>
        <pc:sldLayoutChg chg="add del mod replId">
          <pc:chgData name="Tirth Snehal Patel" userId="S::patel.tirths@northeastern.edu::effd1a1a-c2bf-4de2-b3ea-eb408ed95697" providerId="AD" clId="Web-{2D98E1EA-DBF4-41EF-A360-198BDB81B867}" dt="2024-10-14T15:33:19.331" v="7"/>
          <pc:sldLayoutMkLst>
            <pc:docMk/>
            <pc:sldMasterMk cId="3763587677" sldId="2147483684"/>
            <pc:sldLayoutMk cId="158737752" sldId="2147483689"/>
          </pc:sldLayoutMkLst>
        </pc:sldLayoutChg>
        <pc:sldLayoutChg chg="add del mod replId">
          <pc:chgData name="Tirth Snehal Patel" userId="S::patel.tirths@northeastern.edu::effd1a1a-c2bf-4de2-b3ea-eb408ed95697" providerId="AD" clId="Web-{2D98E1EA-DBF4-41EF-A360-198BDB81B867}" dt="2024-10-14T15:33:19.331" v="7"/>
          <pc:sldLayoutMkLst>
            <pc:docMk/>
            <pc:sldMasterMk cId="3763587677" sldId="2147483684"/>
            <pc:sldLayoutMk cId="2149948589" sldId="2147483690"/>
          </pc:sldLayoutMkLst>
        </pc:sldLayoutChg>
        <pc:sldLayoutChg chg="add del mod replId">
          <pc:chgData name="Tirth Snehal Patel" userId="S::patel.tirths@northeastern.edu::effd1a1a-c2bf-4de2-b3ea-eb408ed95697" providerId="AD" clId="Web-{2D98E1EA-DBF4-41EF-A360-198BDB81B867}" dt="2024-10-14T15:33:19.331" v="7"/>
          <pc:sldLayoutMkLst>
            <pc:docMk/>
            <pc:sldMasterMk cId="3763587677" sldId="2147483684"/>
            <pc:sldLayoutMk cId="1086494919" sldId="2147483691"/>
          </pc:sldLayoutMkLst>
        </pc:sldLayoutChg>
        <pc:sldLayoutChg chg="add del mod replId">
          <pc:chgData name="Tirth Snehal Patel" userId="S::patel.tirths@northeastern.edu::effd1a1a-c2bf-4de2-b3ea-eb408ed95697" providerId="AD" clId="Web-{2D98E1EA-DBF4-41EF-A360-198BDB81B867}" dt="2024-10-14T15:33:19.331" v="7"/>
          <pc:sldLayoutMkLst>
            <pc:docMk/>
            <pc:sldMasterMk cId="3763587677" sldId="2147483684"/>
            <pc:sldLayoutMk cId="2590362182" sldId="2147483692"/>
          </pc:sldLayoutMkLst>
        </pc:sldLayoutChg>
        <pc:sldLayoutChg chg="add del mod replId">
          <pc:chgData name="Tirth Snehal Patel" userId="S::patel.tirths@northeastern.edu::effd1a1a-c2bf-4de2-b3ea-eb408ed95697" providerId="AD" clId="Web-{2D98E1EA-DBF4-41EF-A360-198BDB81B867}" dt="2024-10-14T15:33:19.331" v="7"/>
          <pc:sldLayoutMkLst>
            <pc:docMk/>
            <pc:sldMasterMk cId="3763587677" sldId="2147483684"/>
            <pc:sldLayoutMk cId="3508644115" sldId="2147483693"/>
          </pc:sldLayoutMkLst>
        </pc:sldLayoutChg>
        <pc:sldLayoutChg chg="add del mod replId">
          <pc:chgData name="Tirth Snehal Patel" userId="S::patel.tirths@northeastern.edu::effd1a1a-c2bf-4de2-b3ea-eb408ed95697" providerId="AD" clId="Web-{2D98E1EA-DBF4-41EF-A360-198BDB81B867}" dt="2024-10-14T15:33:19.331" v="7"/>
          <pc:sldLayoutMkLst>
            <pc:docMk/>
            <pc:sldMasterMk cId="3763587677" sldId="2147483684"/>
            <pc:sldLayoutMk cId="179778858" sldId="2147483694"/>
          </pc:sldLayoutMkLst>
        </pc:sldLayoutChg>
        <pc:sldLayoutChg chg="add del mod replId">
          <pc:chgData name="Tirth Snehal Patel" userId="S::patel.tirths@northeastern.edu::effd1a1a-c2bf-4de2-b3ea-eb408ed95697" providerId="AD" clId="Web-{2D98E1EA-DBF4-41EF-A360-198BDB81B867}" dt="2024-10-14T15:33:19.331" v="7"/>
          <pc:sldLayoutMkLst>
            <pc:docMk/>
            <pc:sldMasterMk cId="3763587677" sldId="2147483684"/>
            <pc:sldLayoutMk cId="708526830" sldId="2147483695"/>
          </pc:sldLayoutMkLst>
        </pc:sldLayoutChg>
      </pc:sldMasterChg>
      <pc:sldMasterChg chg="add del addSldLayout delSldLayout modSldLayout">
        <pc:chgData name="Tirth Snehal Patel" userId="S::patel.tirths@northeastern.edu::effd1a1a-c2bf-4de2-b3ea-eb408ed95697" providerId="AD" clId="Web-{2D98E1EA-DBF4-41EF-A360-198BDB81B867}" dt="2024-10-14T15:33:21.035" v="8"/>
        <pc:sldMasterMkLst>
          <pc:docMk/>
          <pc:sldMasterMk cId="212082064" sldId="2147483696"/>
        </pc:sldMasterMkLst>
        <pc:sldLayoutChg chg="add del mod replId">
          <pc:chgData name="Tirth Snehal Patel" userId="S::patel.tirths@northeastern.edu::effd1a1a-c2bf-4de2-b3ea-eb408ed95697" providerId="AD" clId="Web-{2D98E1EA-DBF4-41EF-A360-198BDB81B867}" dt="2024-10-14T15:33:21.035" v="8"/>
          <pc:sldLayoutMkLst>
            <pc:docMk/>
            <pc:sldMasterMk cId="212082064" sldId="2147483696"/>
            <pc:sldLayoutMk cId="2711009937" sldId="2147483697"/>
          </pc:sldLayoutMkLst>
        </pc:sldLayoutChg>
        <pc:sldLayoutChg chg="add del mod replId">
          <pc:chgData name="Tirth Snehal Patel" userId="S::patel.tirths@northeastern.edu::effd1a1a-c2bf-4de2-b3ea-eb408ed95697" providerId="AD" clId="Web-{2D98E1EA-DBF4-41EF-A360-198BDB81B867}" dt="2024-10-14T15:33:21.035" v="8"/>
          <pc:sldLayoutMkLst>
            <pc:docMk/>
            <pc:sldMasterMk cId="212082064" sldId="2147483696"/>
            <pc:sldLayoutMk cId="3727762368" sldId="2147483698"/>
          </pc:sldLayoutMkLst>
        </pc:sldLayoutChg>
        <pc:sldLayoutChg chg="add del mod replId">
          <pc:chgData name="Tirth Snehal Patel" userId="S::patel.tirths@northeastern.edu::effd1a1a-c2bf-4de2-b3ea-eb408ed95697" providerId="AD" clId="Web-{2D98E1EA-DBF4-41EF-A360-198BDB81B867}" dt="2024-10-14T15:33:21.035" v="8"/>
          <pc:sldLayoutMkLst>
            <pc:docMk/>
            <pc:sldMasterMk cId="212082064" sldId="2147483696"/>
            <pc:sldLayoutMk cId="3011449712" sldId="2147483699"/>
          </pc:sldLayoutMkLst>
        </pc:sldLayoutChg>
        <pc:sldLayoutChg chg="add del mod replId">
          <pc:chgData name="Tirth Snehal Patel" userId="S::patel.tirths@northeastern.edu::effd1a1a-c2bf-4de2-b3ea-eb408ed95697" providerId="AD" clId="Web-{2D98E1EA-DBF4-41EF-A360-198BDB81B867}" dt="2024-10-14T15:33:21.035" v="8"/>
          <pc:sldLayoutMkLst>
            <pc:docMk/>
            <pc:sldMasterMk cId="212082064" sldId="2147483696"/>
            <pc:sldLayoutMk cId="2114217886" sldId="2147483700"/>
          </pc:sldLayoutMkLst>
        </pc:sldLayoutChg>
        <pc:sldLayoutChg chg="add del mod replId">
          <pc:chgData name="Tirth Snehal Patel" userId="S::patel.tirths@northeastern.edu::effd1a1a-c2bf-4de2-b3ea-eb408ed95697" providerId="AD" clId="Web-{2D98E1EA-DBF4-41EF-A360-198BDB81B867}" dt="2024-10-14T15:33:21.035" v="8"/>
          <pc:sldLayoutMkLst>
            <pc:docMk/>
            <pc:sldMasterMk cId="212082064" sldId="2147483696"/>
            <pc:sldLayoutMk cId="3752162188" sldId="2147483701"/>
          </pc:sldLayoutMkLst>
        </pc:sldLayoutChg>
        <pc:sldLayoutChg chg="add del mod replId">
          <pc:chgData name="Tirth Snehal Patel" userId="S::patel.tirths@northeastern.edu::effd1a1a-c2bf-4de2-b3ea-eb408ed95697" providerId="AD" clId="Web-{2D98E1EA-DBF4-41EF-A360-198BDB81B867}" dt="2024-10-14T15:33:21.035" v="8"/>
          <pc:sldLayoutMkLst>
            <pc:docMk/>
            <pc:sldMasterMk cId="212082064" sldId="2147483696"/>
            <pc:sldLayoutMk cId="3026156336" sldId="2147483702"/>
          </pc:sldLayoutMkLst>
        </pc:sldLayoutChg>
        <pc:sldLayoutChg chg="add del mod replId">
          <pc:chgData name="Tirth Snehal Patel" userId="S::patel.tirths@northeastern.edu::effd1a1a-c2bf-4de2-b3ea-eb408ed95697" providerId="AD" clId="Web-{2D98E1EA-DBF4-41EF-A360-198BDB81B867}" dt="2024-10-14T15:33:21.035" v="8"/>
          <pc:sldLayoutMkLst>
            <pc:docMk/>
            <pc:sldMasterMk cId="212082064" sldId="2147483696"/>
            <pc:sldLayoutMk cId="1723476072" sldId="2147483703"/>
          </pc:sldLayoutMkLst>
        </pc:sldLayoutChg>
        <pc:sldLayoutChg chg="add del mod replId">
          <pc:chgData name="Tirth Snehal Patel" userId="S::patel.tirths@northeastern.edu::effd1a1a-c2bf-4de2-b3ea-eb408ed95697" providerId="AD" clId="Web-{2D98E1EA-DBF4-41EF-A360-198BDB81B867}" dt="2024-10-14T15:33:21.035" v="8"/>
          <pc:sldLayoutMkLst>
            <pc:docMk/>
            <pc:sldMasterMk cId="212082064" sldId="2147483696"/>
            <pc:sldLayoutMk cId="1253194137" sldId="2147483704"/>
          </pc:sldLayoutMkLst>
        </pc:sldLayoutChg>
        <pc:sldLayoutChg chg="add del mod replId">
          <pc:chgData name="Tirth Snehal Patel" userId="S::patel.tirths@northeastern.edu::effd1a1a-c2bf-4de2-b3ea-eb408ed95697" providerId="AD" clId="Web-{2D98E1EA-DBF4-41EF-A360-198BDB81B867}" dt="2024-10-14T15:33:21.035" v="8"/>
          <pc:sldLayoutMkLst>
            <pc:docMk/>
            <pc:sldMasterMk cId="212082064" sldId="2147483696"/>
            <pc:sldLayoutMk cId="254379579" sldId="2147483705"/>
          </pc:sldLayoutMkLst>
        </pc:sldLayoutChg>
        <pc:sldLayoutChg chg="add del mod replId">
          <pc:chgData name="Tirth Snehal Patel" userId="S::patel.tirths@northeastern.edu::effd1a1a-c2bf-4de2-b3ea-eb408ed95697" providerId="AD" clId="Web-{2D98E1EA-DBF4-41EF-A360-198BDB81B867}" dt="2024-10-14T15:33:21.035" v="8"/>
          <pc:sldLayoutMkLst>
            <pc:docMk/>
            <pc:sldMasterMk cId="212082064" sldId="2147483696"/>
            <pc:sldLayoutMk cId="784209719" sldId="2147483706"/>
          </pc:sldLayoutMkLst>
        </pc:sldLayoutChg>
        <pc:sldLayoutChg chg="add del mod replId">
          <pc:chgData name="Tirth Snehal Patel" userId="S::patel.tirths@northeastern.edu::effd1a1a-c2bf-4de2-b3ea-eb408ed95697" providerId="AD" clId="Web-{2D98E1EA-DBF4-41EF-A360-198BDB81B867}" dt="2024-10-14T15:33:21.035" v="8"/>
          <pc:sldLayoutMkLst>
            <pc:docMk/>
            <pc:sldMasterMk cId="212082064" sldId="2147483696"/>
            <pc:sldLayoutMk cId="3162191314" sldId="2147483707"/>
          </pc:sldLayoutMkLst>
        </pc:sldLayoutChg>
      </pc:sldMasterChg>
      <pc:sldMasterChg chg="add del addSldLayout delSldLayout modSldLayout">
        <pc:chgData name="Tirth Snehal Patel" userId="S::patel.tirths@northeastern.edu::effd1a1a-c2bf-4de2-b3ea-eb408ed95697" providerId="AD" clId="Web-{2D98E1EA-DBF4-41EF-A360-198BDB81B867}" dt="2024-10-14T15:33:22.910" v="9"/>
        <pc:sldMasterMkLst>
          <pc:docMk/>
          <pc:sldMasterMk cId="2963397490" sldId="2147483708"/>
        </pc:sldMasterMkLst>
        <pc:sldLayoutChg chg="add del mod replId">
          <pc:chgData name="Tirth Snehal Patel" userId="S::patel.tirths@northeastern.edu::effd1a1a-c2bf-4de2-b3ea-eb408ed95697" providerId="AD" clId="Web-{2D98E1EA-DBF4-41EF-A360-198BDB81B867}" dt="2024-10-14T15:33:22.910" v="9"/>
          <pc:sldLayoutMkLst>
            <pc:docMk/>
            <pc:sldMasterMk cId="2963397490" sldId="2147483708"/>
            <pc:sldLayoutMk cId="3651696174" sldId="2147483709"/>
          </pc:sldLayoutMkLst>
        </pc:sldLayoutChg>
        <pc:sldLayoutChg chg="add del mod replId">
          <pc:chgData name="Tirth Snehal Patel" userId="S::patel.tirths@northeastern.edu::effd1a1a-c2bf-4de2-b3ea-eb408ed95697" providerId="AD" clId="Web-{2D98E1EA-DBF4-41EF-A360-198BDB81B867}" dt="2024-10-14T15:33:22.910" v="9"/>
          <pc:sldLayoutMkLst>
            <pc:docMk/>
            <pc:sldMasterMk cId="2963397490" sldId="2147483708"/>
            <pc:sldLayoutMk cId="1746207073" sldId="2147483710"/>
          </pc:sldLayoutMkLst>
        </pc:sldLayoutChg>
        <pc:sldLayoutChg chg="add del mod replId">
          <pc:chgData name="Tirth Snehal Patel" userId="S::patel.tirths@northeastern.edu::effd1a1a-c2bf-4de2-b3ea-eb408ed95697" providerId="AD" clId="Web-{2D98E1EA-DBF4-41EF-A360-198BDB81B867}" dt="2024-10-14T15:33:22.910" v="9"/>
          <pc:sldLayoutMkLst>
            <pc:docMk/>
            <pc:sldMasterMk cId="2963397490" sldId="2147483708"/>
            <pc:sldLayoutMk cId="1917888030" sldId="2147483711"/>
          </pc:sldLayoutMkLst>
        </pc:sldLayoutChg>
        <pc:sldLayoutChg chg="add del mod replId">
          <pc:chgData name="Tirth Snehal Patel" userId="S::patel.tirths@northeastern.edu::effd1a1a-c2bf-4de2-b3ea-eb408ed95697" providerId="AD" clId="Web-{2D98E1EA-DBF4-41EF-A360-198BDB81B867}" dt="2024-10-14T15:33:22.910" v="9"/>
          <pc:sldLayoutMkLst>
            <pc:docMk/>
            <pc:sldMasterMk cId="2963397490" sldId="2147483708"/>
            <pc:sldLayoutMk cId="106561996" sldId="2147483712"/>
          </pc:sldLayoutMkLst>
        </pc:sldLayoutChg>
        <pc:sldLayoutChg chg="add del mod replId">
          <pc:chgData name="Tirth Snehal Patel" userId="S::patel.tirths@northeastern.edu::effd1a1a-c2bf-4de2-b3ea-eb408ed95697" providerId="AD" clId="Web-{2D98E1EA-DBF4-41EF-A360-198BDB81B867}" dt="2024-10-14T15:33:22.910" v="9"/>
          <pc:sldLayoutMkLst>
            <pc:docMk/>
            <pc:sldMasterMk cId="2963397490" sldId="2147483708"/>
            <pc:sldLayoutMk cId="1762603341" sldId="2147483713"/>
          </pc:sldLayoutMkLst>
        </pc:sldLayoutChg>
        <pc:sldLayoutChg chg="add del mod replId">
          <pc:chgData name="Tirth Snehal Patel" userId="S::patel.tirths@northeastern.edu::effd1a1a-c2bf-4de2-b3ea-eb408ed95697" providerId="AD" clId="Web-{2D98E1EA-DBF4-41EF-A360-198BDB81B867}" dt="2024-10-14T15:33:22.910" v="9"/>
          <pc:sldLayoutMkLst>
            <pc:docMk/>
            <pc:sldMasterMk cId="2963397490" sldId="2147483708"/>
            <pc:sldLayoutMk cId="1140560263" sldId="2147483714"/>
          </pc:sldLayoutMkLst>
        </pc:sldLayoutChg>
        <pc:sldLayoutChg chg="add del mod replId">
          <pc:chgData name="Tirth Snehal Patel" userId="S::patel.tirths@northeastern.edu::effd1a1a-c2bf-4de2-b3ea-eb408ed95697" providerId="AD" clId="Web-{2D98E1EA-DBF4-41EF-A360-198BDB81B867}" dt="2024-10-14T15:33:22.910" v="9"/>
          <pc:sldLayoutMkLst>
            <pc:docMk/>
            <pc:sldMasterMk cId="2963397490" sldId="2147483708"/>
            <pc:sldLayoutMk cId="2764067603" sldId="2147483715"/>
          </pc:sldLayoutMkLst>
        </pc:sldLayoutChg>
        <pc:sldLayoutChg chg="add del mod replId">
          <pc:chgData name="Tirth Snehal Patel" userId="S::patel.tirths@northeastern.edu::effd1a1a-c2bf-4de2-b3ea-eb408ed95697" providerId="AD" clId="Web-{2D98E1EA-DBF4-41EF-A360-198BDB81B867}" dt="2024-10-14T15:33:22.910" v="9"/>
          <pc:sldLayoutMkLst>
            <pc:docMk/>
            <pc:sldMasterMk cId="2963397490" sldId="2147483708"/>
            <pc:sldLayoutMk cId="1514791427" sldId="2147483716"/>
          </pc:sldLayoutMkLst>
        </pc:sldLayoutChg>
        <pc:sldLayoutChg chg="add del mod replId">
          <pc:chgData name="Tirth Snehal Patel" userId="S::patel.tirths@northeastern.edu::effd1a1a-c2bf-4de2-b3ea-eb408ed95697" providerId="AD" clId="Web-{2D98E1EA-DBF4-41EF-A360-198BDB81B867}" dt="2024-10-14T15:33:22.910" v="9"/>
          <pc:sldLayoutMkLst>
            <pc:docMk/>
            <pc:sldMasterMk cId="2963397490" sldId="2147483708"/>
            <pc:sldLayoutMk cId="500346828" sldId="2147483717"/>
          </pc:sldLayoutMkLst>
        </pc:sldLayoutChg>
        <pc:sldLayoutChg chg="add del mod replId">
          <pc:chgData name="Tirth Snehal Patel" userId="S::patel.tirths@northeastern.edu::effd1a1a-c2bf-4de2-b3ea-eb408ed95697" providerId="AD" clId="Web-{2D98E1EA-DBF4-41EF-A360-198BDB81B867}" dt="2024-10-14T15:33:22.910" v="9"/>
          <pc:sldLayoutMkLst>
            <pc:docMk/>
            <pc:sldMasterMk cId="2963397490" sldId="2147483708"/>
            <pc:sldLayoutMk cId="3204009286" sldId="2147483718"/>
          </pc:sldLayoutMkLst>
        </pc:sldLayoutChg>
        <pc:sldLayoutChg chg="add del mod replId">
          <pc:chgData name="Tirth Snehal Patel" userId="S::patel.tirths@northeastern.edu::effd1a1a-c2bf-4de2-b3ea-eb408ed95697" providerId="AD" clId="Web-{2D98E1EA-DBF4-41EF-A360-198BDB81B867}" dt="2024-10-14T15:33:22.910" v="9"/>
          <pc:sldLayoutMkLst>
            <pc:docMk/>
            <pc:sldMasterMk cId="2963397490" sldId="2147483708"/>
            <pc:sldLayoutMk cId="2487851742" sldId="2147483719"/>
          </pc:sldLayoutMkLst>
        </pc:sldLayoutChg>
      </pc:sldMasterChg>
      <pc:sldMasterChg chg="add del addSldLayout delSldLayout modSldLayout">
        <pc:chgData name="Tirth Snehal Patel" userId="S::patel.tirths@northeastern.edu::effd1a1a-c2bf-4de2-b3ea-eb408ed95697" providerId="AD" clId="Web-{2D98E1EA-DBF4-41EF-A360-198BDB81B867}" dt="2024-10-14T15:33:32.848" v="10"/>
        <pc:sldMasterMkLst>
          <pc:docMk/>
          <pc:sldMasterMk cId="2380883736" sldId="2147483720"/>
        </pc:sldMasterMkLst>
        <pc:sldLayoutChg chg="add del mod replId">
          <pc:chgData name="Tirth Snehal Patel" userId="S::patel.tirths@northeastern.edu::effd1a1a-c2bf-4de2-b3ea-eb408ed95697" providerId="AD" clId="Web-{2D98E1EA-DBF4-41EF-A360-198BDB81B867}" dt="2024-10-14T15:33:32.848" v="10"/>
          <pc:sldLayoutMkLst>
            <pc:docMk/>
            <pc:sldMasterMk cId="2380883736" sldId="2147483720"/>
            <pc:sldLayoutMk cId="1373674482" sldId="2147483721"/>
          </pc:sldLayoutMkLst>
        </pc:sldLayoutChg>
        <pc:sldLayoutChg chg="add del mod replId">
          <pc:chgData name="Tirth Snehal Patel" userId="S::patel.tirths@northeastern.edu::effd1a1a-c2bf-4de2-b3ea-eb408ed95697" providerId="AD" clId="Web-{2D98E1EA-DBF4-41EF-A360-198BDB81B867}" dt="2024-10-14T15:33:32.848" v="10"/>
          <pc:sldLayoutMkLst>
            <pc:docMk/>
            <pc:sldMasterMk cId="2380883736" sldId="2147483720"/>
            <pc:sldLayoutMk cId="907622406" sldId="2147483722"/>
          </pc:sldLayoutMkLst>
        </pc:sldLayoutChg>
        <pc:sldLayoutChg chg="add del mod replId">
          <pc:chgData name="Tirth Snehal Patel" userId="S::patel.tirths@northeastern.edu::effd1a1a-c2bf-4de2-b3ea-eb408ed95697" providerId="AD" clId="Web-{2D98E1EA-DBF4-41EF-A360-198BDB81B867}" dt="2024-10-14T15:33:32.848" v="10"/>
          <pc:sldLayoutMkLst>
            <pc:docMk/>
            <pc:sldMasterMk cId="2380883736" sldId="2147483720"/>
            <pc:sldLayoutMk cId="1607982552" sldId="2147483723"/>
          </pc:sldLayoutMkLst>
        </pc:sldLayoutChg>
        <pc:sldLayoutChg chg="add del mod replId">
          <pc:chgData name="Tirth Snehal Patel" userId="S::patel.tirths@northeastern.edu::effd1a1a-c2bf-4de2-b3ea-eb408ed95697" providerId="AD" clId="Web-{2D98E1EA-DBF4-41EF-A360-198BDB81B867}" dt="2024-10-14T15:33:32.848" v="10"/>
          <pc:sldLayoutMkLst>
            <pc:docMk/>
            <pc:sldMasterMk cId="2380883736" sldId="2147483720"/>
            <pc:sldLayoutMk cId="291263961" sldId="2147483724"/>
          </pc:sldLayoutMkLst>
        </pc:sldLayoutChg>
        <pc:sldLayoutChg chg="add del mod replId">
          <pc:chgData name="Tirth Snehal Patel" userId="S::patel.tirths@northeastern.edu::effd1a1a-c2bf-4de2-b3ea-eb408ed95697" providerId="AD" clId="Web-{2D98E1EA-DBF4-41EF-A360-198BDB81B867}" dt="2024-10-14T15:33:32.848" v="10"/>
          <pc:sldLayoutMkLst>
            <pc:docMk/>
            <pc:sldMasterMk cId="2380883736" sldId="2147483720"/>
            <pc:sldLayoutMk cId="1346001894" sldId="2147483725"/>
          </pc:sldLayoutMkLst>
        </pc:sldLayoutChg>
        <pc:sldLayoutChg chg="add del mod replId">
          <pc:chgData name="Tirth Snehal Patel" userId="S::patel.tirths@northeastern.edu::effd1a1a-c2bf-4de2-b3ea-eb408ed95697" providerId="AD" clId="Web-{2D98E1EA-DBF4-41EF-A360-198BDB81B867}" dt="2024-10-14T15:33:32.848" v="10"/>
          <pc:sldLayoutMkLst>
            <pc:docMk/>
            <pc:sldMasterMk cId="2380883736" sldId="2147483720"/>
            <pc:sldLayoutMk cId="859629556" sldId="2147483726"/>
          </pc:sldLayoutMkLst>
        </pc:sldLayoutChg>
        <pc:sldLayoutChg chg="add del mod replId">
          <pc:chgData name="Tirth Snehal Patel" userId="S::patel.tirths@northeastern.edu::effd1a1a-c2bf-4de2-b3ea-eb408ed95697" providerId="AD" clId="Web-{2D98E1EA-DBF4-41EF-A360-198BDB81B867}" dt="2024-10-14T15:33:32.848" v="10"/>
          <pc:sldLayoutMkLst>
            <pc:docMk/>
            <pc:sldMasterMk cId="2380883736" sldId="2147483720"/>
            <pc:sldLayoutMk cId="1728860757" sldId="2147483727"/>
          </pc:sldLayoutMkLst>
        </pc:sldLayoutChg>
        <pc:sldLayoutChg chg="add del mod replId">
          <pc:chgData name="Tirth Snehal Patel" userId="S::patel.tirths@northeastern.edu::effd1a1a-c2bf-4de2-b3ea-eb408ed95697" providerId="AD" clId="Web-{2D98E1EA-DBF4-41EF-A360-198BDB81B867}" dt="2024-10-14T15:33:32.848" v="10"/>
          <pc:sldLayoutMkLst>
            <pc:docMk/>
            <pc:sldMasterMk cId="2380883736" sldId="2147483720"/>
            <pc:sldLayoutMk cId="2783635736" sldId="2147483728"/>
          </pc:sldLayoutMkLst>
        </pc:sldLayoutChg>
        <pc:sldLayoutChg chg="add del mod replId">
          <pc:chgData name="Tirth Snehal Patel" userId="S::patel.tirths@northeastern.edu::effd1a1a-c2bf-4de2-b3ea-eb408ed95697" providerId="AD" clId="Web-{2D98E1EA-DBF4-41EF-A360-198BDB81B867}" dt="2024-10-14T15:33:32.848" v="10"/>
          <pc:sldLayoutMkLst>
            <pc:docMk/>
            <pc:sldMasterMk cId="2380883736" sldId="2147483720"/>
            <pc:sldLayoutMk cId="3179668500" sldId="2147483729"/>
          </pc:sldLayoutMkLst>
        </pc:sldLayoutChg>
        <pc:sldLayoutChg chg="add del mod replId">
          <pc:chgData name="Tirth Snehal Patel" userId="S::patel.tirths@northeastern.edu::effd1a1a-c2bf-4de2-b3ea-eb408ed95697" providerId="AD" clId="Web-{2D98E1EA-DBF4-41EF-A360-198BDB81B867}" dt="2024-10-14T15:33:32.848" v="10"/>
          <pc:sldLayoutMkLst>
            <pc:docMk/>
            <pc:sldMasterMk cId="2380883736" sldId="2147483720"/>
            <pc:sldLayoutMk cId="213835060" sldId="2147483730"/>
          </pc:sldLayoutMkLst>
        </pc:sldLayoutChg>
        <pc:sldLayoutChg chg="add del mod replId">
          <pc:chgData name="Tirth Snehal Patel" userId="S::patel.tirths@northeastern.edu::effd1a1a-c2bf-4de2-b3ea-eb408ed95697" providerId="AD" clId="Web-{2D98E1EA-DBF4-41EF-A360-198BDB81B867}" dt="2024-10-14T15:33:32.848" v="10"/>
          <pc:sldLayoutMkLst>
            <pc:docMk/>
            <pc:sldMasterMk cId="2380883736" sldId="2147483720"/>
            <pc:sldLayoutMk cId="1621089211" sldId="2147483731"/>
          </pc:sldLayoutMkLst>
        </pc:sldLayoutChg>
      </pc:sldMasterChg>
      <pc:sldMasterChg chg="add del addSldLayout delSldLayout modSldLayout">
        <pc:chgData name="Tirth Snehal Patel" userId="S::patel.tirths@northeastern.edu::effd1a1a-c2bf-4de2-b3ea-eb408ed95697" providerId="AD" clId="Web-{2D98E1EA-DBF4-41EF-A360-198BDB81B867}" dt="2024-10-14T15:33:34.894" v="11"/>
        <pc:sldMasterMkLst>
          <pc:docMk/>
          <pc:sldMasterMk cId="2661381928" sldId="2147483732"/>
        </pc:sldMasterMkLst>
        <pc:sldLayoutChg chg="add del mod replId">
          <pc:chgData name="Tirth Snehal Patel" userId="S::patel.tirths@northeastern.edu::effd1a1a-c2bf-4de2-b3ea-eb408ed95697" providerId="AD" clId="Web-{2D98E1EA-DBF4-41EF-A360-198BDB81B867}" dt="2024-10-14T15:33:34.894" v="11"/>
          <pc:sldLayoutMkLst>
            <pc:docMk/>
            <pc:sldMasterMk cId="2661381928" sldId="2147483732"/>
            <pc:sldLayoutMk cId="2116287216" sldId="2147483733"/>
          </pc:sldLayoutMkLst>
        </pc:sldLayoutChg>
        <pc:sldLayoutChg chg="add del mod replId">
          <pc:chgData name="Tirth Snehal Patel" userId="S::patel.tirths@northeastern.edu::effd1a1a-c2bf-4de2-b3ea-eb408ed95697" providerId="AD" clId="Web-{2D98E1EA-DBF4-41EF-A360-198BDB81B867}" dt="2024-10-14T15:33:34.894" v="11"/>
          <pc:sldLayoutMkLst>
            <pc:docMk/>
            <pc:sldMasterMk cId="2661381928" sldId="2147483732"/>
            <pc:sldLayoutMk cId="2751855694" sldId="2147483734"/>
          </pc:sldLayoutMkLst>
        </pc:sldLayoutChg>
        <pc:sldLayoutChg chg="add del mod replId">
          <pc:chgData name="Tirth Snehal Patel" userId="S::patel.tirths@northeastern.edu::effd1a1a-c2bf-4de2-b3ea-eb408ed95697" providerId="AD" clId="Web-{2D98E1EA-DBF4-41EF-A360-198BDB81B867}" dt="2024-10-14T15:33:34.894" v="11"/>
          <pc:sldLayoutMkLst>
            <pc:docMk/>
            <pc:sldMasterMk cId="2661381928" sldId="2147483732"/>
            <pc:sldLayoutMk cId="3110845765" sldId="2147483735"/>
          </pc:sldLayoutMkLst>
        </pc:sldLayoutChg>
        <pc:sldLayoutChg chg="add del mod replId">
          <pc:chgData name="Tirth Snehal Patel" userId="S::patel.tirths@northeastern.edu::effd1a1a-c2bf-4de2-b3ea-eb408ed95697" providerId="AD" clId="Web-{2D98E1EA-DBF4-41EF-A360-198BDB81B867}" dt="2024-10-14T15:33:34.894" v="11"/>
          <pc:sldLayoutMkLst>
            <pc:docMk/>
            <pc:sldMasterMk cId="2661381928" sldId="2147483732"/>
            <pc:sldLayoutMk cId="2583243592" sldId="2147483736"/>
          </pc:sldLayoutMkLst>
        </pc:sldLayoutChg>
        <pc:sldLayoutChg chg="add del mod replId">
          <pc:chgData name="Tirth Snehal Patel" userId="S::patel.tirths@northeastern.edu::effd1a1a-c2bf-4de2-b3ea-eb408ed95697" providerId="AD" clId="Web-{2D98E1EA-DBF4-41EF-A360-198BDB81B867}" dt="2024-10-14T15:33:34.894" v="11"/>
          <pc:sldLayoutMkLst>
            <pc:docMk/>
            <pc:sldMasterMk cId="2661381928" sldId="2147483732"/>
            <pc:sldLayoutMk cId="2413362173" sldId="2147483737"/>
          </pc:sldLayoutMkLst>
        </pc:sldLayoutChg>
        <pc:sldLayoutChg chg="add del mod replId">
          <pc:chgData name="Tirth Snehal Patel" userId="S::patel.tirths@northeastern.edu::effd1a1a-c2bf-4de2-b3ea-eb408ed95697" providerId="AD" clId="Web-{2D98E1EA-DBF4-41EF-A360-198BDB81B867}" dt="2024-10-14T15:33:34.894" v="11"/>
          <pc:sldLayoutMkLst>
            <pc:docMk/>
            <pc:sldMasterMk cId="2661381928" sldId="2147483732"/>
            <pc:sldLayoutMk cId="3837217725" sldId="2147483738"/>
          </pc:sldLayoutMkLst>
        </pc:sldLayoutChg>
        <pc:sldLayoutChg chg="add del mod replId">
          <pc:chgData name="Tirth Snehal Patel" userId="S::patel.tirths@northeastern.edu::effd1a1a-c2bf-4de2-b3ea-eb408ed95697" providerId="AD" clId="Web-{2D98E1EA-DBF4-41EF-A360-198BDB81B867}" dt="2024-10-14T15:33:34.894" v="11"/>
          <pc:sldLayoutMkLst>
            <pc:docMk/>
            <pc:sldMasterMk cId="2661381928" sldId="2147483732"/>
            <pc:sldLayoutMk cId="1245953016" sldId="2147483739"/>
          </pc:sldLayoutMkLst>
        </pc:sldLayoutChg>
        <pc:sldLayoutChg chg="add del mod replId">
          <pc:chgData name="Tirth Snehal Patel" userId="S::patel.tirths@northeastern.edu::effd1a1a-c2bf-4de2-b3ea-eb408ed95697" providerId="AD" clId="Web-{2D98E1EA-DBF4-41EF-A360-198BDB81B867}" dt="2024-10-14T15:33:34.894" v="11"/>
          <pc:sldLayoutMkLst>
            <pc:docMk/>
            <pc:sldMasterMk cId="2661381928" sldId="2147483732"/>
            <pc:sldLayoutMk cId="1543373790" sldId="2147483740"/>
          </pc:sldLayoutMkLst>
        </pc:sldLayoutChg>
        <pc:sldLayoutChg chg="add del mod replId">
          <pc:chgData name="Tirth Snehal Patel" userId="S::patel.tirths@northeastern.edu::effd1a1a-c2bf-4de2-b3ea-eb408ed95697" providerId="AD" clId="Web-{2D98E1EA-DBF4-41EF-A360-198BDB81B867}" dt="2024-10-14T15:33:34.894" v="11"/>
          <pc:sldLayoutMkLst>
            <pc:docMk/>
            <pc:sldMasterMk cId="2661381928" sldId="2147483732"/>
            <pc:sldLayoutMk cId="2318310270" sldId="2147483741"/>
          </pc:sldLayoutMkLst>
        </pc:sldLayoutChg>
        <pc:sldLayoutChg chg="add del mod replId">
          <pc:chgData name="Tirth Snehal Patel" userId="S::patel.tirths@northeastern.edu::effd1a1a-c2bf-4de2-b3ea-eb408ed95697" providerId="AD" clId="Web-{2D98E1EA-DBF4-41EF-A360-198BDB81B867}" dt="2024-10-14T15:33:34.894" v="11"/>
          <pc:sldLayoutMkLst>
            <pc:docMk/>
            <pc:sldMasterMk cId="2661381928" sldId="2147483732"/>
            <pc:sldLayoutMk cId="116186583" sldId="2147483742"/>
          </pc:sldLayoutMkLst>
        </pc:sldLayoutChg>
        <pc:sldLayoutChg chg="add del mod replId">
          <pc:chgData name="Tirth Snehal Patel" userId="S::patel.tirths@northeastern.edu::effd1a1a-c2bf-4de2-b3ea-eb408ed95697" providerId="AD" clId="Web-{2D98E1EA-DBF4-41EF-A360-198BDB81B867}" dt="2024-10-14T15:33:34.894" v="11"/>
          <pc:sldLayoutMkLst>
            <pc:docMk/>
            <pc:sldMasterMk cId="2661381928" sldId="2147483732"/>
            <pc:sldLayoutMk cId="2510625219" sldId="2147483743"/>
          </pc:sldLayoutMkLst>
        </pc:sldLayoutChg>
      </pc:sldMasterChg>
      <pc:sldMasterChg chg="add del addSldLayout delSldLayout modSldLayout">
        <pc:chgData name="Tirth Snehal Patel" userId="S::patel.tirths@northeastern.edu::effd1a1a-c2bf-4de2-b3ea-eb408ed95697" providerId="AD" clId="Web-{2D98E1EA-DBF4-41EF-A360-198BDB81B867}" dt="2024-10-14T15:33:36.238" v="12"/>
        <pc:sldMasterMkLst>
          <pc:docMk/>
          <pc:sldMasterMk cId="2434291323" sldId="2147483744"/>
        </pc:sldMasterMkLst>
        <pc:sldLayoutChg chg="add del mod replId">
          <pc:chgData name="Tirth Snehal Patel" userId="S::patel.tirths@northeastern.edu::effd1a1a-c2bf-4de2-b3ea-eb408ed95697" providerId="AD" clId="Web-{2D98E1EA-DBF4-41EF-A360-198BDB81B867}" dt="2024-10-14T15:33:36.238" v="12"/>
          <pc:sldLayoutMkLst>
            <pc:docMk/>
            <pc:sldMasterMk cId="2434291323" sldId="2147483744"/>
            <pc:sldLayoutMk cId="2338600204" sldId="2147483745"/>
          </pc:sldLayoutMkLst>
        </pc:sldLayoutChg>
        <pc:sldLayoutChg chg="add del mod replId">
          <pc:chgData name="Tirth Snehal Patel" userId="S::patel.tirths@northeastern.edu::effd1a1a-c2bf-4de2-b3ea-eb408ed95697" providerId="AD" clId="Web-{2D98E1EA-DBF4-41EF-A360-198BDB81B867}" dt="2024-10-14T15:33:36.238" v="12"/>
          <pc:sldLayoutMkLst>
            <pc:docMk/>
            <pc:sldMasterMk cId="2434291323" sldId="2147483744"/>
            <pc:sldLayoutMk cId="1182348571" sldId="2147483746"/>
          </pc:sldLayoutMkLst>
        </pc:sldLayoutChg>
        <pc:sldLayoutChg chg="add del mod replId">
          <pc:chgData name="Tirth Snehal Patel" userId="S::patel.tirths@northeastern.edu::effd1a1a-c2bf-4de2-b3ea-eb408ed95697" providerId="AD" clId="Web-{2D98E1EA-DBF4-41EF-A360-198BDB81B867}" dt="2024-10-14T15:33:36.238" v="12"/>
          <pc:sldLayoutMkLst>
            <pc:docMk/>
            <pc:sldMasterMk cId="2434291323" sldId="2147483744"/>
            <pc:sldLayoutMk cId="255689318" sldId="2147483747"/>
          </pc:sldLayoutMkLst>
        </pc:sldLayoutChg>
        <pc:sldLayoutChg chg="add del mod replId">
          <pc:chgData name="Tirth Snehal Patel" userId="S::patel.tirths@northeastern.edu::effd1a1a-c2bf-4de2-b3ea-eb408ed95697" providerId="AD" clId="Web-{2D98E1EA-DBF4-41EF-A360-198BDB81B867}" dt="2024-10-14T15:33:36.238" v="12"/>
          <pc:sldLayoutMkLst>
            <pc:docMk/>
            <pc:sldMasterMk cId="2434291323" sldId="2147483744"/>
            <pc:sldLayoutMk cId="261018809" sldId="2147483748"/>
          </pc:sldLayoutMkLst>
        </pc:sldLayoutChg>
        <pc:sldLayoutChg chg="add del mod replId">
          <pc:chgData name="Tirth Snehal Patel" userId="S::patel.tirths@northeastern.edu::effd1a1a-c2bf-4de2-b3ea-eb408ed95697" providerId="AD" clId="Web-{2D98E1EA-DBF4-41EF-A360-198BDB81B867}" dt="2024-10-14T15:33:36.238" v="12"/>
          <pc:sldLayoutMkLst>
            <pc:docMk/>
            <pc:sldMasterMk cId="2434291323" sldId="2147483744"/>
            <pc:sldLayoutMk cId="2013666246" sldId="2147483749"/>
          </pc:sldLayoutMkLst>
        </pc:sldLayoutChg>
        <pc:sldLayoutChg chg="add del mod replId">
          <pc:chgData name="Tirth Snehal Patel" userId="S::patel.tirths@northeastern.edu::effd1a1a-c2bf-4de2-b3ea-eb408ed95697" providerId="AD" clId="Web-{2D98E1EA-DBF4-41EF-A360-198BDB81B867}" dt="2024-10-14T15:33:36.238" v="12"/>
          <pc:sldLayoutMkLst>
            <pc:docMk/>
            <pc:sldMasterMk cId="2434291323" sldId="2147483744"/>
            <pc:sldLayoutMk cId="846002419" sldId="2147483750"/>
          </pc:sldLayoutMkLst>
        </pc:sldLayoutChg>
        <pc:sldLayoutChg chg="add del mod replId">
          <pc:chgData name="Tirth Snehal Patel" userId="S::patel.tirths@northeastern.edu::effd1a1a-c2bf-4de2-b3ea-eb408ed95697" providerId="AD" clId="Web-{2D98E1EA-DBF4-41EF-A360-198BDB81B867}" dt="2024-10-14T15:33:36.238" v="12"/>
          <pc:sldLayoutMkLst>
            <pc:docMk/>
            <pc:sldMasterMk cId="2434291323" sldId="2147483744"/>
            <pc:sldLayoutMk cId="1651119028" sldId="2147483751"/>
          </pc:sldLayoutMkLst>
        </pc:sldLayoutChg>
        <pc:sldLayoutChg chg="add del mod replId">
          <pc:chgData name="Tirth Snehal Patel" userId="S::patel.tirths@northeastern.edu::effd1a1a-c2bf-4de2-b3ea-eb408ed95697" providerId="AD" clId="Web-{2D98E1EA-DBF4-41EF-A360-198BDB81B867}" dt="2024-10-14T15:33:36.238" v="12"/>
          <pc:sldLayoutMkLst>
            <pc:docMk/>
            <pc:sldMasterMk cId="2434291323" sldId="2147483744"/>
            <pc:sldLayoutMk cId="544527997" sldId="2147483752"/>
          </pc:sldLayoutMkLst>
        </pc:sldLayoutChg>
        <pc:sldLayoutChg chg="add del mod replId">
          <pc:chgData name="Tirth Snehal Patel" userId="S::patel.tirths@northeastern.edu::effd1a1a-c2bf-4de2-b3ea-eb408ed95697" providerId="AD" clId="Web-{2D98E1EA-DBF4-41EF-A360-198BDB81B867}" dt="2024-10-14T15:33:36.238" v="12"/>
          <pc:sldLayoutMkLst>
            <pc:docMk/>
            <pc:sldMasterMk cId="2434291323" sldId="2147483744"/>
            <pc:sldLayoutMk cId="2142273815" sldId="2147483753"/>
          </pc:sldLayoutMkLst>
        </pc:sldLayoutChg>
        <pc:sldLayoutChg chg="add del mod replId">
          <pc:chgData name="Tirth Snehal Patel" userId="S::patel.tirths@northeastern.edu::effd1a1a-c2bf-4de2-b3ea-eb408ed95697" providerId="AD" clId="Web-{2D98E1EA-DBF4-41EF-A360-198BDB81B867}" dt="2024-10-14T15:33:36.238" v="12"/>
          <pc:sldLayoutMkLst>
            <pc:docMk/>
            <pc:sldMasterMk cId="2434291323" sldId="2147483744"/>
            <pc:sldLayoutMk cId="96341262" sldId="2147483754"/>
          </pc:sldLayoutMkLst>
        </pc:sldLayoutChg>
        <pc:sldLayoutChg chg="add del mod replId">
          <pc:chgData name="Tirth Snehal Patel" userId="S::patel.tirths@northeastern.edu::effd1a1a-c2bf-4de2-b3ea-eb408ed95697" providerId="AD" clId="Web-{2D98E1EA-DBF4-41EF-A360-198BDB81B867}" dt="2024-10-14T15:33:36.238" v="12"/>
          <pc:sldLayoutMkLst>
            <pc:docMk/>
            <pc:sldMasterMk cId="2434291323" sldId="2147483744"/>
            <pc:sldLayoutMk cId="4209113271" sldId="2147483755"/>
          </pc:sldLayoutMkLst>
        </pc:sldLayoutChg>
      </pc:sldMasterChg>
      <pc:sldMasterChg chg="add del addSldLayout delSldLayout modSldLayout">
        <pc:chgData name="Tirth Snehal Patel" userId="S::patel.tirths@northeastern.edu::effd1a1a-c2bf-4de2-b3ea-eb408ed95697" providerId="AD" clId="Web-{2D98E1EA-DBF4-41EF-A360-198BDB81B867}" dt="2024-10-14T15:33:37.910" v="13"/>
        <pc:sldMasterMkLst>
          <pc:docMk/>
          <pc:sldMasterMk cId="533893391" sldId="2147483756"/>
        </pc:sldMasterMkLst>
        <pc:sldLayoutChg chg="add del mod replId">
          <pc:chgData name="Tirth Snehal Patel" userId="S::patel.tirths@northeastern.edu::effd1a1a-c2bf-4de2-b3ea-eb408ed95697" providerId="AD" clId="Web-{2D98E1EA-DBF4-41EF-A360-198BDB81B867}" dt="2024-10-14T15:33:37.910" v="13"/>
          <pc:sldLayoutMkLst>
            <pc:docMk/>
            <pc:sldMasterMk cId="533893391" sldId="2147483756"/>
            <pc:sldLayoutMk cId="694981813" sldId="2147483757"/>
          </pc:sldLayoutMkLst>
        </pc:sldLayoutChg>
        <pc:sldLayoutChg chg="add del mod replId">
          <pc:chgData name="Tirth Snehal Patel" userId="S::patel.tirths@northeastern.edu::effd1a1a-c2bf-4de2-b3ea-eb408ed95697" providerId="AD" clId="Web-{2D98E1EA-DBF4-41EF-A360-198BDB81B867}" dt="2024-10-14T15:33:37.910" v="13"/>
          <pc:sldLayoutMkLst>
            <pc:docMk/>
            <pc:sldMasterMk cId="533893391" sldId="2147483756"/>
            <pc:sldLayoutMk cId="3760123957" sldId="2147483758"/>
          </pc:sldLayoutMkLst>
        </pc:sldLayoutChg>
        <pc:sldLayoutChg chg="add del mod replId">
          <pc:chgData name="Tirth Snehal Patel" userId="S::patel.tirths@northeastern.edu::effd1a1a-c2bf-4de2-b3ea-eb408ed95697" providerId="AD" clId="Web-{2D98E1EA-DBF4-41EF-A360-198BDB81B867}" dt="2024-10-14T15:33:37.910" v="13"/>
          <pc:sldLayoutMkLst>
            <pc:docMk/>
            <pc:sldMasterMk cId="533893391" sldId="2147483756"/>
            <pc:sldLayoutMk cId="3030375889" sldId="2147483759"/>
          </pc:sldLayoutMkLst>
        </pc:sldLayoutChg>
        <pc:sldLayoutChg chg="add del mod replId">
          <pc:chgData name="Tirth Snehal Patel" userId="S::patel.tirths@northeastern.edu::effd1a1a-c2bf-4de2-b3ea-eb408ed95697" providerId="AD" clId="Web-{2D98E1EA-DBF4-41EF-A360-198BDB81B867}" dt="2024-10-14T15:33:37.910" v="13"/>
          <pc:sldLayoutMkLst>
            <pc:docMk/>
            <pc:sldMasterMk cId="533893391" sldId="2147483756"/>
            <pc:sldLayoutMk cId="1812796116" sldId="2147483760"/>
          </pc:sldLayoutMkLst>
        </pc:sldLayoutChg>
        <pc:sldLayoutChg chg="add del mod replId">
          <pc:chgData name="Tirth Snehal Patel" userId="S::patel.tirths@northeastern.edu::effd1a1a-c2bf-4de2-b3ea-eb408ed95697" providerId="AD" clId="Web-{2D98E1EA-DBF4-41EF-A360-198BDB81B867}" dt="2024-10-14T15:33:37.910" v="13"/>
          <pc:sldLayoutMkLst>
            <pc:docMk/>
            <pc:sldMasterMk cId="533893391" sldId="2147483756"/>
            <pc:sldLayoutMk cId="4115673663" sldId="2147483761"/>
          </pc:sldLayoutMkLst>
        </pc:sldLayoutChg>
        <pc:sldLayoutChg chg="add del mod replId">
          <pc:chgData name="Tirth Snehal Patel" userId="S::patel.tirths@northeastern.edu::effd1a1a-c2bf-4de2-b3ea-eb408ed95697" providerId="AD" clId="Web-{2D98E1EA-DBF4-41EF-A360-198BDB81B867}" dt="2024-10-14T15:33:37.910" v="13"/>
          <pc:sldLayoutMkLst>
            <pc:docMk/>
            <pc:sldMasterMk cId="533893391" sldId="2147483756"/>
            <pc:sldLayoutMk cId="3215550146" sldId="2147483762"/>
          </pc:sldLayoutMkLst>
        </pc:sldLayoutChg>
        <pc:sldLayoutChg chg="add del mod replId">
          <pc:chgData name="Tirth Snehal Patel" userId="S::patel.tirths@northeastern.edu::effd1a1a-c2bf-4de2-b3ea-eb408ed95697" providerId="AD" clId="Web-{2D98E1EA-DBF4-41EF-A360-198BDB81B867}" dt="2024-10-14T15:33:37.910" v="13"/>
          <pc:sldLayoutMkLst>
            <pc:docMk/>
            <pc:sldMasterMk cId="533893391" sldId="2147483756"/>
            <pc:sldLayoutMk cId="4061060543" sldId="2147483763"/>
          </pc:sldLayoutMkLst>
        </pc:sldLayoutChg>
        <pc:sldLayoutChg chg="add del mod replId">
          <pc:chgData name="Tirth Snehal Patel" userId="S::patel.tirths@northeastern.edu::effd1a1a-c2bf-4de2-b3ea-eb408ed95697" providerId="AD" clId="Web-{2D98E1EA-DBF4-41EF-A360-198BDB81B867}" dt="2024-10-14T15:33:37.910" v="13"/>
          <pc:sldLayoutMkLst>
            <pc:docMk/>
            <pc:sldMasterMk cId="533893391" sldId="2147483756"/>
            <pc:sldLayoutMk cId="2470572622" sldId="2147483764"/>
          </pc:sldLayoutMkLst>
        </pc:sldLayoutChg>
        <pc:sldLayoutChg chg="add del mod replId">
          <pc:chgData name="Tirth Snehal Patel" userId="S::patel.tirths@northeastern.edu::effd1a1a-c2bf-4de2-b3ea-eb408ed95697" providerId="AD" clId="Web-{2D98E1EA-DBF4-41EF-A360-198BDB81B867}" dt="2024-10-14T15:33:37.910" v="13"/>
          <pc:sldLayoutMkLst>
            <pc:docMk/>
            <pc:sldMasterMk cId="533893391" sldId="2147483756"/>
            <pc:sldLayoutMk cId="1726090260" sldId="2147483765"/>
          </pc:sldLayoutMkLst>
        </pc:sldLayoutChg>
        <pc:sldLayoutChg chg="add del mod replId">
          <pc:chgData name="Tirth Snehal Patel" userId="S::patel.tirths@northeastern.edu::effd1a1a-c2bf-4de2-b3ea-eb408ed95697" providerId="AD" clId="Web-{2D98E1EA-DBF4-41EF-A360-198BDB81B867}" dt="2024-10-14T15:33:37.910" v="13"/>
          <pc:sldLayoutMkLst>
            <pc:docMk/>
            <pc:sldMasterMk cId="533893391" sldId="2147483756"/>
            <pc:sldLayoutMk cId="1955394227" sldId="2147483766"/>
          </pc:sldLayoutMkLst>
        </pc:sldLayoutChg>
        <pc:sldLayoutChg chg="add del mod replId">
          <pc:chgData name="Tirth Snehal Patel" userId="S::patel.tirths@northeastern.edu::effd1a1a-c2bf-4de2-b3ea-eb408ed95697" providerId="AD" clId="Web-{2D98E1EA-DBF4-41EF-A360-198BDB81B867}" dt="2024-10-14T15:33:37.910" v="13"/>
          <pc:sldLayoutMkLst>
            <pc:docMk/>
            <pc:sldMasterMk cId="533893391" sldId="2147483756"/>
            <pc:sldLayoutMk cId="3341775197" sldId="2147483767"/>
          </pc:sldLayoutMkLst>
        </pc:sldLayoutChg>
      </pc:sldMasterChg>
      <pc:sldMasterChg chg="add del addSldLayout delSldLayout modSldLayout">
        <pc:chgData name="Tirth Snehal Patel" userId="S::patel.tirths@northeastern.edu::effd1a1a-c2bf-4de2-b3ea-eb408ed95697" providerId="AD" clId="Web-{2D98E1EA-DBF4-41EF-A360-198BDB81B867}" dt="2024-10-14T15:33:58.302" v="14"/>
        <pc:sldMasterMkLst>
          <pc:docMk/>
          <pc:sldMasterMk cId="1985873449" sldId="2147483768"/>
        </pc:sldMasterMkLst>
        <pc:sldLayoutChg chg="add del mod replId">
          <pc:chgData name="Tirth Snehal Patel" userId="S::patel.tirths@northeastern.edu::effd1a1a-c2bf-4de2-b3ea-eb408ed95697" providerId="AD" clId="Web-{2D98E1EA-DBF4-41EF-A360-198BDB81B867}" dt="2024-10-14T15:33:58.302" v="14"/>
          <pc:sldLayoutMkLst>
            <pc:docMk/>
            <pc:sldMasterMk cId="1985873449" sldId="2147483768"/>
            <pc:sldLayoutMk cId="476878785" sldId="2147483769"/>
          </pc:sldLayoutMkLst>
        </pc:sldLayoutChg>
        <pc:sldLayoutChg chg="add del mod replId">
          <pc:chgData name="Tirth Snehal Patel" userId="S::patel.tirths@northeastern.edu::effd1a1a-c2bf-4de2-b3ea-eb408ed95697" providerId="AD" clId="Web-{2D98E1EA-DBF4-41EF-A360-198BDB81B867}" dt="2024-10-14T15:33:58.302" v="14"/>
          <pc:sldLayoutMkLst>
            <pc:docMk/>
            <pc:sldMasterMk cId="1985873449" sldId="2147483768"/>
            <pc:sldLayoutMk cId="1496809757" sldId="2147483770"/>
          </pc:sldLayoutMkLst>
        </pc:sldLayoutChg>
        <pc:sldLayoutChg chg="add del mod replId">
          <pc:chgData name="Tirth Snehal Patel" userId="S::patel.tirths@northeastern.edu::effd1a1a-c2bf-4de2-b3ea-eb408ed95697" providerId="AD" clId="Web-{2D98E1EA-DBF4-41EF-A360-198BDB81B867}" dt="2024-10-14T15:33:58.302" v="14"/>
          <pc:sldLayoutMkLst>
            <pc:docMk/>
            <pc:sldMasterMk cId="1985873449" sldId="2147483768"/>
            <pc:sldLayoutMk cId="387488418" sldId="2147483771"/>
          </pc:sldLayoutMkLst>
        </pc:sldLayoutChg>
        <pc:sldLayoutChg chg="add del mod replId">
          <pc:chgData name="Tirth Snehal Patel" userId="S::patel.tirths@northeastern.edu::effd1a1a-c2bf-4de2-b3ea-eb408ed95697" providerId="AD" clId="Web-{2D98E1EA-DBF4-41EF-A360-198BDB81B867}" dt="2024-10-14T15:33:58.302" v="14"/>
          <pc:sldLayoutMkLst>
            <pc:docMk/>
            <pc:sldMasterMk cId="1985873449" sldId="2147483768"/>
            <pc:sldLayoutMk cId="2458982676" sldId="2147483772"/>
          </pc:sldLayoutMkLst>
        </pc:sldLayoutChg>
        <pc:sldLayoutChg chg="add del mod replId">
          <pc:chgData name="Tirth Snehal Patel" userId="S::patel.tirths@northeastern.edu::effd1a1a-c2bf-4de2-b3ea-eb408ed95697" providerId="AD" clId="Web-{2D98E1EA-DBF4-41EF-A360-198BDB81B867}" dt="2024-10-14T15:33:58.302" v="14"/>
          <pc:sldLayoutMkLst>
            <pc:docMk/>
            <pc:sldMasterMk cId="1985873449" sldId="2147483768"/>
            <pc:sldLayoutMk cId="4117306760" sldId="2147483773"/>
          </pc:sldLayoutMkLst>
        </pc:sldLayoutChg>
        <pc:sldLayoutChg chg="add del mod replId">
          <pc:chgData name="Tirth Snehal Patel" userId="S::patel.tirths@northeastern.edu::effd1a1a-c2bf-4de2-b3ea-eb408ed95697" providerId="AD" clId="Web-{2D98E1EA-DBF4-41EF-A360-198BDB81B867}" dt="2024-10-14T15:33:58.302" v="14"/>
          <pc:sldLayoutMkLst>
            <pc:docMk/>
            <pc:sldMasterMk cId="1985873449" sldId="2147483768"/>
            <pc:sldLayoutMk cId="886391178" sldId="2147483774"/>
          </pc:sldLayoutMkLst>
        </pc:sldLayoutChg>
        <pc:sldLayoutChg chg="add del mod replId">
          <pc:chgData name="Tirth Snehal Patel" userId="S::patel.tirths@northeastern.edu::effd1a1a-c2bf-4de2-b3ea-eb408ed95697" providerId="AD" clId="Web-{2D98E1EA-DBF4-41EF-A360-198BDB81B867}" dt="2024-10-14T15:33:58.302" v="14"/>
          <pc:sldLayoutMkLst>
            <pc:docMk/>
            <pc:sldMasterMk cId="1985873449" sldId="2147483768"/>
            <pc:sldLayoutMk cId="3642537548" sldId="2147483775"/>
          </pc:sldLayoutMkLst>
        </pc:sldLayoutChg>
        <pc:sldLayoutChg chg="add del mod replId">
          <pc:chgData name="Tirth Snehal Patel" userId="S::patel.tirths@northeastern.edu::effd1a1a-c2bf-4de2-b3ea-eb408ed95697" providerId="AD" clId="Web-{2D98E1EA-DBF4-41EF-A360-198BDB81B867}" dt="2024-10-14T15:33:58.302" v="14"/>
          <pc:sldLayoutMkLst>
            <pc:docMk/>
            <pc:sldMasterMk cId="1985873449" sldId="2147483768"/>
            <pc:sldLayoutMk cId="2806349255" sldId="2147483776"/>
          </pc:sldLayoutMkLst>
        </pc:sldLayoutChg>
        <pc:sldLayoutChg chg="add del mod replId">
          <pc:chgData name="Tirth Snehal Patel" userId="S::patel.tirths@northeastern.edu::effd1a1a-c2bf-4de2-b3ea-eb408ed95697" providerId="AD" clId="Web-{2D98E1EA-DBF4-41EF-A360-198BDB81B867}" dt="2024-10-14T15:33:58.302" v="14"/>
          <pc:sldLayoutMkLst>
            <pc:docMk/>
            <pc:sldMasterMk cId="1985873449" sldId="2147483768"/>
            <pc:sldLayoutMk cId="2348923898" sldId="2147483777"/>
          </pc:sldLayoutMkLst>
        </pc:sldLayoutChg>
        <pc:sldLayoutChg chg="add del mod replId">
          <pc:chgData name="Tirth Snehal Patel" userId="S::patel.tirths@northeastern.edu::effd1a1a-c2bf-4de2-b3ea-eb408ed95697" providerId="AD" clId="Web-{2D98E1EA-DBF4-41EF-A360-198BDB81B867}" dt="2024-10-14T15:33:58.302" v="14"/>
          <pc:sldLayoutMkLst>
            <pc:docMk/>
            <pc:sldMasterMk cId="1985873449" sldId="2147483768"/>
            <pc:sldLayoutMk cId="477372599" sldId="2147483778"/>
          </pc:sldLayoutMkLst>
        </pc:sldLayoutChg>
        <pc:sldLayoutChg chg="add del mod replId">
          <pc:chgData name="Tirth Snehal Patel" userId="S::patel.tirths@northeastern.edu::effd1a1a-c2bf-4de2-b3ea-eb408ed95697" providerId="AD" clId="Web-{2D98E1EA-DBF4-41EF-A360-198BDB81B867}" dt="2024-10-14T15:33:58.302" v="14"/>
          <pc:sldLayoutMkLst>
            <pc:docMk/>
            <pc:sldMasterMk cId="1985873449" sldId="2147483768"/>
            <pc:sldLayoutMk cId="2199748279" sldId="2147483779"/>
          </pc:sldLayoutMkLst>
        </pc:sldLayoutChg>
      </pc:sldMasterChg>
      <pc:sldMasterChg chg="add del addSldLayout delSldLayout modSldLayout">
        <pc:chgData name="Tirth Snehal Patel" userId="S::patel.tirths@northeastern.edu::effd1a1a-c2bf-4de2-b3ea-eb408ed95697" providerId="AD" clId="Web-{2D98E1EA-DBF4-41EF-A360-198BDB81B867}" dt="2024-10-14T15:34:08.099" v="15"/>
        <pc:sldMasterMkLst>
          <pc:docMk/>
          <pc:sldMasterMk cId="1195284182" sldId="2147483780"/>
        </pc:sldMasterMkLst>
        <pc:sldLayoutChg chg="add del mod replId">
          <pc:chgData name="Tirth Snehal Patel" userId="S::patel.tirths@northeastern.edu::effd1a1a-c2bf-4de2-b3ea-eb408ed95697" providerId="AD" clId="Web-{2D98E1EA-DBF4-41EF-A360-198BDB81B867}" dt="2024-10-14T15:34:08.099" v="15"/>
          <pc:sldLayoutMkLst>
            <pc:docMk/>
            <pc:sldMasterMk cId="1195284182" sldId="2147483780"/>
            <pc:sldLayoutMk cId="2774699207" sldId="2147483781"/>
          </pc:sldLayoutMkLst>
        </pc:sldLayoutChg>
        <pc:sldLayoutChg chg="add del mod replId">
          <pc:chgData name="Tirth Snehal Patel" userId="S::patel.tirths@northeastern.edu::effd1a1a-c2bf-4de2-b3ea-eb408ed95697" providerId="AD" clId="Web-{2D98E1EA-DBF4-41EF-A360-198BDB81B867}" dt="2024-10-14T15:34:08.099" v="15"/>
          <pc:sldLayoutMkLst>
            <pc:docMk/>
            <pc:sldMasterMk cId="1195284182" sldId="2147483780"/>
            <pc:sldLayoutMk cId="2699160089" sldId="2147483782"/>
          </pc:sldLayoutMkLst>
        </pc:sldLayoutChg>
        <pc:sldLayoutChg chg="add del mod replId">
          <pc:chgData name="Tirth Snehal Patel" userId="S::patel.tirths@northeastern.edu::effd1a1a-c2bf-4de2-b3ea-eb408ed95697" providerId="AD" clId="Web-{2D98E1EA-DBF4-41EF-A360-198BDB81B867}" dt="2024-10-14T15:34:08.099" v="15"/>
          <pc:sldLayoutMkLst>
            <pc:docMk/>
            <pc:sldMasterMk cId="1195284182" sldId="2147483780"/>
            <pc:sldLayoutMk cId="2852071595" sldId="2147483783"/>
          </pc:sldLayoutMkLst>
        </pc:sldLayoutChg>
        <pc:sldLayoutChg chg="add del mod replId">
          <pc:chgData name="Tirth Snehal Patel" userId="S::patel.tirths@northeastern.edu::effd1a1a-c2bf-4de2-b3ea-eb408ed95697" providerId="AD" clId="Web-{2D98E1EA-DBF4-41EF-A360-198BDB81B867}" dt="2024-10-14T15:34:08.099" v="15"/>
          <pc:sldLayoutMkLst>
            <pc:docMk/>
            <pc:sldMasterMk cId="1195284182" sldId="2147483780"/>
            <pc:sldLayoutMk cId="1676923422" sldId="2147483784"/>
          </pc:sldLayoutMkLst>
        </pc:sldLayoutChg>
        <pc:sldLayoutChg chg="add del mod replId">
          <pc:chgData name="Tirth Snehal Patel" userId="S::patel.tirths@northeastern.edu::effd1a1a-c2bf-4de2-b3ea-eb408ed95697" providerId="AD" clId="Web-{2D98E1EA-DBF4-41EF-A360-198BDB81B867}" dt="2024-10-14T15:34:08.099" v="15"/>
          <pc:sldLayoutMkLst>
            <pc:docMk/>
            <pc:sldMasterMk cId="1195284182" sldId="2147483780"/>
            <pc:sldLayoutMk cId="3859336591" sldId="2147483785"/>
          </pc:sldLayoutMkLst>
        </pc:sldLayoutChg>
        <pc:sldLayoutChg chg="add del mod replId">
          <pc:chgData name="Tirth Snehal Patel" userId="S::patel.tirths@northeastern.edu::effd1a1a-c2bf-4de2-b3ea-eb408ed95697" providerId="AD" clId="Web-{2D98E1EA-DBF4-41EF-A360-198BDB81B867}" dt="2024-10-14T15:34:08.099" v="15"/>
          <pc:sldLayoutMkLst>
            <pc:docMk/>
            <pc:sldMasterMk cId="1195284182" sldId="2147483780"/>
            <pc:sldLayoutMk cId="547661194" sldId="2147483786"/>
          </pc:sldLayoutMkLst>
        </pc:sldLayoutChg>
        <pc:sldLayoutChg chg="add del mod replId">
          <pc:chgData name="Tirth Snehal Patel" userId="S::patel.tirths@northeastern.edu::effd1a1a-c2bf-4de2-b3ea-eb408ed95697" providerId="AD" clId="Web-{2D98E1EA-DBF4-41EF-A360-198BDB81B867}" dt="2024-10-14T15:34:08.099" v="15"/>
          <pc:sldLayoutMkLst>
            <pc:docMk/>
            <pc:sldMasterMk cId="1195284182" sldId="2147483780"/>
            <pc:sldLayoutMk cId="4217323343" sldId="2147483787"/>
          </pc:sldLayoutMkLst>
        </pc:sldLayoutChg>
        <pc:sldLayoutChg chg="add del mod replId">
          <pc:chgData name="Tirth Snehal Patel" userId="S::patel.tirths@northeastern.edu::effd1a1a-c2bf-4de2-b3ea-eb408ed95697" providerId="AD" clId="Web-{2D98E1EA-DBF4-41EF-A360-198BDB81B867}" dt="2024-10-14T15:34:08.099" v="15"/>
          <pc:sldLayoutMkLst>
            <pc:docMk/>
            <pc:sldMasterMk cId="1195284182" sldId="2147483780"/>
            <pc:sldLayoutMk cId="915119120" sldId="2147483788"/>
          </pc:sldLayoutMkLst>
        </pc:sldLayoutChg>
        <pc:sldLayoutChg chg="add del mod replId">
          <pc:chgData name="Tirth Snehal Patel" userId="S::patel.tirths@northeastern.edu::effd1a1a-c2bf-4de2-b3ea-eb408ed95697" providerId="AD" clId="Web-{2D98E1EA-DBF4-41EF-A360-198BDB81B867}" dt="2024-10-14T15:34:08.099" v="15"/>
          <pc:sldLayoutMkLst>
            <pc:docMk/>
            <pc:sldMasterMk cId="1195284182" sldId="2147483780"/>
            <pc:sldLayoutMk cId="2531986861" sldId="2147483789"/>
          </pc:sldLayoutMkLst>
        </pc:sldLayoutChg>
        <pc:sldLayoutChg chg="add del mod replId">
          <pc:chgData name="Tirth Snehal Patel" userId="S::patel.tirths@northeastern.edu::effd1a1a-c2bf-4de2-b3ea-eb408ed95697" providerId="AD" clId="Web-{2D98E1EA-DBF4-41EF-A360-198BDB81B867}" dt="2024-10-14T15:34:08.099" v="15"/>
          <pc:sldLayoutMkLst>
            <pc:docMk/>
            <pc:sldMasterMk cId="1195284182" sldId="2147483780"/>
            <pc:sldLayoutMk cId="173687591" sldId="2147483790"/>
          </pc:sldLayoutMkLst>
        </pc:sldLayoutChg>
        <pc:sldLayoutChg chg="add del mod replId">
          <pc:chgData name="Tirth Snehal Patel" userId="S::patel.tirths@northeastern.edu::effd1a1a-c2bf-4de2-b3ea-eb408ed95697" providerId="AD" clId="Web-{2D98E1EA-DBF4-41EF-A360-198BDB81B867}" dt="2024-10-14T15:34:08.099" v="15"/>
          <pc:sldLayoutMkLst>
            <pc:docMk/>
            <pc:sldMasterMk cId="1195284182" sldId="2147483780"/>
            <pc:sldLayoutMk cId="3488539944" sldId="2147483791"/>
          </pc:sldLayoutMkLst>
        </pc:sldLayoutChg>
      </pc:sldMasterChg>
      <pc:sldMasterChg chg="add addSldLayout modSldLayout">
        <pc:chgData name="Tirth Snehal Patel" userId="S::patel.tirths@northeastern.edu::effd1a1a-c2bf-4de2-b3ea-eb408ed95697" providerId="AD" clId="Web-{2D98E1EA-DBF4-41EF-A360-198BDB81B867}" dt="2024-10-14T15:34:08.099" v="15"/>
        <pc:sldMasterMkLst>
          <pc:docMk/>
          <pc:sldMasterMk cId="1542555839" sldId="2147483792"/>
        </pc:sldMasterMkLst>
        <pc:sldLayoutChg chg="add mod replId">
          <pc:chgData name="Tirth Snehal Patel" userId="S::patel.tirths@northeastern.edu::effd1a1a-c2bf-4de2-b3ea-eb408ed95697" providerId="AD" clId="Web-{2D98E1EA-DBF4-41EF-A360-198BDB81B867}" dt="2024-10-14T15:34:08.099" v="15"/>
          <pc:sldLayoutMkLst>
            <pc:docMk/>
            <pc:sldMasterMk cId="1542555839" sldId="2147483792"/>
            <pc:sldLayoutMk cId="1315780589" sldId="2147483793"/>
          </pc:sldLayoutMkLst>
        </pc:sldLayoutChg>
        <pc:sldLayoutChg chg="add mod replId">
          <pc:chgData name="Tirth Snehal Patel" userId="S::patel.tirths@northeastern.edu::effd1a1a-c2bf-4de2-b3ea-eb408ed95697" providerId="AD" clId="Web-{2D98E1EA-DBF4-41EF-A360-198BDB81B867}" dt="2024-10-14T15:34:08.099" v="15"/>
          <pc:sldLayoutMkLst>
            <pc:docMk/>
            <pc:sldMasterMk cId="1542555839" sldId="2147483792"/>
            <pc:sldLayoutMk cId="616963270" sldId="2147483794"/>
          </pc:sldLayoutMkLst>
        </pc:sldLayoutChg>
        <pc:sldLayoutChg chg="add mod replId">
          <pc:chgData name="Tirth Snehal Patel" userId="S::patel.tirths@northeastern.edu::effd1a1a-c2bf-4de2-b3ea-eb408ed95697" providerId="AD" clId="Web-{2D98E1EA-DBF4-41EF-A360-198BDB81B867}" dt="2024-10-14T15:34:08.099" v="15"/>
          <pc:sldLayoutMkLst>
            <pc:docMk/>
            <pc:sldMasterMk cId="1542555839" sldId="2147483792"/>
            <pc:sldLayoutMk cId="3797005326" sldId="2147483795"/>
          </pc:sldLayoutMkLst>
        </pc:sldLayoutChg>
        <pc:sldLayoutChg chg="add mod replId">
          <pc:chgData name="Tirth Snehal Patel" userId="S::patel.tirths@northeastern.edu::effd1a1a-c2bf-4de2-b3ea-eb408ed95697" providerId="AD" clId="Web-{2D98E1EA-DBF4-41EF-A360-198BDB81B867}" dt="2024-10-14T15:34:08.099" v="15"/>
          <pc:sldLayoutMkLst>
            <pc:docMk/>
            <pc:sldMasterMk cId="1542555839" sldId="2147483792"/>
            <pc:sldLayoutMk cId="1061037203" sldId="2147483796"/>
          </pc:sldLayoutMkLst>
        </pc:sldLayoutChg>
        <pc:sldLayoutChg chg="add mod replId">
          <pc:chgData name="Tirth Snehal Patel" userId="S::patel.tirths@northeastern.edu::effd1a1a-c2bf-4de2-b3ea-eb408ed95697" providerId="AD" clId="Web-{2D98E1EA-DBF4-41EF-A360-198BDB81B867}" dt="2024-10-14T15:34:08.099" v="15"/>
          <pc:sldLayoutMkLst>
            <pc:docMk/>
            <pc:sldMasterMk cId="1542555839" sldId="2147483792"/>
            <pc:sldLayoutMk cId="667242304" sldId="2147483797"/>
          </pc:sldLayoutMkLst>
        </pc:sldLayoutChg>
        <pc:sldLayoutChg chg="add mod replId">
          <pc:chgData name="Tirth Snehal Patel" userId="S::patel.tirths@northeastern.edu::effd1a1a-c2bf-4de2-b3ea-eb408ed95697" providerId="AD" clId="Web-{2D98E1EA-DBF4-41EF-A360-198BDB81B867}" dt="2024-10-14T15:34:08.099" v="15"/>
          <pc:sldLayoutMkLst>
            <pc:docMk/>
            <pc:sldMasterMk cId="1542555839" sldId="2147483792"/>
            <pc:sldLayoutMk cId="648627966" sldId="2147483798"/>
          </pc:sldLayoutMkLst>
        </pc:sldLayoutChg>
        <pc:sldLayoutChg chg="add mod replId">
          <pc:chgData name="Tirth Snehal Patel" userId="S::patel.tirths@northeastern.edu::effd1a1a-c2bf-4de2-b3ea-eb408ed95697" providerId="AD" clId="Web-{2D98E1EA-DBF4-41EF-A360-198BDB81B867}" dt="2024-10-14T15:34:08.099" v="15"/>
          <pc:sldLayoutMkLst>
            <pc:docMk/>
            <pc:sldMasterMk cId="1542555839" sldId="2147483792"/>
            <pc:sldLayoutMk cId="4072947097" sldId="2147483799"/>
          </pc:sldLayoutMkLst>
        </pc:sldLayoutChg>
        <pc:sldLayoutChg chg="add mod replId">
          <pc:chgData name="Tirth Snehal Patel" userId="S::patel.tirths@northeastern.edu::effd1a1a-c2bf-4de2-b3ea-eb408ed95697" providerId="AD" clId="Web-{2D98E1EA-DBF4-41EF-A360-198BDB81B867}" dt="2024-10-14T15:34:08.099" v="15"/>
          <pc:sldLayoutMkLst>
            <pc:docMk/>
            <pc:sldMasterMk cId="1542555839" sldId="2147483792"/>
            <pc:sldLayoutMk cId="3111554711" sldId="2147483800"/>
          </pc:sldLayoutMkLst>
        </pc:sldLayoutChg>
        <pc:sldLayoutChg chg="add mod replId">
          <pc:chgData name="Tirth Snehal Patel" userId="S::patel.tirths@northeastern.edu::effd1a1a-c2bf-4de2-b3ea-eb408ed95697" providerId="AD" clId="Web-{2D98E1EA-DBF4-41EF-A360-198BDB81B867}" dt="2024-10-14T15:34:08.099" v="15"/>
          <pc:sldLayoutMkLst>
            <pc:docMk/>
            <pc:sldMasterMk cId="1542555839" sldId="2147483792"/>
            <pc:sldLayoutMk cId="767208169" sldId="2147483801"/>
          </pc:sldLayoutMkLst>
        </pc:sldLayoutChg>
        <pc:sldLayoutChg chg="add mod replId">
          <pc:chgData name="Tirth Snehal Patel" userId="S::patel.tirths@northeastern.edu::effd1a1a-c2bf-4de2-b3ea-eb408ed95697" providerId="AD" clId="Web-{2D98E1EA-DBF4-41EF-A360-198BDB81B867}" dt="2024-10-14T15:34:08.099" v="15"/>
          <pc:sldLayoutMkLst>
            <pc:docMk/>
            <pc:sldMasterMk cId="1542555839" sldId="2147483792"/>
            <pc:sldLayoutMk cId="3609777880" sldId="2147483802"/>
          </pc:sldLayoutMkLst>
        </pc:sldLayoutChg>
        <pc:sldLayoutChg chg="add mod replId">
          <pc:chgData name="Tirth Snehal Patel" userId="S::patel.tirths@northeastern.edu::effd1a1a-c2bf-4de2-b3ea-eb408ed95697" providerId="AD" clId="Web-{2D98E1EA-DBF4-41EF-A360-198BDB81B867}" dt="2024-10-14T15:34:08.099" v="15"/>
          <pc:sldLayoutMkLst>
            <pc:docMk/>
            <pc:sldMasterMk cId="1542555839" sldId="2147483792"/>
            <pc:sldLayoutMk cId="1269057222" sldId="2147483803"/>
          </pc:sldLayoutMkLst>
        </pc:sldLayoutChg>
      </pc:sldMasterChg>
    </pc:docChg>
  </pc:docChgLst>
  <pc:docChgLst>
    <pc:chgData name="Tirth Snehal Patel" userId="S::patel.tirths@northeastern.edu::effd1a1a-c2bf-4de2-b3ea-eb408ed95697" providerId="AD" clId="Web-{FE8A5DD7-0D56-47DB-849D-92C71E7EDAE7}"/>
    <pc:docChg chg="modSld">
      <pc:chgData name="Tirth Snehal Patel" userId="S::patel.tirths@northeastern.edu::effd1a1a-c2bf-4de2-b3ea-eb408ed95697" providerId="AD" clId="Web-{FE8A5DD7-0D56-47DB-849D-92C71E7EDAE7}" dt="2024-10-15T00:47:19.284" v="98" actId="20577"/>
      <pc:docMkLst>
        <pc:docMk/>
      </pc:docMkLst>
      <pc:sldChg chg="modSp">
        <pc:chgData name="Tirth Snehal Patel" userId="S::patel.tirths@northeastern.edu::effd1a1a-c2bf-4de2-b3ea-eb408ed95697" providerId="AD" clId="Web-{FE8A5DD7-0D56-47DB-849D-92C71E7EDAE7}" dt="2024-10-15T00:47:19.284" v="98" actId="20577"/>
        <pc:sldMkLst>
          <pc:docMk/>
          <pc:sldMk cId="2982543517" sldId="258"/>
        </pc:sldMkLst>
        <pc:spChg chg="mod">
          <ac:chgData name="Tirth Snehal Patel" userId="S::patel.tirths@northeastern.edu::effd1a1a-c2bf-4de2-b3ea-eb408ed95697" providerId="AD" clId="Web-{FE8A5DD7-0D56-47DB-849D-92C71E7EDAE7}" dt="2024-10-15T00:47:19.284" v="98" actId="20577"/>
          <ac:spMkLst>
            <pc:docMk/>
            <pc:sldMk cId="2982543517" sldId="258"/>
            <ac:spMk id="3" creationId="{53A5D77F-0FF2-263F-AEF7-3E57CB0AE323}"/>
          </ac:spMkLst>
        </pc:spChg>
      </pc:sldChg>
    </pc:docChg>
  </pc:docChgLst>
  <pc:docChgLst>
    <pc:chgData name="Maxwell Hasenauer" userId="S::hasenauer.m@northeastern.edu::6340f6ea-e47a-4f52-b1e8-63567496674e" providerId="AD" clId="Web-{6A13D98D-EA1E-70BA-BD90-8EE174A37202}"/>
    <pc:docChg chg="modSld">
      <pc:chgData name="Maxwell Hasenauer" userId="S::hasenauer.m@northeastern.edu::6340f6ea-e47a-4f52-b1e8-63567496674e" providerId="AD" clId="Web-{6A13D98D-EA1E-70BA-BD90-8EE174A37202}" dt="2024-10-15T02:47:28.983" v="1" actId="1076"/>
      <pc:docMkLst>
        <pc:docMk/>
      </pc:docMkLst>
      <pc:sldChg chg="modSp">
        <pc:chgData name="Maxwell Hasenauer" userId="S::hasenauer.m@northeastern.edu::6340f6ea-e47a-4f52-b1e8-63567496674e" providerId="AD" clId="Web-{6A13D98D-EA1E-70BA-BD90-8EE174A37202}" dt="2024-10-15T02:47:28.983" v="1" actId="1076"/>
        <pc:sldMkLst>
          <pc:docMk/>
          <pc:sldMk cId="2982543517" sldId="258"/>
        </pc:sldMkLst>
        <pc:spChg chg="mod">
          <ac:chgData name="Maxwell Hasenauer" userId="S::hasenauer.m@northeastern.edu::6340f6ea-e47a-4f52-b1e8-63567496674e" providerId="AD" clId="Web-{6A13D98D-EA1E-70BA-BD90-8EE174A37202}" dt="2024-10-15T02:47:21.858" v="0" actId="1076"/>
          <ac:spMkLst>
            <pc:docMk/>
            <pc:sldMk cId="2982543517" sldId="258"/>
            <ac:spMk id="2" creationId="{6BC474B5-1683-3F33-0324-DD8ECB2E918E}"/>
          </ac:spMkLst>
        </pc:spChg>
        <pc:spChg chg="mod">
          <ac:chgData name="Maxwell Hasenauer" userId="S::hasenauer.m@northeastern.edu::6340f6ea-e47a-4f52-b1e8-63567496674e" providerId="AD" clId="Web-{6A13D98D-EA1E-70BA-BD90-8EE174A37202}" dt="2024-10-15T02:47:28.983" v="1" actId="1076"/>
          <ac:spMkLst>
            <pc:docMk/>
            <pc:sldMk cId="2982543517" sldId="258"/>
            <ac:spMk id="3" creationId="{53A5D77F-0FF2-263F-AEF7-3E57CB0AE323}"/>
          </ac:spMkLst>
        </pc:spChg>
      </pc:sldChg>
    </pc:docChg>
  </pc:docChgLst>
  <pc:docChgLst>
    <pc:chgData name="Tirth Snehal Patel" userId="S::patel.tirths@northeastern.edu::effd1a1a-c2bf-4de2-b3ea-eb408ed95697" providerId="AD" clId="Web-{2F1B4894-2CCB-4116-A16E-CB824E0D23B7}"/>
    <pc:docChg chg="modSld">
      <pc:chgData name="Tirth Snehal Patel" userId="S::patel.tirths@northeastern.edu::effd1a1a-c2bf-4de2-b3ea-eb408ed95697" providerId="AD" clId="Web-{2F1B4894-2CCB-4116-A16E-CB824E0D23B7}" dt="2024-10-15T00:51:46.440" v="5" actId="14100"/>
      <pc:docMkLst>
        <pc:docMk/>
      </pc:docMkLst>
      <pc:sldChg chg="addSp modSp">
        <pc:chgData name="Tirth Snehal Patel" userId="S::patel.tirths@northeastern.edu::effd1a1a-c2bf-4de2-b3ea-eb408ed95697" providerId="AD" clId="Web-{2F1B4894-2CCB-4116-A16E-CB824E0D23B7}" dt="2024-10-15T00:51:46.440" v="5" actId="14100"/>
        <pc:sldMkLst>
          <pc:docMk/>
          <pc:sldMk cId="2982543517" sldId="258"/>
        </pc:sldMkLst>
        <pc:spChg chg="mod">
          <ac:chgData name="Tirth Snehal Patel" userId="S::patel.tirths@northeastern.edu::effd1a1a-c2bf-4de2-b3ea-eb408ed95697" providerId="AD" clId="Web-{2F1B4894-2CCB-4116-A16E-CB824E0D23B7}" dt="2024-10-15T00:51:43.002" v="4" actId="14100"/>
          <ac:spMkLst>
            <pc:docMk/>
            <pc:sldMk cId="2982543517" sldId="258"/>
            <ac:spMk id="2" creationId="{6BC474B5-1683-3F33-0324-DD8ECB2E918E}"/>
          </ac:spMkLst>
        </pc:spChg>
        <pc:spChg chg="mod ord">
          <ac:chgData name="Tirth Snehal Patel" userId="S::patel.tirths@northeastern.edu::effd1a1a-c2bf-4de2-b3ea-eb408ed95697" providerId="AD" clId="Web-{2F1B4894-2CCB-4116-A16E-CB824E0D23B7}" dt="2024-10-15T00:51:46.440" v="5" actId="14100"/>
          <ac:spMkLst>
            <pc:docMk/>
            <pc:sldMk cId="2982543517" sldId="258"/>
            <ac:spMk id="3" creationId="{53A5D77F-0FF2-263F-AEF7-3E57CB0AE323}"/>
          </ac:spMkLst>
        </pc:spChg>
        <pc:spChg chg="mod">
          <ac:chgData name="Tirth Snehal Patel" userId="S::patel.tirths@northeastern.edu::effd1a1a-c2bf-4de2-b3ea-eb408ed95697" providerId="AD" clId="Web-{2F1B4894-2CCB-4116-A16E-CB824E0D23B7}" dt="2024-10-15T00:51:29.220" v="2"/>
          <ac:spMkLst>
            <pc:docMk/>
            <pc:sldMk cId="2982543517" sldId="258"/>
            <ac:spMk id="5" creationId="{81F2A8F4-03CE-D665-1EEC-21592C092CFC}"/>
          </ac:spMkLst>
        </pc:spChg>
        <pc:spChg chg="add">
          <ac:chgData name="Tirth Snehal Patel" userId="S::patel.tirths@northeastern.edu::effd1a1a-c2bf-4de2-b3ea-eb408ed95697" providerId="AD" clId="Web-{2F1B4894-2CCB-4116-A16E-CB824E0D23B7}" dt="2024-10-15T00:51:29.220" v="2"/>
          <ac:spMkLst>
            <pc:docMk/>
            <pc:sldMk cId="2982543517" sldId="258"/>
            <ac:spMk id="11" creationId="{284B70D5-875B-433D-BDBD-1522A85D6C1D}"/>
          </ac:spMkLst>
        </pc:spChg>
        <pc:spChg chg="add">
          <ac:chgData name="Tirth Snehal Patel" userId="S::patel.tirths@northeastern.edu::effd1a1a-c2bf-4de2-b3ea-eb408ed95697" providerId="AD" clId="Web-{2F1B4894-2CCB-4116-A16E-CB824E0D23B7}" dt="2024-10-15T00:51:29.220" v="2"/>
          <ac:spMkLst>
            <pc:docMk/>
            <pc:sldMk cId="2982543517" sldId="258"/>
            <ac:spMk id="13" creationId="{1E299956-A9E7-4FC1-A0B1-D590CA9730E8}"/>
          </ac:spMkLst>
        </pc:spChg>
        <pc:spChg chg="add">
          <ac:chgData name="Tirth Snehal Patel" userId="S::patel.tirths@northeastern.edu::effd1a1a-c2bf-4de2-b3ea-eb408ed95697" providerId="AD" clId="Web-{2F1B4894-2CCB-4116-A16E-CB824E0D23B7}" dt="2024-10-15T00:51:29.220" v="2"/>
          <ac:spMkLst>
            <pc:docMk/>
            <pc:sldMk cId="2982543517" sldId="258"/>
            <ac:spMk id="15" creationId="{17FC539C-B783-4B03-9F9E-D13430F3F64F}"/>
          </ac:spMkLst>
        </pc:spChg>
        <pc:picChg chg="mod">
          <ac:chgData name="Tirth Snehal Patel" userId="S::patel.tirths@northeastern.edu::effd1a1a-c2bf-4de2-b3ea-eb408ed95697" providerId="AD" clId="Web-{2F1B4894-2CCB-4116-A16E-CB824E0D23B7}" dt="2024-10-15T00:51:38.439" v="3" actId="14100"/>
          <ac:picMkLst>
            <pc:docMk/>
            <pc:sldMk cId="2982543517" sldId="258"/>
            <ac:picMk id="9" creationId="{9F04155A-FD43-9CE2-C67D-4B864F505E62}"/>
          </ac:picMkLst>
        </pc:picChg>
        <pc:cxnChg chg="add">
          <ac:chgData name="Tirth Snehal Patel" userId="S::patel.tirths@northeastern.edu::effd1a1a-c2bf-4de2-b3ea-eb408ed95697" providerId="AD" clId="Web-{2F1B4894-2CCB-4116-A16E-CB824E0D23B7}" dt="2024-10-15T00:51:29.220" v="2"/>
          <ac:cxnSpMkLst>
            <pc:docMk/>
            <pc:sldMk cId="2982543517" sldId="258"/>
            <ac:cxnSpMk id="12" creationId="{C947DF4A-614C-4B4C-8B80-E5B9D8E8CFED}"/>
          </ac:cxnSpMkLst>
        </pc:cxnChg>
      </pc:sldChg>
      <pc:sldChg chg="modNotes">
        <pc:chgData name="Tirth Snehal Patel" userId="S::patel.tirths@northeastern.edu::effd1a1a-c2bf-4de2-b3ea-eb408ed95697" providerId="AD" clId="Web-{2F1B4894-2CCB-4116-A16E-CB824E0D23B7}" dt="2024-10-15T00:49:41.042" v="1"/>
        <pc:sldMkLst>
          <pc:docMk/>
          <pc:sldMk cId="2662668380" sldId="262"/>
        </pc:sldMkLst>
      </pc:sldChg>
    </pc:docChg>
  </pc:docChgLst>
  <pc:docChgLst>
    <pc:chgData name="Tirth Snehal Patel" userId="S::patel.tirths@northeastern.edu::effd1a1a-c2bf-4de2-b3ea-eb408ed95697" providerId="AD" clId="Web-{38D6C197-049B-4CB5-8C9F-57A48662063B}"/>
    <pc:docChg chg="modSld">
      <pc:chgData name="Tirth Snehal Patel" userId="S::patel.tirths@northeastern.edu::effd1a1a-c2bf-4de2-b3ea-eb408ed95697" providerId="AD" clId="Web-{38D6C197-049B-4CB5-8C9F-57A48662063B}" dt="2024-10-14T21:11:22.482" v="25" actId="1076"/>
      <pc:docMkLst>
        <pc:docMk/>
      </pc:docMkLst>
      <pc:sldChg chg="addSp modSp">
        <pc:chgData name="Tirth Snehal Patel" userId="S::patel.tirths@northeastern.edu::effd1a1a-c2bf-4de2-b3ea-eb408ed95697" providerId="AD" clId="Web-{38D6C197-049B-4CB5-8C9F-57A48662063B}" dt="2024-10-14T21:11:22.482" v="25" actId="1076"/>
        <pc:sldMkLst>
          <pc:docMk/>
          <pc:sldMk cId="324399592" sldId="257"/>
        </pc:sldMkLst>
        <pc:spChg chg="add mod">
          <ac:chgData name="Tirth Snehal Patel" userId="S::patel.tirths@northeastern.edu::effd1a1a-c2bf-4de2-b3ea-eb408ed95697" providerId="AD" clId="Web-{38D6C197-049B-4CB5-8C9F-57A48662063B}" dt="2024-10-14T21:11:22.482" v="25" actId="1076"/>
          <ac:spMkLst>
            <pc:docMk/>
            <pc:sldMk cId="324399592" sldId="257"/>
            <ac:spMk id="4" creationId="{C5BEB6FB-D09E-AC62-DD31-94C56BE18284}"/>
          </ac:spMkLst>
        </pc:spChg>
      </pc:sldChg>
      <pc:sldChg chg="addSp modSp">
        <pc:chgData name="Tirth Snehal Patel" userId="S::patel.tirths@northeastern.edu::effd1a1a-c2bf-4de2-b3ea-eb408ed95697" providerId="AD" clId="Web-{38D6C197-049B-4CB5-8C9F-57A48662063B}" dt="2024-10-14T21:11:12.951" v="24" actId="1076"/>
        <pc:sldMkLst>
          <pc:docMk/>
          <pc:sldMk cId="2982543517" sldId="258"/>
        </pc:sldMkLst>
        <pc:spChg chg="add mod">
          <ac:chgData name="Tirth Snehal Patel" userId="S::patel.tirths@northeastern.edu::effd1a1a-c2bf-4de2-b3ea-eb408ed95697" providerId="AD" clId="Web-{38D6C197-049B-4CB5-8C9F-57A48662063B}" dt="2024-10-14T21:11:12.951" v="24" actId="1076"/>
          <ac:spMkLst>
            <pc:docMk/>
            <pc:sldMk cId="2982543517" sldId="258"/>
            <ac:spMk id="5" creationId="{81F2A8F4-03CE-D665-1EEC-21592C092CFC}"/>
          </ac:spMkLst>
        </pc:spChg>
      </pc:sldChg>
    </pc:docChg>
  </pc:docChgLst>
  <pc:docChgLst>
    <pc:chgData name="Tirth Snehal Patel" userId="S::patel.tirths@northeastern.edu::effd1a1a-c2bf-4de2-b3ea-eb408ed95697" providerId="AD" clId="Web-{0D2D9C79-9FDD-4F4B-BA44-FA5623C1F069}"/>
    <pc:docChg chg="modSld">
      <pc:chgData name="Tirth Snehal Patel" userId="S::patel.tirths@northeastern.edu::effd1a1a-c2bf-4de2-b3ea-eb408ed95697" providerId="AD" clId="Web-{0D2D9C79-9FDD-4F4B-BA44-FA5623C1F069}" dt="2024-10-14T21:08:33.981" v="1" actId="20577"/>
      <pc:docMkLst>
        <pc:docMk/>
      </pc:docMkLst>
      <pc:sldChg chg="modSp">
        <pc:chgData name="Tirth Snehal Patel" userId="S::patel.tirths@northeastern.edu::effd1a1a-c2bf-4de2-b3ea-eb408ed95697" providerId="AD" clId="Web-{0D2D9C79-9FDD-4F4B-BA44-FA5623C1F069}" dt="2024-10-14T21:08:33.981" v="1" actId="20577"/>
        <pc:sldMkLst>
          <pc:docMk/>
          <pc:sldMk cId="977984328" sldId="259"/>
        </pc:sldMkLst>
        <pc:spChg chg="mod">
          <ac:chgData name="Tirth Snehal Patel" userId="S::patel.tirths@northeastern.edu::effd1a1a-c2bf-4de2-b3ea-eb408ed95697" providerId="AD" clId="Web-{0D2D9C79-9FDD-4F4B-BA44-FA5623C1F069}" dt="2024-10-14T21:08:33.981" v="1" actId="20577"/>
          <ac:spMkLst>
            <pc:docMk/>
            <pc:sldMk cId="977984328" sldId="259"/>
            <ac:spMk id="12" creationId="{45420987-2CAC-4039-A381-0F9A95FB596E}"/>
          </ac:spMkLst>
        </pc:spChg>
      </pc:sldChg>
    </pc:docChg>
  </pc:docChgLst>
  <pc:docChgLst>
    <pc:chgData name="Tirth Snehal Patel" userId="effd1a1a-c2bf-4de2-b3ea-eb408ed95697" providerId="ADAL" clId="{48E3E54A-B5DD-4350-A8DA-279E8FA30568}"/>
    <pc:docChg chg="undo custSel modSld">
      <pc:chgData name="Tirth Snehal Patel" userId="effd1a1a-c2bf-4de2-b3ea-eb408ed95697" providerId="ADAL" clId="{48E3E54A-B5DD-4350-A8DA-279E8FA30568}" dt="2024-10-15T02:52:46.934" v="192" actId="14100"/>
      <pc:docMkLst>
        <pc:docMk/>
      </pc:docMkLst>
      <pc:sldChg chg="modNotesTx">
        <pc:chgData name="Tirth Snehal Patel" userId="effd1a1a-c2bf-4de2-b3ea-eb408ed95697" providerId="ADAL" clId="{48E3E54A-B5DD-4350-A8DA-279E8FA30568}" dt="2024-10-15T00:57:38.521" v="0"/>
        <pc:sldMkLst>
          <pc:docMk/>
          <pc:sldMk cId="2565115128" sldId="256"/>
        </pc:sldMkLst>
      </pc:sldChg>
      <pc:sldChg chg="modSp mod">
        <pc:chgData name="Tirth Snehal Patel" userId="effd1a1a-c2bf-4de2-b3ea-eb408ed95697" providerId="ADAL" clId="{48E3E54A-B5DD-4350-A8DA-279E8FA30568}" dt="2024-10-15T02:47:44.095" v="53" actId="20577"/>
        <pc:sldMkLst>
          <pc:docMk/>
          <pc:sldMk cId="324399592" sldId="257"/>
        </pc:sldMkLst>
        <pc:spChg chg="mod">
          <ac:chgData name="Tirth Snehal Patel" userId="effd1a1a-c2bf-4de2-b3ea-eb408ed95697" providerId="ADAL" clId="{48E3E54A-B5DD-4350-A8DA-279E8FA30568}" dt="2024-10-15T02:47:44.095" v="53" actId="20577"/>
          <ac:spMkLst>
            <pc:docMk/>
            <pc:sldMk cId="324399592" sldId="257"/>
            <ac:spMk id="3" creationId="{F9BEA62B-6023-A74C-F1D1-BD14348F8997}"/>
          </ac:spMkLst>
        </pc:spChg>
      </pc:sldChg>
      <pc:sldChg chg="addSp delSp modSp mod">
        <pc:chgData name="Tirth Snehal Patel" userId="effd1a1a-c2bf-4de2-b3ea-eb408ed95697" providerId="ADAL" clId="{48E3E54A-B5DD-4350-A8DA-279E8FA30568}" dt="2024-10-15T02:52:46.934" v="192" actId="14100"/>
        <pc:sldMkLst>
          <pc:docMk/>
          <pc:sldMk cId="2982543517" sldId="258"/>
        </pc:sldMkLst>
        <pc:spChg chg="mod">
          <ac:chgData name="Tirth Snehal Patel" userId="effd1a1a-c2bf-4de2-b3ea-eb408ed95697" providerId="ADAL" clId="{48E3E54A-B5DD-4350-A8DA-279E8FA30568}" dt="2024-10-15T02:52:46.934" v="192" actId="14100"/>
          <ac:spMkLst>
            <pc:docMk/>
            <pc:sldMk cId="2982543517" sldId="258"/>
            <ac:spMk id="2" creationId="{6BC474B5-1683-3F33-0324-DD8ECB2E918E}"/>
          </ac:spMkLst>
        </pc:spChg>
        <pc:spChg chg="mod">
          <ac:chgData name="Tirth Snehal Patel" userId="effd1a1a-c2bf-4de2-b3ea-eb408ed95697" providerId="ADAL" clId="{48E3E54A-B5DD-4350-A8DA-279E8FA30568}" dt="2024-10-15T02:52:19.664" v="183" actId="1076"/>
          <ac:spMkLst>
            <pc:docMk/>
            <pc:sldMk cId="2982543517" sldId="258"/>
            <ac:spMk id="3" creationId="{53A5D77F-0FF2-263F-AEF7-3E57CB0AE323}"/>
          </ac:spMkLst>
        </pc:spChg>
        <pc:spChg chg="add del mod">
          <ac:chgData name="Tirth Snehal Patel" userId="effd1a1a-c2bf-4de2-b3ea-eb408ed95697" providerId="ADAL" clId="{48E3E54A-B5DD-4350-A8DA-279E8FA30568}" dt="2024-10-15T02:50:49.679" v="155"/>
          <ac:spMkLst>
            <pc:docMk/>
            <pc:sldMk cId="2982543517" sldId="258"/>
            <ac:spMk id="4" creationId="{4E89805A-A6AD-7EF5-04CA-6D630F2EBBA1}"/>
          </ac:spMkLst>
        </pc:spChg>
        <pc:spChg chg="add mod">
          <ac:chgData name="Tirth Snehal Patel" userId="effd1a1a-c2bf-4de2-b3ea-eb408ed95697" providerId="ADAL" clId="{48E3E54A-B5DD-4350-A8DA-279E8FA30568}" dt="2024-10-15T02:52:25.499" v="184" actId="1076"/>
          <ac:spMkLst>
            <pc:docMk/>
            <pc:sldMk cId="2982543517" sldId="258"/>
            <ac:spMk id="6" creationId="{FF74318A-CF4A-8CEA-28D9-8984DEEA7C1F}"/>
          </ac:spMkLst>
        </pc:spChg>
        <pc:picChg chg="mod">
          <ac:chgData name="Tirth Snehal Patel" userId="effd1a1a-c2bf-4de2-b3ea-eb408ed95697" providerId="ADAL" clId="{48E3E54A-B5DD-4350-A8DA-279E8FA30568}" dt="2024-10-15T02:51:01.585" v="156" actId="1076"/>
          <ac:picMkLst>
            <pc:docMk/>
            <pc:sldMk cId="2982543517" sldId="258"/>
            <ac:picMk id="9" creationId="{9F04155A-FD43-9CE2-C67D-4B864F505E62}"/>
          </ac:picMkLst>
        </pc:picChg>
      </pc:sldChg>
      <pc:sldChg chg="modSp mod">
        <pc:chgData name="Tirth Snehal Patel" userId="effd1a1a-c2bf-4de2-b3ea-eb408ed95697" providerId="ADAL" clId="{48E3E54A-B5DD-4350-A8DA-279E8FA30568}" dt="2024-10-15T02:03:18.987" v="2" actId="20577"/>
        <pc:sldMkLst>
          <pc:docMk/>
          <pc:sldMk cId="2696406713" sldId="260"/>
        </pc:sldMkLst>
        <pc:spChg chg="mod">
          <ac:chgData name="Tirth Snehal Patel" userId="effd1a1a-c2bf-4de2-b3ea-eb408ed95697" providerId="ADAL" clId="{48E3E54A-B5DD-4350-A8DA-279E8FA30568}" dt="2024-10-15T02:03:18.987" v="2" actId="20577"/>
          <ac:spMkLst>
            <pc:docMk/>
            <pc:sldMk cId="2696406713" sldId="260"/>
            <ac:spMk id="5" creationId="{53BE88FB-27EF-3B9C-07FD-6BC5564125CD}"/>
          </ac:spMkLst>
        </pc:spChg>
      </pc:sldChg>
      <pc:sldChg chg="addSp delSp modSp mod">
        <pc:chgData name="Tirth Snehal Patel" userId="effd1a1a-c2bf-4de2-b3ea-eb408ed95697" providerId="ADAL" clId="{48E3E54A-B5DD-4350-A8DA-279E8FA30568}" dt="2024-10-15T02:51:17.328" v="160" actId="21"/>
        <pc:sldMkLst>
          <pc:docMk/>
          <pc:sldMk cId="3518883661" sldId="261"/>
        </pc:sldMkLst>
        <pc:spChg chg="add del mod">
          <ac:chgData name="Tirth Snehal Patel" userId="effd1a1a-c2bf-4de2-b3ea-eb408ed95697" providerId="ADAL" clId="{48E3E54A-B5DD-4350-A8DA-279E8FA30568}" dt="2024-10-15T02:51:17.328" v="160" actId="21"/>
          <ac:spMkLst>
            <pc:docMk/>
            <pc:sldMk cId="3518883661" sldId="261"/>
            <ac:spMk id="2" creationId="{FF74318A-CF4A-8CEA-28D9-8984DEEA7C1F}"/>
          </ac:spMkLst>
        </pc:spChg>
      </pc:sldChg>
    </pc:docChg>
  </pc:docChgLst>
  <pc:docChgLst>
    <pc:chgData name="Tirth Snehal Patel" userId="S::patel.tirths@northeastern.edu::effd1a1a-c2bf-4de2-b3ea-eb408ed95697" providerId="AD" clId="Web-{FECF143C-A610-418D-B1AE-458CEFFD33BA}"/>
    <pc:docChg chg="modSld">
      <pc:chgData name="Tirth Snehal Patel" userId="S::patel.tirths@northeastern.edu::effd1a1a-c2bf-4de2-b3ea-eb408ed95697" providerId="AD" clId="Web-{FECF143C-A610-418D-B1AE-458CEFFD33BA}" dt="2024-10-14T21:36:51.682" v="12" actId="20577"/>
      <pc:docMkLst>
        <pc:docMk/>
      </pc:docMkLst>
      <pc:sldChg chg="modSp">
        <pc:chgData name="Tirth Snehal Patel" userId="S::patel.tirths@northeastern.edu::effd1a1a-c2bf-4de2-b3ea-eb408ed95697" providerId="AD" clId="Web-{FECF143C-A610-418D-B1AE-458CEFFD33BA}" dt="2024-10-14T21:36:06.979" v="1" actId="20577"/>
        <pc:sldMkLst>
          <pc:docMk/>
          <pc:sldMk cId="2565115128" sldId="256"/>
        </pc:sldMkLst>
        <pc:spChg chg="mod">
          <ac:chgData name="Tirth Snehal Patel" userId="S::patel.tirths@northeastern.edu::effd1a1a-c2bf-4de2-b3ea-eb408ed95697" providerId="AD" clId="Web-{FECF143C-A610-418D-B1AE-458CEFFD33BA}" dt="2024-10-14T21:36:06.979" v="1" actId="20577"/>
          <ac:spMkLst>
            <pc:docMk/>
            <pc:sldMk cId="2565115128" sldId="256"/>
            <ac:spMk id="4" creationId="{3864A113-FE24-320A-33CE-E2BC1814B9AE}"/>
          </ac:spMkLst>
        </pc:spChg>
      </pc:sldChg>
      <pc:sldChg chg="modSp">
        <pc:chgData name="Tirth Snehal Patel" userId="S::patel.tirths@northeastern.edu::effd1a1a-c2bf-4de2-b3ea-eb408ed95697" providerId="AD" clId="Web-{FECF143C-A610-418D-B1AE-458CEFFD33BA}" dt="2024-10-14T21:36:17.541" v="3" actId="20577"/>
        <pc:sldMkLst>
          <pc:docMk/>
          <pc:sldMk cId="324399592" sldId="257"/>
        </pc:sldMkLst>
        <pc:spChg chg="mod">
          <ac:chgData name="Tirth Snehal Patel" userId="S::patel.tirths@northeastern.edu::effd1a1a-c2bf-4de2-b3ea-eb408ed95697" providerId="AD" clId="Web-{FECF143C-A610-418D-B1AE-458CEFFD33BA}" dt="2024-10-14T21:36:12.838" v="2" actId="20577"/>
          <ac:spMkLst>
            <pc:docMk/>
            <pc:sldMk cId="324399592" sldId="257"/>
            <ac:spMk id="2" creationId="{778A78E0-DDF2-6DF4-7753-098DA1C05A20}"/>
          </ac:spMkLst>
        </pc:spChg>
        <pc:spChg chg="mod">
          <ac:chgData name="Tirth Snehal Patel" userId="S::patel.tirths@northeastern.edu::effd1a1a-c2bf-4de2-b3ea-eb408ed95697" providerId="AD" clId="Web-{FECF143C-A610-418D-B1AE-458CEFFD33BA}" dt="2024-10-14T21:36:17.541" v="3" actId="20577"/>
          <ac:spMkLst>
            <pc:docMk/>
            <pc:sldMk cId="324399592" sldId="257"/>
            <ac:spMk id="3" creationId="{F9BEA62B-6023-A74C-F1D1-BD14348F8997}"/>
          </ac:spMkLst>
        </pc:spChg>
      </pc:sldChg>
      <pc:sldChg chg="modSp">
        <pc:chgData name="Tirth Snehal Patel" userId="S::patel.tirths@northeastern.edu::effd1a1a-c2bf-4de2-b3ea-eb408ed95697" providerId="AD" clId="Web-{FECF143C-A610-418D-B1AE-458CEFFD33BA}" dt="2024-10-14T21:36:26.416" v="5" actId="20577"/>
        <pc:sldMkLst>
          <pc:docMk/>
          <pc:sldMk cId="2982543517" sldId="258"/>
        </pc:sldMkLst>
        <pc:spChg chg="mod">
          <ac:chgData name="Tirth Snehal Patel" userId="S::patel.tirths@northeastern.edu::effd1a1a-c2bf-4de2-b3ea-eb408ed95697" providerId="AD" clId="Web-{FECF143C-A610-418D-B1AE-458CEFFD33BA}" dt="2024-10-14T21:36:26.416" v="5" actId="20577"/>
          <ac:spMkLst>
            <pc:docMk/>
            <pc:sldMk cId="2982543517" sldId="258"/>
            <ac:spMk id="2" creationId="{6BC474B5-1683-3F33-0324-DD8ECB2E918E}"/>
          </ac:spMkLst>
        </pc:spChg>
        <pc:spChg chg="mod">
          <ac:chgData name="Tirth Snehal Patel" userId="S::patel.tirths@northeastern.edu::effd1a1a-c2bf-4de2-b3ea-eb408ed95697" providerId="AD" clId="Web-{FECF143C-A610-418D-B1AE-458CEFFD33BA}" dt="2024-10-14T21:36:23.182" v="4" actId="20577"/>
          <ac:spMkLst>
            <pc:docMk/>
            <pc:sldMk cId="2982543517" sldId="258"/>
            <ac:spMk id="3" creationId="{53A5D77F-0FF2-263F-AEF7-3E57CB0AE323}"/>
          </ac:spMkLst>
        </pc:spChg>
      </pc:sldChg>
      <pc:sldChg chg="modSp">
        <pc:chgData name="Tirth Snehal Patel" userId="S::patel.tirths@northeastern.edu::effd1a1a-c2bf-4de2-b3ea-eb408ed95697" providerId="AD" clId="Web-{FECF143C-A610-418D-B1AE-458CEFFD33BA}" dt="2024-10-14T21:36:42.198" v="9" actId="20577"/>
        <pc:sldMkLst>
          <pc:docMk/>
          <pc:sldMk cId="977984328" sldId="259"/>
        </pc:sldMkLst>
        <pc:spChg chg="mod">
          <ac:chgData name="Tirth Snehal Patel" userId="S::patel.tirths@northeastern.edu::effd1a1a-c2bf-4de2-b3ea-eb408ed95697" providerId="AD" clId="Web-{FECF143C-A610-418D-B1AE-458CEFFD33BA}" dt="2024-10-14T21:36:36.713" v="7" actId="14100"/>
          <ac:spMkLst>
            <pc:docMk/>
            <pc:sldMk cId="977984328" sldId="259"/>
            <ac:spMk id="2" creationId="{0A35757F-34FB-E7B9-0547-EA7B588C4FF6}"/>
          </ac:spMkLst>
        </pc:spChg>
        <pc:spChg chg="mod">
          <ac:chgData name="Tirth Snehal Patel" userId="S::patel.tirths@northeastern.edu::effd1a1a-c2bf-4de2-b3ea-eb408ed95697" providerId="AD" clId="Web-{FECF143C-A610-418D-B1AE-458CEFFD33BA}" dt="2024-10-14T21:36:42.198" v="9" actId="20577"/>
          <ac:spMkLst>
            <pc:docMk/>
            <pc:sldMk cId="977984328" sldId="259"/>
            <ac:spMk id="12" creationId="{45420987-2CAC-4039-A381-0F9A95FB596E}"/>
          </ac:spMkLst>
        </pc:spChg>
      </pc:sldChg>
      <pc:sldChg chg="modSp">
        <pc:chgData name="Tirth Snehal Patel" userId="S::patel.tirths@northeastern.edu::effd1a1a-c2bf-4de2-b3ea-eb408ed95697" providerId="AD" clId="Web-{FECF143C-A610-418D-B1AE-458CEFFD33BA}" dt="2024-10-14T21:36:51.682" v="12" actId="20577"/>
        <pc:sldMkLst>
          <pc:docMk/>
          <pc:sldMk cId="2696406713" sldId="260"/>
        </pc:sldMkLst>
        <pc:spChg chg="mod">
          <ac:chgData name="Tirth Snehal Patel" userId="S::patel.tirths@northeastern.edu::effd1a1a-c2bf-4de2-b3ea-eb408ed95697" providerId="AD" clId="Web-{FECF143C-A610-418D-B1AE-458CEFFD33BA}" dt="2024-10-14T21:36:49.495" v="11" actId="20577"/>
          <ac:spMkLst>
            <pc:docMk/>
            <pc:sldMk cId="2696406713" sldId="260"/>
            <ac:spMk id="5" creationId="{53BE88FB-27EF-3B9C-07FD-6BC5564125CD}"/>
          </ac:spMkLst>
        </pc:spChg>
        <pc:spChg chg="mod">
          <ac:chgData name="Tirth Snehal Patel" userId="S::patel.tirths@northeastern.edu::effd1a1a-c2bf-4de2-b3ea-eb408ed95697" providerId="AD" clId="Web-{FECF143C-A610-418D-B1AE-458CEFFD33BA}" dt="2024-10-14T21:36:51.682" v="12" actId="20577"/>
          <ac:spMkLst>
            <pc:docMk/>
            <pc:sldMk cId="2696406713" sldId="260"/>
            <ac:spMk id="7" creationId="{50B1C086-2F5E-D5CA-C9CC-08CA615DAF52}"/>
          </ac:spMkLst>
        </pc:spChg>
      </pc:sldChg>
    </pc:docChg>
  </pc:docChgLst>
  <pc:docChgLst>
    <pc:chgData name="Tirth Snehal Patel" userId="S::patel.tirths@northeastern.edu::effd1a1a-c2bf-4de2-b3ea-eb408ed95697" providerId="AD" clId="Web-{C2878927-82D4-4AD4-B820-D028BB1AE54E}"/>
    <pc:docChg chg="delSld modSld">
      <pc:chgData name="Tirth Snehal Patel" userId="S::patel.tirths@northeastern.edu::effd1a1a-c2bf-4de2-b3ea-eb408ed95697" providerId="AD" clId="Web-{C2878927-82D4-4AD4-B820-D028BB1AE54E}" dt="2024-10-15T00:54:37.969" v="6" actId="20577"/>
      <pc:docMkLst>
        <pc:docMk/>
      </pc:docMkLst>
      <pc:sldChg chg="modSp">
        <pc:chgData name="Tirth Snehal Patel" userId="S::patel.tirths@northeastern.edu::effd1a1a-c2bf-4de2-b3ea-eb408ed95697" providerId="AD" clId="Web-{C2878927-82D4-4AD4-B820-D028BB1AE54E}" dt="2024-10-15T00:53:20.170" v="1" actId="20577"/>
        <pc:sldMkLst>
          <pc:docMk/>
          <pc:sldMk cId="2565115128" sldId="256"/>
        </pc:sldMkLst>
        <pc:spChg chg="mod">
          <ac:chgData name="Tirth Snehal Patel" userId="S::patel.tirths@northeastern.edu::effd1a1a-c2bf-4de2-b3ea-eb408ed95697" providerId="AD" clId="Web-{C2878927-82D4-4AD4-B820-D028BB1AE54E}" dt="2024-10-15T00:53:20.170" v="1" actId="20577"/>
          <ac:spMkLst>
            <pc:docMk/>
            <pc:sldMk cId="2565115128" sldId="256"/>
            <ac:spMk id="6" creationId="{17DF7D81-7634-BD3B-7B27-5875E61E6FA4}"/>
          </ac:spMkLst>
        </pc:spChg>
      </pc:sldChg>
      <pc:sldChg chg="modSp">
        <pc:chgData name="Tirth Snehal Patel" userId="S::patel.tirths@northeastern.edu::effd1a1a-c2bf-4de2-b3ea-eb408ed95697" providerId="AD" clId="Web-{C2878927-82D4-4AD4-B820-D028BB1AE54E}" dt="2024-10-15T00:54:04.921" v="4" actId="20577"/>
        <pc:sldMkLst>
          <pc:docMk/>
          <pc:sldMk cId="324399592" sldId="257"/>
        </pc:sldMkLst>
        <pc:spChg chg="mod">
          <ac:chgData name="Tirth Snehal Patel" userId="S::patel.tirths@northeastern.edu::effd1a1a-c2bf-4de2-b3ea-eb408ed95697" providerId="AD" clId="Web-{C2878927-82D4-4AD4-B820-D028BB1AE54E}" dt="2024-10-15T00:54:04.921" v="4" actId="20577"/>
          <ac:spMkLst>
            <pc:docMk/>
            <pc:sldMk cId="324399592" sldId="257"/>
            <ac:spMk id="2" creationId="{778A78E0-DDF2-6DF4-7753-098DA1C05A20}"/>
          </ac:spMkLst>
        </pc:spChg>
      </pc:sldChg>
      <pc:sldChg chg="modSp">
        <pc:chgData name="Tirth Snehal Patel" userId="S::patel.tirths@northeastern.edu::effd1a1a-c2bf-4de2-b3ea-eb408ed95697" providerId="AD" clId="Web-{C2878927-82D4-4AD4-B820-D028BB1AE54E}" dt="2024-10-15T00:54:37.969" v="6" actId="20577"/>
        <pc:sldMkLst>
          <pc:docMk/>
          <pc:sldMk cId="2982543517" sldId="258"/>
        </pc:sldMkLst>
        <pc:spChg chg="mod">
          <ac:chgData name="Tirth Snehal Patel" userId="S::patel.tirths@northeastern.edu::effd1a1a-c2bf-4de2-b3ea-eb408ed95697" providerId="AD" clId="Web-{C2878927-82D4-4AD4-B820-D028BB1AE54E}" dt="2024-10-15T00:54:37.969" v="6" actId="20577"/>
          <ac:spMkLst>
            <pc:docMk/>
            <pc:sldMk cId="2982543517" sldId="258"/>
            <ac:spMk id="2" creationId="{6BC474B5-1683-3F33-0324-DD8ECB2E918E}"/>
          </ac:spMkLst>
        </pc:spChg>
      </pc:sldChg>
      <pc:sldChg chg="del">
        <pc:chgData name="Tirth Snehal Patel" userId="S::patel.tirths@northeastern.edu::effd1a1a-c2bf-4de2-b3ea-eb408ed95697" providerId="AD" clId="Web-{C2878927-82D4-4AD4-B820-D028BB1AE54E}" dt="2024-10-15T00:52:55.575" v="0"/>
        <pc:sldMkLst>
          <pc:docMk/>
          <pc:sldMk cId="977984328" sldId="259"/>
        </pc:sldMkLst>
      </pc:sldChg>
    </pc:docChg>
  </pc:docChgLst>
  <pc:docChgLst>
    <pc:chgData name="Tirth Snehal Patel" userId="effd1a1a-c2bf-4de2-b3ea-eb408ed95697" providerId="ADAL" clId="{5FC2DDF1-3D9A-4E63-AEF8-C4699BFC72E0}"/>
    <pc:docChg chg="addSld modSld">
      <pc:chgData name="Tirth Snehal Patel" userId="effd1a1a-c2bf-4de2-b3ea-eb408ed95697" providerId="ADAL" clId="{5FC2DDF1-3D9A-4E63-AEF8-C4699BFC72E0}" dt="2024-10-13T02:54:56.211" v="36" actId="20577"/>
      <pc:docMkLst>
        <pc:docMk/>
      </pc:docMkLst>
      <pc:sldChg chg="modSp new mod">
        <pc:chgData name="Tirth Snehal Patel" userId="effd1a1a-c2bf-4de2-b3ea-eb408ed95697" providerId="ADAL" clId="{5FC2DDF1-3D9A-4E63-AEF8-C4699BFC72E0}" dt="2024-10-13T02:54:56.211" v="36" actId="20577"/>
        <pc:sldMkLst>
          <pc:docMk/>
          <pc:sldMk cId="2565115128" sldId="256"/>
        </pc:sldMkLst>
        <pc:spChg chg="mod">
          <ac:chgData name="Tirth Snehal Patel" userId="effd1a1a-c2bf-4de2-b3ea-eb408ed95697" providerId="ADAL" clId="{5FC2DDF1-3D9A-4E63-AEF8-C4699BFC72E0}" dt="2024-10-13T02:54:43.314" v="12" actId="20577"/>
          <ac:spMkLst>
            <pc:docMk/>
            <pc:sldMk cId="2565115128" sldId="256"/>
            <ac:spMk id="2" creationId="{FACAA355-DB89-015A-ED74-87DC732E79F3}"/>
          </ac:spMkLst>
        </pc:spChg>
        <pc:spChg chg="mod">
          <ac:chgData name="Tirth Snehal Patel" userId="effd1a1a-c2bf-4de2-b3ea-eb408ed95697" providerId="ADAL" clId="{5FC2DDF1-3D9A-4E63-AEF8-C4699BFC72E0}" dt="2024-10-13T02:54:56.211" v="36" actId="20577"/>
          <ac:spMkLst>
            <pc:docMk/>
            <pc:sldMk cId="2565115128" sldId="256"/>
            <ac:spMk id="3" creationId="{25EF378B-1622-E17B-8292-4179873A4FFE}"/>
          </ac:spMkLst>
        </pc:spChg>
      </pc:sldChg>
    </pc:docChg>
  </pc:docChgLst>
  <pc:docChgLst>
    <pc:chgData name="Roman Iles" userId="S::iles.r@northeastern.edu::fcde2e25-e61f-46a1-99b7-a2adc5d37dce" providerId="AD" clId="Web-{6A027696-F9F3-85F2-3362-4B779BA915A0}"/>
    <pc:docChg chg="addSld delSld modSld sldOrd">
      <pc:chgData name="Roman Iles" userId="S::iles.r@northeastern.edu::fcde2e25-e61f-46a1-99b7-a2adc5d37dce" providerId="AD" clId="Web-{6A027696-F9F3-85F2-3362-4B779BA915A0}" dt="2024-10-15T02:10:51.289" v="667" actId="20577"/>
      <pc:docMkLst>
        <pc:docMk/>
      </pc:docMkLst>
      <pc:sldChg chg="modSp">
        <pc:chgData name="Roman Iles" userId="S::iles.r@northeastern.edu::fcde2e25-e61f-46a1-99b7-a2adc5d37dce" providerId="AD" clId="Web-{6A027696-F9F3-85F2-3362-4B779BA915A0}" dt="2024-10-14T22:40:38.694" v="167" actId="20577"/>
        <pc:sldMkLst>
          <pc:docMk/>
          <pc:sldMk cId="324399592" sldId="257"/>
        </pc:sldMkLst>
        <pc:spChg chg="mod">
          <ac:chgData name="Roman Iles" userId="S::iles.r@northeastern.edu::fcde2e25-e61f-46a1-99b7-a2adc5d37dce" providerId="AD" clId="Web-{6A027696-F9F3-85F2-3362-4B779BA915A0}" dt="2024-10-14T22:40:38.694" v="167" actId="20577"/>
          <ac:spMkLst>
            <pc:docMk/>
            <pc:sldMk cId="324399592" sldId="257"/>
            <ac:spMk id="3" creationId="{F9BEA62B-6023-A74C-F1D1-BD14348F8997}"/>
          </ac:spMkLst>
        </pc:spChg>
      </pc:sldChg>
      <pc:sldChg chg="modSp">
        <pc:chgData name="Roman Iles" userId="S::iles.r@northeastern.edu::fcde2e25-e61f-46a1-99b7-a2adc5d37dce" providerId="AD" clId="Web-{6A027696-F9F3-85F2-3362-4B779BA915A0}" dt="2024-10-15T02:10:51.289" v="667" actId="20577"/>
        <pc:sldMkLst>
          <pc:docMk/>
          <pc:sldMk cId="2982543517" sldId="258"/>
        </pc:sldMkLst>
        <pc:spChg chg="mod">
          <ac:chgData name="Roman Iles" userId="S::iles.r@northeastern.edu::fcde2e25-e61f-46a1-99b7-a2adc5d37dce" providerId="AD" clId="Web-{6A027696-F9F3-85F2-3362-4B779BA915A0}" dt="2024-10-15T02:04:42.619" v="658" actId="20577"/>
          <ac:spMkLst>
            <pc:docMk/>
            <pc:sldMk cId="2982543517" sldId="258"/>
            <ac:spMk id="2" creationId="{6BC474B5-1683-3F33-0324-DD8ECB2E918E}"/>
          </ac:spMkLst>
        </pc:spChg>
        <pc:spChg chg="mod">
          <ac:chgData name="Roman Iles" userId="S::iles.r@northeastern.edu::fcde2e25-e61f-46a1-99b7-a2adc5d37dce" providerId="AD" clId="Web-{6A027696-F9F3-85F2-3362-4B779BA915A0}" dt="2024-10-15T02:10:51.289" v="667" actId="20577"/>
          <ac:spMkLst>
            <pc:docMk/>
            <pc:sldMk cId="2982543517" sldId="258"/>
            <ac:spMk id="3" creationId="{53A5D77F-0FF2-263F-AEF7-3E57CB0AE323}"/>
          </ac:spMkLst>
        </pc:spChg>
        <pc:picChg chg="mod">
          <ac:chgData name="Roman Iles" userId="S::iles.r@northeastern.edu::fcde2e25-e61f-46a1-99b7-a2adc5d37dce" providerId="AD" clId="Web-{6A027696-F9F3-85F2-3362-4B779BA915A0}" dt="2024-10-14T22:22:32.911" v="32" actId="1076"/>
          <ac:picMkLst>
            <pc:docMk/>
            <pc:sldMk cId="2982543517" sldId="258"/>
            <ac:picMk id="9" creationId="{9F04155A-FD43-9CE2-C67D-4B864F505E62}"/>
          </ac:picMkLst>
        </pc:picChg>
      </pc:sldChg>
      <pc:sldChg chg="addSp delSp">
        <pc:chgData name="Roman Iles" userId="S::iles.r@northeastern.edu::fcde2e25-e61f-46a1-99b7-a2adc5d37dce" providerId="AD" clId="Web-{6A027696-F9F3-85F2-3362-4B779BA915A0}" dt="2024-10-14T22:40:53.632" v="171"/>
        <pc:sldMkLst>
          <pc:docMk/>
          <pc:sldMk cId="977984328" sldId="259"/>
        </pc:sldMkLst>
        <pc:picChg chg="add del">
          <ac:chgData name="Roman Iles" userId="S::iles.r@northeastern.edu::fcde2e25-e61f-46a1-99b7-a2adc5d37dce" providerId="AD" clId="Web-{6A027696-F9F3-85F2-3362-4B779BA915A0}" dt="2024-10-14T22:40:50.116" v="169"/>
          <ac:picMkLst>
            <pc:docMk/>
            <pc:sldMk cId="977984328" sldId="259"/>
            <ac:picMk id="4" creationId="{121B0757-3D70-DE79-B072-AA3DD330B4BE}"/>
          </ac:picMkLst>
        </pc:picChg>
        <pc:picChg chg="add del">
          <ac:chgData name="Roman Iles" userId="S::iles.r@northeastern.edu::fcde2e25-e61f-46a1-99b7-a2adc5d37dce" providerId="AD" clId="Web-{6A027696-F9F3-85F2-3362-4B779BA915A0}" dt="2024-10-14T22:40:53.632" v="171"/>
          <ac:picMkLst>
            <pc:docMk/>
            <pc:sldMk cId="977984328" sldId="259"/>
            <ac:picMk id="6" creationId="{06B8B6ED-F080-81AA-149A-9C85DA1EC0BC}"/>
          </ac:picMkLst>
        </pc:picChg>
      </pc:sldChg>
      <pc:sldChg chg="modSp">
        <pc:chgData name="Roman Iles" userId="S::iles.r@northeastern.edu::fcde2e25-e61f-46a1-99b7-a2adc5d37dce" providerId="AD" clId="Web-{6A027696-F9F3-85F2-3362-4B779BA915A0}" dt="2024-10-14T21:24:20.144" v="1" actId="20577"/>
        <pc:sldMkLst>
          <pc:docMk/>
          <pc:sldMk cId="2696406713" sldId="260"/>
        </pc:sldMkLst>
        <pc:spChg chg="mod">
          <ac:chgData name="Roman Iles" userId="S::iles.r@northeastern.edu::fcde2e25-e61f-46a1-99b7-a2adc5d37dce" providerId="AD" clId="Web-{6A027696-F9F3-85F2-3362-4B779BA915A0}" dt="2024-10-14T21:24:20.144" v="1" actId="20577"/>
          <ac:spMkLst>
            <pc:docMk/>
            <pc:sldMk cId="2696406713" sldId="260"/>
            <ac:spMk id="5" creationId="{53BE88FB-27EF-3B9C-07FD-6BC5564125CD}"/>
          </ac:spMkLst>
        </pc:spChg>
      </pc:sldChg>
      <pc:sldChg chg="new del">
        <pc:chgData name="Roman Iles" userId="S::iles.r@northeastern.edu::fcde2e25-e61f-46a1-99b7-a2adc5d37dce" providerId="AD" clId="Web-{6A027696-F9F3-85F2-3362-4B779BA915A0}" dt="2024-10-14T22:40:57.585" v="173"/>
        <pc:sldMkLst>
          <pc:docMk/>
          <pc:sldMk cId="887932059" sldId="262"/>
        </pc:sldMkLst>
      </pc:sldChg>
      <pc:sldChg chg="modSp new del">
        <pc:chgData name="Roman Iles" userId="S::iles.r@northeastern.edu::fcde2e25-e61f-46a1-99b7-a2adc5d37dce" providerId="AD" clId="Web-{6A027696-F9F3-85F2-3362-4B779BA915A0}" dt="2024-10-14T22:42:29.523" v="213"/>
        <pc:sldMkLst>
          <pc:docMk/>
          <pc:sldMk cId="1511309013" sldId="262"/>
        </pc:sldMkLst>
        <pc:spChg chg="mod">
          <ac:chgData name="Roman Iles" userId="S::iles.r@northeastern.edu::fcde2e25-e61f-46a1-99b7-a2adc5d37dce" providerId="AD" clId="Web-{6A027696-F9F3-85F2-3362-4B779BA915A0}" dt="2024-10-14T22:42:26.163" v="212" actId="14100"/>
          <ac:spMkLst>
            <pc:docMk/>
            <pc:sldMk cId="1511309013" sldId="262"/>
            <ac:spMk id="2" creationId="{816C5202-454D-AA84-42A0-281A8B80CB68}"/>
          </ac:spMkLst>
        </pc:spChg>
      </pc:sldChg>
      <pc:sldChg chg="addSp delSp modSp new mod ord setBg modClrScheme chgLayout">
        <pc:chgData name="Roman Iles" userId="S::iles.r@northeastern.edu::fcde2e25-e61f-46a1-99b7-a2adc5d37dce" providerId="AD" clId="Web-{6A027696-F9F3-85F2-3362-4B779BA915A0}" dt="2024-10-15T02:04:20.650" v="657"/>
        <pc:sldMkLst>
          <pc:docMk/>
          <pc:sldMk cId="2662668380" sldId="262"/>
        </pc:sldMkLst>
        <pc:spChg chg="mod ord">
          <ac:chgData name="Roman Iles" userId="S::iles.r@northeastern.edu::fcde2e25-e61f-46a1-99b7-a2adc5d37dce" providerId="AD" clId="Web-{6A027696-F9F3-85F2-3362-4B779BA915A0}" dt="2024-10-15T00:25:31.334" v="636" actId="20577"/>
          <ac:spMkLst>
            <pc:docMk/>
            <pc:sldMk cId="2662668380" sldId="262"/>
            <ac:spMk id="2" creationId="{0E417CB2-FD1F-3467-C318-686BECE89088}"/>
          </ac:spMkLst>
        </pc:spChg>
        <pc:spChg chg="del">
          <ac:chgData name="Roman Iles" userId="S::iles.r@northeastern.edu::fcde2e25-e61f-46a1-99b7-a2adc5d37dce" providerId="AD" clId="Web-{6A027696-F9F3-85F2-3362-4B779BA915A0}" dt="2024-10-14T22:42:38.976" v="215"/>
          <ac:spMkLst>
            <pc:docMk/>
            <pc:sldMk cId="2662668380" sldId="262"/>
            <ac:spMk id="3" creationId="{ECE80AAD-CAC7-70F1-C5F0-38034177FC70}"/>
          </ac:spMkLst>
        </pc:spChg>
        <pc:spChg chg="add mod ord">
          <ac:chgData name="Roman Iles" userId="S::iles.r@northeastern.edu::fcde2e25-e61f-46a1-99b7-a2adc5d37dce" providerId="AD" clId="Web-{6A027696-F9F3-85F2-3362-4B779BA915A0}" dt="2024-10-15T00:25:26.255" v="626" actId="20577"/>
          <ac:spMkLst>
            <pc:docMk/>
            <pc:sldMk cId="2662668380" sldId="262"/>
            <ac:spMk id="4" creationId="{08A7F1AF-5389-1531-28F3-F20C10A0191D}"/>
          </ac:spMkLst>
        </pc:spChg>
        <pc:spChg chg="add del mod ord">
          <ac:chgData name="Roman Iles" userId="S::iles.r@northeastern.edu::fcde2e25-e61f-46a1-99b7-a2adc5d37dce" providerId="AD" clId="Web-{6A027696-F9F3-85F2-3362-4B779BA915A0}" dt="2024-10-14T22:43:55.945" v="319"/>
          <ac:spMkLst>
            <pc:docMk/>
            <pc:sldMk cId="2662668380" sldId="262"/>
            <ac:spMk id="5" creationId="{717B852A-E201-1F9E-EC1A-CDAAE7036FD0}"/>
          </ac:spMkLst>
        </pc:spChg>
        <pc:spChg chg="add del mod">
          <ac:chgData name="Roman Iles" userId="S::iles.r@northeastern.edu::fcde2e25-e61f-46a1-99b7-a2adc5d37dce" providerId="AD" clId="Web-{6A027696-F9F3-85F2-3362-4B779BA915A0}" dt="2024-10-15T00:35:15.209" v="646"/>
          <ac:spMkLst>
            <pc:docMk/>
            <pc:sldMk cId="2662668380" sldId="262"/>
            <ac:spMk id="5" creationId="{DC792788-62D2-85D6-78D9-AF23D8016097}"/>
          </ac:spMkLst>
        </pc:spChg>
        <pc:spChg chg="add del mod">
          <ac:chgData name="Roman Iles" userId="S::iles.r@northeastern.edu::fcde2e25-e61f-46a1-99b7-a2adc5d37dce" providerId="AD" clId="Web-{6A027696-F9F3-85F2-3362-4B779BA915A0}" dt="2024-10-15T00:35:29.084" v="649"/>
          <ac:spMkLst>
            <pc:docMk/>
            <pc:sldMk cId="2662668380" sldId="262"/>
            <ac:spMk id="8" creationId="{AEB555AC-DAEE-81DE-5885-E694732A3B9A}"/>
          </ac:spMkLst>
        </pc:spChg>
        <pc:spChg chg="add del mod">
          <ac:chgData name="Roman Iles" userId="S::iles.r@northeastern.edu::fcde2e25-e61f-46a1-99b7-a2adc5d37dce" providerId="AD" clId="Web-{6A027696-F9F3-85F2-3362-4B779BA915A0}" dt="2024-10-15T00:36:16.367" v="655"/>
          <ac:spMkLst>
            <pc:docMk/>
            <pc:sldMk cId="2662668380" sldId="262"/>
            <ac:spMk id="11" creationId="{04AD7042-2E1C-9E97-157B-6639AE2ACBC2}"/>
          </ac:spMkLst>
        </pc:spChg>
        <pc:spChg chg="add del">
          <ac:chgData name="Roman Iles" userId="S::iles.r@northeastern.edu::fcde2e25-e61f-46a1-99b7-a2adc5d37dce" providerId="AD" clId="Web-{6A027696-F9F3-85F2-3362-4B779BA915A0}" dt="2024-10-14T22:44:09.101" v="325"/>
          <ac:spMkLst>
            <pc:docMk/>
            <pc:sldMk cId="2662668380" sldId="262"/>
            <ac:spMk id="11" creationId="{7D379150-F6B4-45C8-BE10-6B278AD400EB}"/>
          </ac:spMkLst>
        </pc:spChg>
        <pc:spChg chg="add del">
          <ac:chgData name="Roman Iles" userId="S::iles.r@northeastern.edu::fcde2e25-e61f-46a1-99b7-a2adc5d37dce" providerId="AD" clId="Web-{6A027696-F9F3-85F2-3362-4B779BA915A0}" dt="2024-10-14T22:44:09.101" v="325"/>
          <ac:spMkLst>
            <pc:docMk/>
            <pc:sldMk cId="2662668380" sldId="262"/>
            <ac:spMk id="13" creationId="{5FFCF544-A370-4A5D-A95F-CA6E0E7191E6}"/>
          </ac:spMkLst>
        </pc:spChg>
        <pc:spChg chg="add del">
          <ac:chgData name="Roman Iles" userId="S::iles.r@northeastern.edu::fcde2e25-e61f-46a1-99b7-a2adc5d37dce" providerId="AD" clId="Web-{6A027696-F9F3-85F2-3362-4B779BA915A0}" dt="2024-10-14T22:44:09.101" v="325"/>
          <ac:spMkLst>
            <pc:docMk/>
            <pc:sldMk cId="2662668380" sldId="262"/>
            <ac:spMk id="17" creationId="{44CC594A-A820-450F-B363-C19201FCFEC6}"/>
          </ac:spMkLst>
        </pc:spChg>
        <pc:spChg chg="add del">
          <ac:chgData name="Roman Iles" userId="S::iles.r@northeastern.edu::fcde2e25-e61f-46a1-99b7-a2adc5d37dce" providerId="AD" clId="Web-{6A027696-F9F3-85F2-3362-4B779BA915A0}" dt="2024-10-14T22:44:09.101" v="325"/>
          <ac:spMkLst>
            <pc:docMk/>
            <pc:sldMk cId="2662668380" sldId="262"/>
            <ac:spMk id="19" creationId="{59FAB3DA-E9ED-4574-ABCC-378BC0FF1BBC}"/>
          </ac:spMkLst>
        </pc:spChg>
        <pc:spChg chg="add del">
          <ac:chgData name="Roman Iles" userId="S::iles.r@northeastern.edu::fcde2e25-e61f-46a1-99b7-a2adc5d37dce" providerId="AD" clId="Web-{6A027696-F9F3-85F2-3362-4B779BA915A0}" dt="2024-10-14T22:44:09.101" v="325"/>
          <ac:spMkLst>
            <pc:docMk/>
            <pc:sldMk cId="2662668380" sldId="262"/>
            <ac:spMk id="21" creationId="{53B8D6B0-55D6-48DC-86D8-FD95D5F118AB}"/>
          </ac:spMkLst>
        </pc:spChg>
        <pc:graphicFrameChg chg="add del mod ord modGraphic">
          <ac:chgData name="Roman Iles" userId="S::iles.r@northeastern.edu::fcde2e25-e61f-46a1-99b7-a2adc5d37dce" providerId="AD" clId="Web-{6A027696-F9F3-85F2-3362-4B779BA915A0}" dt="2024-10-15T00:36:04.335" v="654"/>
          <ac:graphicFrameMkLst>
            <pc:docMk/>
            <pc:sldMk cId="2662668380" sldId="262"/>
            <ac:graphicFrameMk id="12" creationId="{0C0EB222-E7C2-AE39-5310-C7B8BA7F1B9B}"/>
          </ac:graphicFrameMkLst>
        </pc:graphicFrameChg>
        <pc:picChg chg="add del mod ord">
          <ac:chgData name="Roman Iles" userId="S::iles.r@northeastern.edu::fcde2e25-e61f-46a1-99b7-a2adc5d37dce" providerId="AD" clId="Web-{6A027696-F9F3-85F2-3362-4B779BA915A0}" dt="2024-10-15T00:35:23.241" v="648"/>
          <ac:picMkLst>
            <pc:docMk/>
            <pc:sldMk cId="2662668380" sldId="262"/>
            <ac:picMk id="6" creationId="{98FDFBB8-3459-756C-20CA-2CEB12BEFA2E}"/>
          </ac:picMkLst>
        </pc:picChg>
        <pc:picChg chg="add del mod ord">
          <ac:chgData name="Roman Iles" userId="S::iles.r@northeastern.edu::fcde2e25-e61f-46a1-99b7-a2adc5d37dce" providerId="AD" clId="Web-{6A027696-F9F3-85F2-3362-4B779BA915A0}" dt="2024-10-15T00:35:49.491" v="652"/>
          <ac:picMkLst>
            <pc:docMk/>
            <pc:sldMk cId="2662668380" sldId="262"/>
            <ac:picMk id="9" creationId="{1AD290F0-82B9-5A76-B478-6165A701F879}"/>
          </ac:picMkLst>
        </pc:picChg>
        <pc:picChg chg="add mod ord">
          <ac:chgData name="Roman Iles" userId="S::iles.r@northeastern.edu::fcde2e25-e61f-46a1-99b7-a2adc5d37dce" providerId="AD" clId="Web-{6A027696-F9F3-85F2-3362-4B779BA915A0}" dt="2024-10-15T00:36:22.929" v="656" actId="1076"/>
          <ac:picMkLst>
            <pc:docMk/>
            <pc:sldMk cId="2662668380" sldId="262"/>
            <ac:picMk id="19" creationId="{406EEFA3-B841-6E93-8481-8B75E5E2DF3F}"/>
          </ac:picMkLst>
        </pc:picChg>
        <pc:cxnChg chg="add del">
          <ac:chgData name="Roman Iles" userId="S::iles.r@northeastern.edu::fcde2e25-e61f-46a1-99b7-a2adc5d37dce" providerId="AD" clId="Web-{6A027696-F9F3-85F2-3362-4B779BA915A0}" dt="2024-10-14T22:44:09.101" v="325"/>
          <ac:cxnSpMkLst>
            <pc:docMk/>
            <pc:sldMk cId="2662668380" sldId="262"/>
            <ac:cxnSpMk id="15" creationId="{6EEB3B97-A638-498B-8083-54191CE71E01}"/>
          </ac:cxnSpMkLst>
        </pc:cxnChg>
      </pc:sldChg>
      <pc:sldChg chg="addSp delSp modSp add del replId">
        <pc:chgData name="Roman Iles" userId="S::iles.r@northeastern.edu::fcde2e25-e61f-46a1-99b7-a2adc5d37dce" providerId="AD" clId="Web-{6A027696-F9F3-85F2-3362-4B779BA915A0}" dt="2024-10-14T22:42:04.023" v="201"/>
        <pc:sldMkLst>
          <pc:docMk/>
          <pc:sldMk cId="3360506352" sldId="262"/>
        </pc:sldMkLst>
        <pc:spChg chg="mod">
          <ac:chgData name="Roman Iles" userId="S::iles.r@northeastern.edu::fcde2e25-e61f-46a1-99b7-a2adc5d37dce" providerId="AD" clId="Web-{6A027696-F9F3-85F2-3362-4B779BA915A0}" dt="2024-10-14T22:42:02.429" v="200" actId="1076"/>
          <ac:spMkLst>
            <pc:docMk/>
            <pc:sldMk cId="3360506352" sldId="262"/>
            <ac:spMk id="2" creationId="{0A35757F-34FB-E7B9-0547-EA7B588C4FF6}"/>
          </ac:spMkLst>
        </pc:spChg>
        <pc:spChg chg="add del mod">
          <ac:chgData name="Roman Iles" userId="S::iles.r@northeastern.edu::fcde2e25-e61f-46a1-99b7-a2adc5d37dce" providerId="AD" clId="Web-{6A027696-F9F3-85F2-3362-4B779BA915A0}" dt="2024-10-14T22:41:10.101" v="176"/>
          <ac:spMkLst>
            <pc:docMk/>
            <pc:sldMk cId="3360506352" sldId="262"/>
            <ac:spMk id="4" creationId="{0AF0E226-4337-E9CD-721B-7AB7C94675B6}"/>
          </ac:spMkLst>
        </pc:spChg>
        <pc:spChg chg="add del mod">
          <ac:chgData name="Roman Iles" userId="S::iles.r@northeastern.edu::fcde2e25-e61f-46a1-99b7-a2adc5d37dce" providerId="AD" clId="Web-{6A027696-F9F3-85F2-3362-4B779BA915A0}" dt="2024-10-14T22:41:57.476" v="197"/>
          <ac:spMkLst>
            <pc:docMk/>
            <pc:sldMk cId="3360506352" sldId="262"/>
            <ac:spMk id="12" creationId="{45420987-2CAC-4039-A381-0F9A95FB596E}"/>
          </ac:spMkLst>
        </pc:spChg>
        <pc:picChg chg="add mod ord">
          <ac:chgData name="Roman Iles" userId="S::iles.r@northeastern.edu::fcde2e25-e61f-46a1-99b7-a2adc5d37dce" providerId="AD" clId="Web-{6A027696-F9F3-85F2-3362-4B779BA915A0}" dt="2024-10-14T22:41:58.913" v="198" actId="1076"/>
          <ac:picMkLst>
            <pc:docMk/>
            <pc:sldMk cId="3360506352" sldId="262"/>
            <ac:picMk id="5" creationId="{EA85E640-8DAA-8011-FD34-95542B1A6566}"/>
          </ac:picMkLst>
        </pc:picChg>
        <pc:picChg chg="del">
          <ac:chgData name="Roman Iles" userId="S::iles.r@northeastern.edu::fcde2e25-e61f-46a1-99b7-a2adc5d37dce" providerId="AD" clId="Web-{6A027696-F9F3-85F2-3362-4B779BA915A0}" dt="2024-10-14T22:41:01.601" v="175"/>
          <ac:picMkLst>
            <pc:docMk/>
            <pc:sldMk cId="3360506352" sldId="262"/>
            <ac:picMk id="11" creationId="{A2F8B8E5-99E3-E96A-6081-16B646B8BAEB}"/>
          </ac:picMkLst>
        </pc:picChg>
      </pc:sldChg>
      <pc:sldChg chg="new del ord">
        <pc:chgData name="Roman Iles" userId="S::iles.r@northeastern.edu::fcde2e25-e61f-46a1-99b7-a2adc5d37dce" providerId="AD" clId="Web-{6A027696-F9F3-85F2-3362-4B779BA915A0}" dt="2024-10-15T02:08:37.690" v="662"/>
        <pc:sldMkLst>
          <pc:docMk/>
          <pc:sldMk cId="2568521616" sldId="26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0C6644-4D37-45EE-A77D-1C8AF7C650CF}" type="datetimeFigureOut">
              <a:t>10/14/2024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5BBC0D-24CF-4722-A21C-760DE2840B86}" type="slidenum">
              <a:t>‹#›</a:t>
            </a:fld>
            <a:endParaRPr lang="en-US"/>
          </a:p>
        </p:txBody>
      </p:sp>
    </p:spTree>
    <p:extLst>
      <p:ext uri="{BB962C8B-B14F-4D97-AF65-F5344CB8AC3E}">
        <p14:creationId xmlns:p14="http://schemas.microsoft.com/office/powerpoint/2010/main" val="967372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Braille literacy is critical for the independence and education of visually impaired individuals. However, many current solutions for converting digital text to Braille are expensive and inaccessible to those in need. The goal of this project, “</a:t>
            </a:r>
            <a:r>
              <a:rPr lang="en-US" err="1"/>
              <a:t>BrailleSense</a:t>
            </a:r>
            <a:r>
              <a:rPr lang="en-US"/>
              <a:t>,” is to create an affordable and portable device that converts text into Braille in real time. The device will provide a practical and accessible solution for visually impaired individuals, allowing them to read any form of text content on the go</a:t>
            </a:r>
          </a:p>
        </p:txBody>
      </p:sp>
      <p:sp>
        <p:nvSpPr>
          <p:cNvPr id="4" name="Slide Number Placeholder 3"/>
          <p:cNvSpPr>
            <a:spLocks noGrp="1"/>
          </p:cNvSpPr>
          <p:nvPr>
            <p:ph type="sldNum" sz="quarter" idx="5"/>
          </p:nvPr>
        </p:nvSpPr>
        <p:spPr/>
        <p:txBody>
          <a:bodyPr/>
          <a:lstStyle/>
          <a:p>
            <a:fld id="{DF5BBC0D-24CF-4722-A21C-760DE2840B86}" type="slidenum">
              <a:rPr lang="en-US" smtClean="0"/>
              <a:t>1</a:t>
            </a:fld>
            <a:endParaRPr lang="en-US"/>
          </a:p>
        </p:txBody>
      </p:sp>
    </p:spTree>
    <p:extLst>
      <p:ext uri="{BB962C8B-B14F-4D97-AF65-F5344CB8AC3E}">
        <p14:creationId xmlns:p14="http://schemas.microsoft.com/office/powerpoint/2010/main" val="32599152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According to the World Health Organization (WHO), over 285 million people worldwide are visually impaired, and many rely on Braille for reading and writing. Current refreshable Braille displays, which can convert text to tactile Braille characters, are prohibitively expensive for many users, with prices often exceeding thousands of dollars. Furthermore, these devices tend to be bulky and limited in functionality, restricting their usage in real-life scenarios like reading from mobile devices or computer screens. This project seeks to provide some remedy to the lack of access to devices that also translate physical texts - like those in books or on signs - into Braille. </a:t>
            </a:r>
          </a:p>
          <a:p>
            <a:br>
              <a:rPr lang="en-US">
                <a:cs typeface="+mn-lt"/>
              </a:rPr>
            </a:br>
            <a:r>
              <a:rPr lang="en-US" b="1">
                <a:cs typeface="Calibri"/>
              </a:rPr>
              <a:t>Objectives:</a:t>
            </a:r>
            <a:endParaRPr lang="en-US" b="1"/>
          </a:p>
          <a:p>
            <a:pPr marL="285750" indent="-285750">
              <a:buFont typeface="Arial"/>
              <a:buChar char="•"/>
            </a:pPr>
            <a:r>
              <a:rPr lang="en-US" b="1"/>
              <a:t>Real-Time Text Conversion</a:t>
            </a:r>
            <a:r>
              <a:rPr lang="en-US"/>
              <a:t>: Conversion of digital text from various sources (smartphones, computers, tablets) to Braille instantly.</a:t>
            </a:r>
            <a:endParaRPr lang="en-US">
              <a:cs typeface="Calibri"/>
            </a:endParaRPr>
          </a:p>
          <a:p>
            <a:pPr marL="285750" indent="-285750">
              <a:buFont typeface="Arial"/>
              <a:buChar char="•"/>
            </a:pPr>
            <a:r>
              <a:rPr lang="en-US" b="1"/>
              <a:t>Portability</a:t>
            </a:r>
            <a:r>
              <a:rPr lang="en-US"/>
              <a:t>: Compact design that allows for ease of transportation and usability on the go.</a:t>
            </a:r>
            <a:endParaRPr lang="en-US">
              <a:cs typeface="Calibri"/>
            </a:endParaRPr>
          </a:p>
          <a:p>
            <a:pPr marL="285750" indent="-285750">
              <a:buFont typeface="Arial"/>
              <a:buChar char="•"/>
            </a:pPr>
            <a:r>
              <a:rPr lang="en-US" b="1"/>
              <a:t>Affordability</a:t>
            </a:r>
            <a:r>
              <a:rPr lang="en-US"/>
              <a:t>: Using low-cost materials and open-source software to ensure accessibility for the masses.</a:t>
            </a:r>
            <a:endParaRPr lang="en-US">
              <a:cs typeface="Calibri"/>
            </a:endParaRPr>
          </a:p>
          <a:p>
            <a:pPr marL="285750" indent="-285750">
              <a:buFont typeface="Arial"/>
              <a:buChar char="•"/>
            </a:pPr>
            <a:r>
              <a:rPr lang="en-US" b="1"/>
              <a:t>User-Friendly Interface</a:t>
            </a:r>
            <a:r>
              <a:rPr lang="en-US"/>
              <a:t>: Simple operation allowing visually impaired individuals to interact easily with digital content.</a:t>
            </a:r>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DF5BBC0D-24CF-4722-A21C-760DE2840B86}" type="slidenum">
              <a:t>2</a:t>
            </a:fld>
            <a:endParaRPr lang="en-US"/>
          </a:p>
        </p:txBody>
      </p:sp>
    </p:spTree>
    <p:extLst>
      <p:ext uri="{BB962C8B-B14F-4D97-AF65-F5344CB8AC3E}">
        <p14:creationId xmlns:p14="http://schemas.microsoft.com/office/powerpoint/2010/main" val="1167382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3 Deliverables</a:t>
            </a:r>
          </a:p>
          <a:p>
            <a:r>
              <a:rPr lang="en-US"/>
              <a:t>A functional prototype that can </a:t>
            </a:r>
            <a:r>
              <a:rPr lang="en-US" i="1"/>
              <a:t>at least</a:t>
            </a:r>
            <a:r>
              <a:rPr lang="en-US"/>
              <a:t> take in images and extract characters – either by fully ingesting a word and separating out that word into characters or processing into characters directly through the use of some stochastic algorithm (or other method that is less computationally impactful, but most probably through a computer vision based ML algorithm), and then output some Braille-encoded character to a skin-contact actuator in a dynamic manner.</a:t>
            </a:r>
          </a:p>
          <a:p>
            <a:br>
              <a:rPr lang="en-US"/>
            </a:br>
            <a:br>
              <a:rPr lang="en-US"/>
            </a:br>
            <a:endParaRPr lang="en-US"/>
          </a:p>
          <a:p>
            <a:r>
              <a:rPr lang="en-US"/>
              <a:t>Individual deliverables:</a:t>
            </a:r>
          </a:p>
          <a:p>
            <a:pPr marL="285750" indent="-285750">
              <a:buFont typeface="Arial,Sans-Serif"/>
              <a:buChar char="•"/>
            </a:pPr>
            <a:r>
              <a:rPr lang="en-US"/>
              <a:t>Text ingestion</a:t>
            </a:r>
          </a:p>
          <a:p>
            <a:pPr marL="742950" lvl="2" indent="-285750">
              <a:buFont typeface="Arial,Sans-Serif"/>
              <a:buChar char="•"/>
            </a:pPr>
            <a:r>
              <a:rPr lang="en-US"/>
              <a:t>Camera → OCR Algorithm</a:t>
            </a:r>
          </a:p>
          <a:p>
            <a:pPr marL="742950" lvl="3" indent="-285750">
              <a:buFont typeface="Arial,Sans-Serif"/>
              <a:buChar char="•"/>
            </a:pPr>
            <a:r>
              <a:rPr lang="en-US"/>
              <a:t>low resolution camera (low enough to accurately read a printed word, but not too high to significantly increase processing power/camera quality requirements)</a:t>
            </a:r>
          </a:p>
          <a:p>
            <a:pPr marL="742950" lvl="3" indent="-285750">
              <a:buFont typeface="Arial,Sans-Serif"/>
              <a:buChar char="•"/>
            </a:pPr>
            <a:r>
              <a:rPr lang="en-US"/>
              <a:t>The algorithm first extracts the text from the image.</a:t>
            </a:r>
          </a:p>
          <a:p>
            <a:pPr marL="742950" lvl="3" indent="-285750">
              <a:buFont typeface="Arial,Sans-Serif"/>
              <a:buChar char="•"/>
            </a:pPr>
            <a:r>
              <a:rPr lang="en-US"/>
              <a:t>The algorithm identifies what the text contains and outputs a letter or number (or punctuation).</a:t>
            </a:r>
          </a:p>
          <a:p>
            <a:pPr marL="285750" indent="-285750">
              <a:buFont typeface="Arial,Sans-Serif"/>
              <a:buChar char="•"/>
            </a:pPr>
            <a:r>
              <a:rPr lang="en-US"/>
              <a:t>  Text processing algorithm</a:t>
            </a:r>
          </a:p>
          <a:p>
            <a:pPr marL="742950" lvl="2" indent="-285750">
              <a:buFont typeface="Arial,Sans-Serif"/>
              <a:buChar char="•"/>
            </a:pPr>
            <a:r>
              <a:rPr lang="en-US"/>
              <a:t>A CNN or similar extracts and identifies characters with high accuracy</a:t>
            </a:r>
          </a:p>
          <a:p>
            <a:pPr marL="742950" lvl="2" indent="-285750">
              <a:buFont typeface="Arial,Sans-Serif"/>
              <a:buChar char="•"/>
            </a:pPr>
            <a:r>
              <a:rPr lang="en-US"/>
              <a:t>Trained on some external dataset of letters.</a:t>
            </a:r>
          </a:p>
          <a:p>
            <a:pPr marL="742950" lvl="2" indent="-285750">
              <a:buFont typeface="Arial,Sans-Serif"/>
              <a:buChar char="•"/>
            </a:pPr>
            <a:r>
              <a:rPr lang="en-US"/>
              <a:t>This dataset should be printed letters, </a:t>
            </a:r>
            <a:r>
              <a:rPr lang="en-US" i="1"/>
              <a:t>however</a:t>
            </a:r>
            <a:r>
              <a:rPr lang="en-US"/>
              <a:t> there is potential in also</a:t>
            </a:r>
            <a:br>
              <a:rPr lang="en-US">
                <a:cs typeface="+mn-lt"/>
              </a:rPr>
            </a:br>
            <a:r>
              <a:rPr lang="en-US"/>
              <a:t>training the algorithm on some handwritten characters.</a:t>
            </a:r>
          </a:p>
          <a:p>
            <a:pPr marL="285750" indent="-285750">
              <a:buFont typeface="Arial,Sans-Serif"/>
              <a:buChar char="•"/>
            </a:pPr>
            <a:r>
              <a:rPr lang="en-US"/>
              <a:t>Processing</a:t>
            </a:r>
          </a:p>
          <a:p>
            <a:pPr marL="742950" lvl="2" indent="-285750">
              <a:buFont typeface="Arial,Sans-Serif"/>
              <a:buChar char="•"/>
            </a:pPr>
            <a:r>
              <a:rPr lang="en-US"/>
              <a:t>Processing can probably be done through an Arduino or some other prebuilt circuit with ad-hoc programming.</a:t>
            </a:r>
          </a:p>
          <a:p>
            <a:pPr marL="742950" lvl="2" indent="-285750">
              <a:buFont typeface="Arial,Sans-Serif"/>
              <a:buChar char="•"/>
            </a:pPr>
            <a:r>
              <a:rPr lang="en-US"/>
              <a:t>The processor does not need to have high computational power to process </a:t>
            </a:r>
            <a:r>
              <a:rPr lang="en-US" i="1"/>
              <a:t>only</a:t>
            </a:r>
            <a:r>
              <a:rPr lang="en-US"/>
              <a:t> letters, even when running an OCR-trained algorithm</a:t>
            </a:r>
          </a:p>
          <a:p>
            <a:pPr marL="742950" lvl="3" indent="-285750">
              <a:buFont typeface="Arial,Sans-Serif"/>
              <a:buChar char="•"/>
            </a:pPr>
            <a:r>
              <a:rPr lang="en-US"/>
              <a:t>If the computer has some low-power GPU or vector core, processing becomes less of an issue.</a:t>
            </a:r>
          </a:p>
          <a:p>
            <a:pPr marL="742950" lvl="3" indent="-285750">
              <a:buFont typeface="Arial,Sans-Serif"/>
              <a:buChar char="•"/>
            </a:pPr>
            <a:r>
              <a:rPr lang="en-US"/>
              <a:t>Buses do not necessarily need to be high-speed or throughput, they just need to be fast enough to input some analyzable file from the camera as well as output either a single character or character array to the actuator.</a:t>
            </a:r>
          </a:p>
          <a:p>
            <a:pPr marL="285750" indent="-285750">
              <a:buFont typeface="Arial,Sans-Serif"/>
              <a:buChar char="•"/>
            </a:pPr>
            <a:r>
              <a:rPr lang="en-US"/>
              <a:t>Actuator</a:t>
            </a:r>
          </a:p>
          <a:p>
            <a:pPr marL="742950" lvl="2" indent="-285750">
              <a:buFont typeface="Arial,Sans-Serif"/>
              <a:buChar char="•"/>
            </a:pPr>
            <a:r>
              <a:rPr lang="en-US"/>
              <a:t>The actuator should receive some packet of Braille data and output a physical change in the device that allows the user to feel/read the letters output by the algorithm</a:t>
            </a:r>
          </a:p>
          <a:p>
            <a:endParaRPr lang="en-US"/>
          </a:p>
          <a:p>
            <a:endParaRPr lang="en-US">
              <a:cs typeface="Calibri"/>
            </a:endParaRPr>
          </a:p>
        </p:txBody>
      </p:sp>
      <p:sp>
        <p:nvSpPr>
          <p:cNvPr id="4" name="Slide Number Placeholder 3"/>
          <p:cNvSpPr>
            <a:spLocks noGrp="1"/>
          </p:cNvSpPr>
          <p:nvPr>
            <p:ph type="sldNum" sz="quarter" idx="5"/>
          </p:nvPr>
        </p:nvSpPr>
        <p:spPr/>
        <p:txBody>
          <a:bodyPr/>
          <a:lstStyle/>
          <a:p>
            <a:fld id="{DF5BBC0D-24CF-4722-A21C-760DE2840B86}" type="slidenum">
              <a:rPr lang="en-US"/>
              <a:t>3</a:t>
            </a:fld>
            <a:endParaRPr lang="en-US"/>
          </a:p>
        </p:txBody>
      </p:sp>
    </p:spTree>
    <p:extLst>
      <p:ext uri="{BB962C8B-B14F-4D97-AF65-F5344CB8AC3E}">
        <p14:creationId xmlns:p14="http://schemas.microsoft.com/office/powerpoint/2010/main" val="30817398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5 Plan of Action</a:t>
            </a:r>
          </a:p>
          <a:p>
            <a:br>
              <a:rPr lang="en-US"/>
            </a:br>
            <a:endParaRPr lang="en-US"/>
          </a:p>
          <a:p>
            <a:r>
              <a:rPr lang="en-US"/>
              <a:t>Week 1- 2: Hardware Design and Procurement (10/15/2024 - 10/22/2024)</a:t>
            </a:r>
          </a:p>
          <a:p>
            <a:r>
              <a:rPr lang="en-US"/>
              <a:t>Deliverable: Hardware schematic, BOM (Bill of materials)</a:t>
            </a:r>
          </a:p>
          <a:p>
            <a:br>
              <a:rPr lang="en-US"/>
            </a:br>
            <a:endParaRPr lang="en-US"/>
          </a:p>
          <a:p>
            <a:r>
              <a:rPr lang="en-US"/>
              <a:t>Week 3-4: Software and Prototyping (10/23/2024 - 10/29/2024)</a:t>
            </a:r>
          </a:p>
          <a:p>
            <a:r>
              <a:rPr lang="en-US"/>
              <a:t>Deliverable: Basic software that converts text into Braille and hardware prototype setup</a:t>
            </a:r>
          </a:p>
          <a:p>
            <a:br>
              <a:rPr lang="en-US"/>
            </a:br>
            <a:endParaRPr lang="en-US"/>
          </a:p>
          <a:p>
            <a:r>
              <a:rPr lang="en-US"/>
              <a:t>Week 5-6: Testing and Refining Prototype (10/30/2024 - 11/6/2024)</a:t>
            </a:r>
          </a:p>
          <a:p>
            <a:r>
              <a:rPr lang="en-US"/>
              <a:t>Deliverable: Working prototype and feedback for initial testing</a:t>
            </a:r>
          </a:p>
          <a:p>
            <a:br>
              <a:rPr lang="en-US"/>
            </a:br>
            <a:endParaRPr lang="en-US"/>
          </a:p>
          <a:p>
            <a:r>
              <a:rPr lang="en-US"/>
              <a:t>Week 7-8: User Testing and Optimization (11/7/2024 - 11/14/2024)</a:t>
            </a:r>
          </a:p>
          <a:p>
            <a:r>
              <a:rPr lang="en-US"/>
              <a:t>Deliverable: Refined and user-friendly version of </a:t>
            </a:r>
            <a:r>
              <a:rPr lang="en-US" err="1"/>
              <a:t>BrailleSense</a:t>
            </a:r>
            <a:endParaRPr lang="en-US"/>
          </a:p>
          <a:p>
            <a:br>
              <a:rPr lang="en-US"/>
            </a:br>
            <a:endParaRPr lang="en-US"/>
          </a:p>
          <a:p>
            <a:r>
              <a:rPr lang="en-US"/>
              <a:t>Week 8-9: Final Touches and Documentation (11/15/2024 - 11/22/2024)</a:t>
            </a:r>
          </a:p>
          <a:p>
            <a:r>
              <a:rPr lang="en-US"/>
              <a:t>Deliverable: Comprehensive project report and video </a:t>
            </a:r>
          </a:p>
          <a:p>
            <a:br>
              <a:rPr lang="en-US"/>
            </a:br>
            <a:endParaRPr lang="en-US"/>
          </a:p>
          <a:p>
            <a:r>
              <a:rPr lang="en-US"/>
              <a:t>Week 9-10: Presentation (11/23/2024 - 12/6/2024)</a:t>
            </a:r>
          </a:p>
          <a:p>
            <a:r>
              <a:rPr lang="en-US"/>
              <a:t>All members present the project and submit the final report, working prototype, detailed documentation, challenges and outcomes, final project video</a:t>
            </a:r>
          </a:p>
          <a:p>
            <a:br>
              <a:rPr lang="en-US"/>
            </a:br>
            <a:endParaRPr lang="en-US"/>
          </a:p>
        </p:txBody>
      </p:sp>
      <p:sp>
        <p:nvSpPr>
          <p:cNvPr id="4" name="Slide Number Placeholder 3"/>
          <p:cNvSpPr>
            <a:spLocks noGrp="1"/>
          </p:cNvSpPr>
          <p:nvPr>
            <p:ph type="sldNum" sz="quarter" idx="5"/>
          </p:nvPr>
        </p:nvSpPr>
        <p:spPr/>
        <p:txBody>
          <a:bodyPr/>
          <a:lstStyle/>
          <a:p>
            <a:fld id="{DF5BBC0D-24CF-4722-A21C-760DE2840B86}" type="slidenum">
              <a:rPr lang="en-US"/>
              <a:t>5</a:t>
            </a:fld>
            <a:endParaRPr lang="en-US"/>
          </a:p>
        </p:txBody>
      </p:sp>
    </p:spTree>
    <p:extLst>
      <p:ext uri="{BB962C8B-B14F-4D97-AF65-F5344CB8AC3E}">
        <p14:creationId xmlns:p14="http://schemas.microsoft.com/office/powerpoint/2010/main" val="39877789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p>
            <a:fld id="{4BDF68E2-58F2-4D09-BE8B-E3BD06533059}" type="datetimeFigureOut">
              <a:rPr lang="en-US" dirty="0"/>
              <a:t>10/14/2024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09560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E2D6473-DF6D-4702-B328-E0DD40540A4E}" type="datetimeFigureOut">
              <a:rPr lang="en-US" dirty="0"/>
              <a:t>10/14/2024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39556526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F7E3A-B166-407D-9866-32884E7D5B37}" type="datetimeFigureOut">
              <a:rPr lang="en-US" dirty="0"/>
              <a:t>10/14/2024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26037883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28FC5F6-F338-4AE4-BB23-26385BCFC423}" type="datetimeFigureOut">
              <a:rPr lang="en-US" dirty="0"/>
              <a:t>10/14/2024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a:p>
        </p:txBody>
      </p:sp>
    </p:spTree>
    <p:extLst>
      <p:ext uri="{BB962C8B-B14F-4D97-AF65-F5344CB8AC3E}">
        <p14:creationId xmlns:p14="http://schemas.microsoft.com/office/powerpoint/2010/main" val="15767360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10/14/2024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03835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9AB4D41-86C1-4908-B66A-0B50CEB3BF29}" type="datetimeFigureOut">
              <a:rPr lang="en-US" dirty="0"/>
              <a:t>10/14/2024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5554938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6426E2C-56C1-4E0D-A793-0088A7FDD37E}" type="datetimeFigureOut">
              <a:rPr lang="en-US" dirty="0"/>
              <a:t>10/14/2024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8538130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8C39B41-D8B5-4052-B551-9B5525EAA8B6}" type="datetimeFigureOut">
              <a:rPr lang="en-US" dirty="0"/>
              <a:t>10/14/2024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653116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10/14/2024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val="8611535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10/14/2024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a:p>
        </p:txBody>
      </p:sp>
    </p:spTree>
    <p:extLst>
      <p:ext uri="{BB962C8B-B14F-4D97-AF65-F5344CB8AC3E}">
        <p14:creationId xmlns:p14="http://schemas.microsoft.com/office/powerpoint/2010/main" val="30587645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10/14/2024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40340200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10/14/2024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1754362"/>
      </p:ext>
    </p:extLst>
  </p:cSld>
  <p:clrMap bg1="lt1" tx1="dk1" bg2="lt2" tx2="dk2" accent1="accent1" accent2="accent2" accent3="accent3" accent4="accent4" accent5="accent5" accent6="accent6" hlink="hlink" folHlink="folHlink"/>
  <p:sldLayoutIdLst>
    <p:sldLayoutId id="2147483919" r:id="rId1"/>
    <p:sldLayoutId id="2147483920" r:id="rId2"/>
    <p:sldLayoutId id="2147483921" r:id="rId3"/>
    <p:sldLayoutId id="2147483922" r:id="rId4"/>
    <p:sldLayoutId id="2147483923" r:id="rId5"/>
    <p:sldLayoutId id="2147483924" r:id="rId6"/>
    <p:sldLayoutId id="2147483925" r:id="rId7"/>
    <p:sldLayoutId id="2147483926" r:id="rId8"/>
    <p:sldLayoutId id="2147483927" r:id="rId9"/>
    <p:sldLayoutId id="2147483928" r:id="rId10"/>
    <p:sldLayoutId id="214748392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AA355-DB89-015A-ED74-87DC732E79F3}"/>
              </a:ext>
            </a:extLst>
          </p:cNvPr>
          <p:cNvSpPr>
            <a:spLocks noGrp="1"/>
          </p:cNvSpPr>
          <p:nvPr>
            <p:ph type="ctrTitle"/>
          </p:nvPr>
        </p:nvSpPr>
        <p:spPr>
          <a:xfrm>
            <a:off x="576072" y="258245"/>
            <a:ext cx="11036808" cy="4039435"/>
          </a:xfrm>
        </p:spPr>
        <p:txBody>
          <a:bodyPr>
            <a:normAutofit/>
          </a:bodyPr>
          <a:lstStyle/>
          <a:p>
            <a:pPr algn="ctr"/>
            <a:br>
              <a:rPr lang="en-US" sz="7200"/>
            </a:br>
            <a:r>
              <a:rPr lang="en-US" sz="2700"/>
              <a:t>Group 3</a:t>
            </a:r>
            <a:endParaRPr lang="en-US"/>
          </a:p>
        </p:txBody>
      </p:sp>
      <p:sp>
        <p:nvSpPr>
          <p:cNvPr id="4" name="TextBox 3">
            <a:extLst>
              <a:ext uri="{FF2B5EF4-FFF2-40B4-BE49-F238E27FC236}">
                <a16:creationId xmlns:a16="http://schemas.microsoft.com/office/drawing/2014/main" id="{3864A113-FE24-320A-33CE-E2BC1814B9AE}"/>
              </a:ext>
            </a:extLst>
          </p:cNvPr>
          <p:cNvSpPr txBox="1"/>
          <p:nvPr/>
        </p:nvSpPr>
        <p:spPr>
          <a:xfrm>
            <a:off x="4193241" y="582546"/>
            <a:ext cx="379851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latin typeface="Avenir Next LT Pro"/>
              </a:rPr>
              <a:t>EECE 5552: Assistive Robotics</a:t>
            </a:r>
          </a:p>
          <a:p>
            <a:pPr algn="ctr"/>
            <a:endParaRPr lang="en-US">
              <a:latin typeface="Avenir Next LT Pro"/>
            </a:endParaRPr>
          </a:p>
          <a:p>
            <a:pPr algn="ctr"/>
            <a:r>
              <a:rPr lang="en-US">
                <a:latin typeface="Avenir Next LT Pro"/>
              </a:rPr>
              <a:t>Project Proposal</a:t>
            </a:r>
          </a:p>
        </p:txBody>
      </p:sp>
      <p:sp>
        <p:nvSpPr>
          <p:cNvPr id="6" name="TextBox 5">
            <a:extLst>
              <a:ext uri="{FF2B5EF4-FFF2-40B4-BE49-F238E27FC236}">
                <a16:creationId xmlns:a16="http://schemas.microsoft.com/office/drawing/2014/main" id="{17DF7D81-7634-BD3B-7B27-5875E61E6FA4}"/>
              </a:ext>
            </a:extLst>
          </p:cNvPr>
          <p:cNvSpPr txBox="1"/>
          <p:nvPr/>
        </p:nvSpPr>
        <p:spPr>
          <a:xfrm>
            <a:off x="683381" y="1569073"/>
            <a:ext cx="10824117"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6000">
                <a:latin typeface="Avenir Next LT Pro"/>
              </a:rPr>
              <a:t>BrailleSense</a:t>
            </a:r>
            <a:r>
              <a:rPr lang="en-US" sz="6000"/>
              <a:t>:</a:t>
            </a:r>
            <a:br>
              <a:rPr lang="en-US" sz="6000"/>
            </a:br>
            <a:r>
              <a:rPr lang="en-US" sz="6000">
                <a:latin typeface="Avenir Next LT Pro"/>
              </a:rPr>
              <a:t> </a:t>
            </a:r>
            <a:r>
              <a:rPr lang="en-US" sz="3200">
                <a:latin typeface="Avenir Next LT Pro"/>
              </a:rPr>
              <a:t>Real-Time Digital Text to Braille Converter</a:t>
            </a:r>
            <a:endParaRPr lang="en-US" sz="4000"/>
          </a:p>
        </p:txBody>
      </p:sp>
      <p:sp>
        <p:nvSpPr>
          <p:cNvPr id="9" name="TextBox 8">
            <a:extLst>
              <a:ext uri="{FF2B5EF4-FFF2-40B4-BE49-F238E27FC236}">
                <a16:creationId xmlns:a16="http://schemas.microsoft.com/office/drawing/2014/main" id="{3B45BD95-4EB0-F942-8F4D-6FBDE88DAC09}"/>
              </a:ext>
            </a:extLst>
          </p:cNvPr>
          <p:cNvSpPr txBox="1"/>
          <p:nvPr/>
        </p:nvSpPr>
        <p:spPr>
          <a:xfrm>
            <a:off x="3398746" y="4441727"/>
            <a:ext cx="5401382"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lnSpc>
                <a:spcPct val="150000"/>
              </a:lnSpc>
            </a:pPr>
            <a:r>
              <a:rPr lang="en-US" i="1">
                <a:latin typeface="Avenir Next LT Pro"/>
                <a:cs typeface="Calibri"/>
              </a:rPr>
              <a:t>Roman Iles</a:t>
            </a:r>
            <a:endParaRPr lang="en-US" i="1">
              <a:latin typeface="Avenir Next LT Pro"/>
            </a:endParaRPr>
          </a:p>
          <a:p>
            <a:pPr algn="ctr">
              <a:lnSpc>
                <a:spcPct val="150000"/>
              </a:lnSpc>
            </a:pPr>
            <a:r>
              <a:rPr lang="en-US" i="1">
                <a:latin typeface="Avenir Next LT Pro"/>
                <a:cs typeface="Calibri"/>
              </a:rPr>
              <a:t>Maxwell Hasenauer</a:t>
            </a:r>
          </a:p>
          <a:p>
            <a:pPr algn="ctr">
              <a:lnSpc>
                <a:spcPct val="150000"/>
              </a:lnSpc>
            </a:pPr>
            <a:r>
              <a:rPr lang="en-US" i="1">
                <a:latin typeface="Avenir Next LT Pro"/>
                <a:cs typeface="Calibri"/>
              </a:rPr>
              <a:t>Tirth Patel</a:t>
            </a:r>
          </a:p>
          <a:p>
            <a:pPr algn="ctr">
              <a:lnSpc>
                <a:spcPct val="150000"/>
              </a:lnSpc>
            </a:pPr>
            <a:r>
              <a:rPr lang="en-US" i="1">
                <a:latin typeface="Avenir Next LT Pro"/>
                <a:cs typeface="Calibri"/>
              </a:rPr>
              <a:t>Venkata Subhash Jahnav Lanka</a:t>
            </a:r>
          </a:p>
          <a:p>
            <a:br>
              <a:rPr lang="en-US"/>
            </a:br>
            <a:endParaRPr lang="en-US"/>
          </a:p>
        </p:txBody>
      </p:sp>
    </p:spTree>
    <p:extLst>
      <p:ext uri="{BB962C8B-B14F-4D97-AF65-F5344CB8AC3E}">
        <p14:creationId xmlns:p14="http://schemas.microsoft.com/office/powerpoint/2010/main" val="25651151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A78E0-DDF2-6DF4-7753-098DA1C05A20}"/>
              </a:ext>
            </a:extLst>
          </p:cNvPr>
          <p:cNvSpPr>
            <a:spLocks noGrp="1"/>
          </p:cNvSpPr>
          <p:nvPr>
            <p:ph type="title"/>
          </p:nvPr>
        </p:nvSpPr>
        <p:spPr>
          <a:xfrm>
            <a:off x="1097280" y="286603"/>
            <a:ext cx="10058400" cy="1450757"/>
          </a:xfrm>
        </p:spPr>
        <p:txBody>
          <a:bodyPr>
            <a:normAutofit/>
          </a:bodyPr>
          <a:lstStyle/>
          <a:p>
            <a:r>
              <a:rPr lang="en-US">
                <a:latin typeface="Avenir Next LT Pro"/>
                <a:ea typeface="Calibri Light"/>
                <a:cs typeface="Calibri Light"/>
              </a:rPr>
              <a:t>Objectives</a:t>
            </a:r>
            <a:br>
              <a:rPr lang="en-US">
                <a:latin typeface="Avenir Next LT Pro"/>
                <a:ea typeface="Calibri Light"/>
                <a:cs typeface="Calibri Light"/>
              </a:rPr>
            </a:br>
            <a:endParaRPr lang="en-US">
              <a:latin typeface="Avenir Next LT Pro"/>
            </a:endParaRPr>
          </a:p>
        </p:txBody>
      </p:sp>
      <p:sp>
        <p:nvSpPr>
          <p:cNvPr id="3" name="Content Placeholder 2">
            <a:extLst>
              <a:ext uri="{FF2B5EF4-FFF2-40B4-BE49-F238E27FC236}">
                <a16:creationId xmlns:a16="http://schemas.microsoft.com/office/drawing/2014/main" id="{F9BEA62B-6023-A74C-F1D1-BD14348F8997}"/>
              </a:ext>
            </a:extLst>
          </p:cNvPr>
          <p:cNvSpPr>
            <a:spLocks noGrp="1"/>
          </p:cNvSpPr>
          <p:nvPr>
            <p:ph idx="1"/>
          </p:nvPr>
        </p:nvSpPr>
        <p:spPr>
          <a:xfrm>
            <a:off x="1097279" y="1845734"/>
            <a:ext cx="6454987" cy="4023360"/>
          </a:xfrm>
        </p:spPr>
        <p:txBody>
          <a:bodyPr vert="horz" lIns="0" tIns="45720" rIns="0" bIns="45720" rtlCol="0" anchor="t">
            <a:normAutofit/>
          </a:bodyPr>
          <a:lstStyle/>
          <a:p>
            <a:pPr marL="457200" indent="-457200">
              <a:buAutoNum type="arabicPeriod"/>
            </a:pPr>
            <a:r>
              <a:rPr lang="en-US">
                <a:latin typeface="Avenir Next LT Pro"/>
                <a:cs typeface="Calibri"/>
              </a:rPr>
              <a:t>Target Audience: Visually Impaired </a:t>
            </a:r>
          </a:p>
          <a:p>
            <a:pPr marL="457200" indent="-457200">
              <a:buAutoNum type="arabicPeriod"/>
            </a:pPr>
            <a:r>
              <a:rPr lang="en-US">
                <a:latin typeface="Avenir Next LT Pro"/>
                <a:cs typeface="Calibri"/>
              </a:rPr>
              <a:t>Design a device that converts any text source (flat surfaces) into Braille in real-time. </a:t>
            </a:r>
          </a:p>
          <a:p>
            <a:pPr marL="457200" indent="-457200">
              <a:buAutoNum type="arabicPeriod"/>
            </a:pPr>
            <a:r>
              <a:rPr lang="en-US">
                <a:latin typeface="Avenir Next LT Pro"/>
                <a:cs typeface="Calibri"/>
              </a:rPr>
              <a:t>Current devices exist, but are bulky</a:t>
            </a:r>
          </a:p>
          <a:p>
            <a:pPr marL="749300" lvl="1" indent="-457200">
              <a:buFont typeface="Courier New"/>
              <a:buChar char="o"/>
            </a:pPr>
            <a:r>
              <a:rPr lang="en-US">
                <a:latin typeface="Avenir Next LT Pro"/>
                <a:cs typeface="Calibri"/>
              </a:rPr>
              <a:t>A typical Braille reader reads with their fingertips, is a bulky device really a solution?</a:t>
            </a:r>
          </a:p>
          <a:p>
            <a:pPr marL="457200" indent="-457200">
              <a:buAutoNum type="arabicPeriod"/>
            </a:pPr>
            <a:r>
              <a:rPr lang="en-US">
                <a:latin typeface="Avenir Next LT Pro"/>
                <a:cs typeface="Calibri"/>
              </a:rPr>
              <a:t>Features:</a:t>
            </a:r>
          </a:p>
          <a:p>
            <a:pPr marL="749300" lvl="1" indent="-457200">
              <a:buFont typeface="Courier New"/>
              <a:buChar char="o"/>
            </a:pPr>
            <a:r>
              <a:rPr lang="en-US">
                <a:latin typeface="Avenir Next LT Pro"/>
                <a:cs typeface="Calibri"/>
              </a:rPr>
              <a:t>Real-Time conversion</a:t>
            </a:r>
          </a:p>
          <a:p>
            <a:pPr marL="749300" lvl="1" indent="-457200">
              <a:buFont typeface="Courier New"/>
              <a:buChar char="o"/>
            </a:pPr>
            <a:r>
              <a:rPr lang="en-US">
                <a:latin typeface="Avenir Next LT Pro"/>
                <a:cs typeface="Calibri"/>
              </a:rPr>
              <a:t>Portability</a:t>
            </a:r>
          </a:p>
          <a:p>
            <a:pPr marL="749300" lvl="1" indent="-457200">
              <a:buFont typeface="Courier New"/>
              <a:buChar char="o"/>
            </a:pPr>
            <a:r>
              <a:rPr lang="en-US">
                <a:latin typeface="Avenir Next LT Pro"/>
                <a:cs typeface="Calibri"/>
              </a:rPr>
              <a:t>User-friendly Interface</a:t>
            </a:r>
          </a:p>
          <a:p>
            <a:pPr marL="457200" indent="-457200">
              <a:buAutoNum type="arabicPeriod"/>
            </a:pPr>
            <a:endParaRPr lang="en-US">
              <a:cs typeface="Calibri"/>
            </a:endParaRPr>
          </a:p>
          <a:p>
            <a:pPr marL="457200" indent="-457200">
              <a:buAutoNum type="arabicPeriod"/>
            </a:pPr>
            <a:endParaRPr lang="en-US">
              <a:cs typeface="Calibri"/>
            </a:endParaRPr>
          </a:p>
        </p:txBody>
      </p:sp>
      <p:pic>
        <p:nvPicPr>
          <p:cNvPr id="6" name="Picture 5" descr="A rectangular object with holes on top of a piece of paper&#10;&#10;Description automatically generated">
            <a:extLst>
              <a:ext uri="{FF2B5EF4-FFF2-40B4-BE49-F238E27FC236}">
                <a16:creationId xmlns:a16="http://schemas.microsoft.com/office/drawing/2014/main" id="{84E96F31-10E2-4FBA-5309-D650A3B0D409}"/>
              </a:ext>
            </a:extLst>
          </p:cNvPr>
          <p:cNvPicPr>
            <a:picLocks noChangeAspect="1"/>
          </p:cNvPicPr>
          <p:nvPr/>
        </p:nvPicPr>
        <p:blipFill>
          <a:blip r:embed="rId3"/>
          <a:stretch>
            <a:fillRect/>
          </a:stretch>
        </p:blipFill>
        <p:spPr>
          <a:xfrm>
            <a:off x="8020570" y="2476158"/>
            <a:ext cx="3135109" cy="2351331"/>
          </a:xfrm>
          <a:prstGeom prst="rect">
            <a:avLst/>
          </a:prstGeom>
        </p:spPr>
      </p:pic>
      <p:sp>
        <p:nvSpPr>
          <p:cNvPr id="4" name="TextBox 3">
            <a:extLst>
              <a:ext uri="{FF2B5EF4-FFF2-40B4-BE49-F238E27FC236}">
                <a16:creationId xmlns:a16="http://schemas.microsoft.com/office/drawing/2014/main" id="{C5BEB6FB-D09E-AC62-DD31-94C56BE18284}"/>
              </a:ext>
            </a:extLst>
          </p:cNvPr>
          <p:cNvSpPr txBox="1"/>
          <p:nvPr/>
        </p:nvSpPr>
        <p:spPr>
          <a:xfrm>
            <a:off x="742269" y="6108691"/>
            <a:ext cx="11281732"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50">
                <a:cs typeface="Calibri"/>
              </a:rPr>
              <a:t>Image credit : </a:t>
            </a:r>
            <a:r>
              <a:rPr lang="en-US" sz="1050">
                <a:ea typeface="+mn-lt"/>
                <a:cs typeface="+mn-lt"/>
              </a:rPr>
              <a:t>https://www.smithsonianmag.com/innovation/device-translates-text-braille-real-time-180963171/</a:t>
            </a:r>
          </a:p>
        </p:txBody>
      </p:sp>
    </p:spTree>
    <p:extLst>
      <p:ext uri="{BB962C8B-B14F-4D97-AF65-F5344CB8AC3E}">
        <p14:creationId xmlns:p14="http://schemas.microsoft.com/office/powerpoint/2010/main" val="3243995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17CB2-FD1F-3467-C318-686BECE89088}"/>
              </a:ext>
            </a:extLst>
          </p:cNvPr>
          <p:cNvSpPr>
            <a:spLocks noGrp="1"/>
          </p:cNvSpPr>
          <p:nvPr>
            <p:ph type="title"/>
          </p:nvPr>
        </p:nvSpPr>
        <p:spPr>
          <a:xfrm>
            <a:off x="1097280" y="699736"/>
            <a:ext cx="10067580" cy="789745"/>
          </a:xfrm>
        </p:spPr>
        <p:txBody>
          <a:bodyPr/>
          <a:lstStyle/>
          <a:p>
            <a:pPr algn="ctr"/>
            <a:r>
              <a:rPr lang="en-US">
                <a:cs typeface="Calibri Light"/>
              </a:rPr>
              <a:t>Process</a:t>
            </a:r>
          </a:p>
        </p:txBody>
      </p:sp>
      <p:sp>
        <p:nvSpPr>
          <p:cNvPr id="4" name="Content Placeholder 3">
            <a:extLst>
              <a:ext uri="{FF2B5EF4-FFF2-40B4-BE49-F238E27FC236}">
                <a16:creationId xmlns:a16="http://schemas.microsoft.com/office/drawing/2014/main" id="{08A7F1AF-5389-1531-28F3-F20C10A0191D}"/>
              </a:ext>
            </a:extLst>
          </p:cNvPr>
          <p:cNvSpPr>
            <a:spLocks noGrp="1"/>
          </p:cNvSpPr>
          <p:nvPr>
            <p:ph sz="half" idx="1"/>
          </p:nvPr>
        </p:nvSpPr>
        <p:spPr>
          <a:xfrm>
            <a:off x="1097279" y="2470023"/>
            <a:ext cx="5002025" cy="3096107"/>
          </a:xfrm>
        </p:spPr>
        <p:txBody>
          <a:bodyPr vert="horz" lIns="0" tIns="45720" rIns="0" bIns="45720" rtlCol="0" anchor="t">
            <a:normAutofit/>
          </a:bodyPr>
          <a:lstStyle/>
          <a:p>
            <a:pPr>
              <a:buFont typeface="Arial" panose="020F0502020204030204" pitchFamily="34" charset="0"/>
              <a:buChar char="•"/>
            </a:pPr>
            <a:r>
              <a:rPr lang="en-US">
                <a:cs typeface="Calibri" panose="020F0502020204030204"/>
              </a:rPr>
              <a:t>Implement a pre-trained OCR</a:t>
            </a:r>
          </a:p>
          <a:p>
            <a:pPr marL="566420" lvl="2">
              <a:buFont typeface="Wingdings" panose="020F0502020204030204" pitchFamily="34" charset="0"/>
              <a:buChar char="§"/>
            </a:pPr>
            <a:r>
              <a:rPr lang="en-US">
                <a:cs typeface="Calibri" panose="020F0502020204030204"/>
              </a:rPr>
              <a:t>Character recognition is a common ML algorithm</a:t>
            </a:r>
          </a:p>
          <a:p>
            <a:pPr>
              <a:buFont typeface="Arial" panose="020F0502020204030204" pitchFamily="34" charset="0"/>
              <a:buChar char="•"/>
            </a:pPr>
            <a:r>
              <a:rPr lang="en-US">
                <a:cs typeface="Calibri" panose="020F0502020204030204"/>
              </a:rPr>
              <a:t>The OCR extracts characters and inputs to a Braille encoding algorithm</a:t>
            </a:r>
          </a:p>
          <a:p>
            <a:pPr marL="566420" lvl="2">
              <a:buFont typeface="Wingdings" panose="020F0502020204030204" pitchFamily="34" charset="0"/>
              <a:buChar char="§"/>
            </a:pPr>
            <a:r>
              <a:rPr lang="en-US">
                <a:cs typeface="Calibri" panose="020F0502020204030204"/>
              </a:rPr>
              <a:t>Think an ASCII-to-Braille mapping</a:t>
            </a:r>
          </a:p>
          <a:p>
            <a:pPr>
              <a:buFont typeface="Arial" panose="020F0502020204030204" pitchFamily="34" charset="0"/>
              <a:buChar char="•"/>
            </a:pPr>
            <a:r>
              <a:rPr lang="en-US">
                <a:cs typeface="Calibri" panose="020F0502020204030204"/>
              </a:rPr>
              <a:t>This Braille encoding will be exported to the actuator for interaction with the user</a:t>
            </a:r>
          </a:p>
          <a:p>
            <a:pPr marL="383540" lvl="1" indent="-457200">
              <a:buFont typeface="Courier New" panose="020F0502020204030204" pitchFamily="34" charset="0"/>
              <a:buChar char="o"/>
            </a:pPr>
            <a:endParaRPr lang="en-US">
              <a:cs typeface="Calibri" panose="020F0502020204030204"/>
            </a:endParaRPr>
          </a:p>
        </p:txBody>
      </p:sp>
      <p:pic>
        <p:nvPicPr>
          <p:cNvPr id="19" name="Content Placeholder 18" descr="A diagram of a computer hardware system&#10;&#10;Description automatically generated">
            <a:extLst>
              <a:ext uri="{FF2B5EF4-FFF2-40B4-BE49-F238E27FC236}">
                <a16:creationId xmlns:a16="http://schemas.microsoft.com/office/drawing/2014/main" id="{406EEFA3-B841-6E93-8481-8B75E5E2DF3F}"/>
              </a:ext>
            </a:extLst>
          </p:cNvPr>
          <p:cNvPicPr>
            <a:picLocks noGrp="1" noChangeAspect="1"/>
          </p:cNvPicPr>
          <p:nvPr>
            <p:ph sz="half" idx="2"/>
          </p:nvPr>
        </p:nvPicPr>
        <p:blipFill>
          <a:blip r:embed="rId3"/>
          <a:stretch>
            <a:fillRect/>
          </a:stretch>
        </p:blipFill>
        <p:spPr>
          <a:xfrm>
            <a:off x="5826369" y="2128121"/>
            <a:ext cx="6096000" cy="3247571"/>
          </a:xfrm>
        </p:spPr>
      </p:pic>
    </p:spTree>
    <p:extLst>
      <p:ext uri="{BB962C8B-B14F-4D97-AF65-F5344CB8AC3E}">
        <p14:creationId xmlns:p14="http://schemas.microsoft.com/office/powerpoint/2010/main" val="26626683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C474B5-1683-3F33-0324-DD8ECB2E918E}"/>
              </a:ext>
            </a:extLst>
          </p:cNvPr>
          <p:cNvSpPr>
            <a:spLocks noGrp="1"/>
          </p:cNvSpPr>
          <p:nvPr>
            <p:ph type="title"/>
          </p:nvPr>
        </p:nvSpPr>
        <p:spPr>
          <a:xfrm>
            <a:off x="7187722" y="318500"/>
            <a:ext cx="4362020" cy="1822277"/>
          </a:xfrm>
        </p:spPr>
        <p:txBody>
          <a:bodyPr>
            <a:normAutofit fontScale="90000"/>
          </a:bodyPr>
          <a:lstStyle/>
          <a:p>
            <a:br>
              <a:rPr lang="en-US">
                <a:latin typeface="Avenir Next LT Pro"/>
                <a:cs typeface="Calibri Light"/>
              </a:rPr>
            </a:br>
            <a:br>
              <a:rPr lang="en-US">
                <a:latin typeface="Avenir Next LT Pro"/>
                <a:cs typeface="Calibri Light"/>
              </a:rPr>
            </a:br>
            <a:br>
              <a:rPr lang="en-US">
                <a:latin typeface="Avenir Next LT Pro"/>
                <a:cs typeface="Calibri Light"/>
              </a:rPr>
            </a:br>
            <a:br>
              <a:rPr lang="en-US">
                <a:latin typeface="Avenir Next LT Pro"/>
                <a:cs typeface="Calibri Light"/>
              </a:rPr>
            </a:br>
            <a:r>
              <a:rPr lang="en-US">
                <a:latin typeface="Avenir Next LT Pro"/>
                <a:cs typeface="Calibri Light"/>
              </a:rPr>
              <a:t>Equipment</a:t>
            </a:r>
            <a:br>
              <a:rPr lang="en-US">
                <a:latin typeface="Avenir Next LT Pro"/>
                <a:cs typeface="Calibri Light"/>
              </a:rPr>
            </a:br>
            <a:endParaRPr lang="en-US">
              <a:latin typeface="Avenir Next LT Pro"/>
            </a:endParaRPr>
          </a:p>
        </p:txBody>
      </p:sp>
      <p:pic>
        <p:nvPicPr>
          <p:cNvPr id="9" name="Picture 8" descr="A white box with wires and a piece of paper&#10;&#10;Description automatically generated">
            <a:extLst>
              <a:ext uri="{FF2B5EF4-FFF2-40B4-BE49-F238E27FC236}">
                <a16:creationId xmlns:a16="http://schemas.microsoft.com/office/drawing/2014/main" id="{9F04155A-FD43-9CE2-C67D-4B864F505E62}"/>
              </a:ext>
            </a:extLst>
          </p:cNvPr>
          <p:cNvPicPr>
            <a:picLocks noChangeAspect="1"/>
          </p:cNvPicPr>
          <p:nvPr/>
        </p:nvPicPr>
        <p:blipFill>
          <a:blip r:embed="rId2"/>
          <a:stretch>
            <a:fillRect/>
          </a:stretch>
        </p:blipFill>
        <p:spPr>
          <a:xfrm>
            <a:off x="494895" y="1034122"/>
            <a:ext cx="6197932" cy="4051905"/>
          </a:xfrm>
          <a:prstGeom prst="rect">
            <a:avLst/>
          </a:prstGeom>
        </p:spPr>
      </p:pic>
      <p:cxnSp>
        <p:nvCxnSpPr>
          <p:cNvPr id="12" name="Straight Connector 11">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3A5D77F-0FF2-263F-AEF7-3E57CB0AE323}"/>
              </a:ext>
            </a:extLst>
          </p:cNvPr>
          <p:cNvSpPr>
            <a:spLocks noGrp="1"/>
          </p:cNvSpPr>
          <p:nvPr>
            <p:ph idx="1"/>
          </p:nvPr>
        </p:nvSpPr>
        <p:spPr>
          <a:xfrm>
            <a:off x="7187722" y="2207261"/>
            <a:ext cx="4362020" cy="3768812"/>
          </a:xfrm>
        </p:spPr>
        <p:txBody>
          <a:bodyPr vert="horz" lIns="0" tIns="45720" rIns="0" bIns="45720" rtlCol="0" anchor="t">
            <a:normAutofit/>
          </a:bodyPr>
          <a:lstStyle/>
          <a:p>
            <a:pPr marL="457200" indent="-457200">
              <a:buAutoNum type="arabicPeriod"/>
            </a:pPr>
            <a:r>
              <a:rPr lang="en-US" sz="1400" b="1">
                <a:latin typeface="Avenir Next LT Pro"/>
                <a:cs typeface="Calibri" panose="020F0502020204030204"/>
              </a:rPr>
              <a:t>Text Input Source</a:t>
            </a:r>
          </a:p>
          <a:p>
            <a:pPr marL="749300" lvl="1" indent="-457200">
              <a:buFont typeface="Courier New" panose="020F0502020204030204" pitchFamily="34" charset="0"/>
              <a:buChar char="o"/>
            </a:pPr>
            <a:r>
              <a:rPr lang="en-US" sz="1400">
                <a:latin typeface="Avenir Next LT Pro"/>
                <a:cs typeface="Calibri" panose="020F0502020204030204"/>
              </a:rPr>
              <a:t>Any physical representation of text</a:t>
            </a:r>
            <a:endParaRPr lang="en-US" sz="1400" b="1">
              <a:latin typeface="Avenir Next LT Pro"/>
              <a:cs typeface="Calibri" panose="020F0502020204030204"/>
            </a:endParaRPr>
          </a:p>
          <a:p>
            <a:pPr marL="932180" lvl="2">
              <a:buFont typeface="Wingdings" panose="020F0502020204030204" pitchFamily="34" charset="0"/>
              <a:buChar char="§"/>
            </a:pPr>
            <a:r>
              <a:rPr lang="en-US">
                <a:latin typeface="Avenir Next LT Pro"/>
                <a:cs typeface="Calibri" panose="020F0502020204030204"/>
              </a:rPr>
              <a:t>A full test suite should include several different surface types with printed text</a:t>
            </a:r>
          </a:p>
          <a:p>
            <a:pPr marL="457200" indent="-457200">
              <a:buAutoNum type="arabicPeriod"/>
            </a:pPr>
            <a:r>
              <a:rPr lang="en-US" sz="1400" b="1">
                <a:latin typeface="Avenir Next LT Pro"/>
                <a:cs typeface="Calibri" panose="020F0502020204030204"/>
              </a:rPr>
              <a:t>Processing Unit</a:t>
            </a:r>
          </a:p>
          <a:p>
            <a:pPr marL="932688" lvl="2" indent="-457200">
              <a:buAutoNum type="arabicPeriod"/>
            </a:pPr>
            <a:endParaRPr lang="en-US" sz="600" b="1">
              <a:latin typeface="Avenir Next LT Pro"/>
              <a:cs typeface="Calibri" panose="020F0502020204030204"/>
            </a:endParaRPr>
          </a:p>
          <a:p>
            <a:pPr marL="932688" lvl="2" indent="-457200">
              <a:buAutoNum type="arabicPeriod"/>
            </a:pPr>
            <a:endParaRPr lang="en-US" sz="600" b="1">
              <a:latin typeface="Avenir Next LT Pro"/>
              <a:cs typeface="Calibri" panose="020F0502020204030204"/>
            </a:endParaRPr>
          </a:p>
          <a:p>
            <a:pPr marL="475488" lvl="2" indent="0">
              <a:buNone/>
            </a:pPr>
            <a:endParaRPr lang="en-US" sz="600" b="1">
              <a:latin typeface="Avenir Next LT Pro"/>
              <a:cs typeface="Calibri" panose="020F0502020204030204"/>
            </a:endParaRPr>
          </a:p>
          <a:p>
            <a:pPr marL="475488" lvl="2" indent="0">
              <a:buNone/>
            </a:pPr>
            <a:endParaRPr lang="en-US" sz="600" b="1">
              <a:latin typeface="Avenir Next LT Pro"/>
              <a:cs typeface="Calibri" panose="020F0502020204030204"/>
            </a:endParaRPr>
          </a:p>
          <a:p>
            <a:pPr marL="475488" lvl="2" indent="0">
              <a:buNone/>
            </a:pPr>
            <a:endParaRPr lang="en-US" sz="600" b="1">
              <a:latin typeface="Avenir Next LT Pro"/>
              <a:cs typeface="Calibri" panose="020F0502020204030204"/>
            </a:endParaRPr>
          </a:p>
          <a:p>
            <a:pPr marL="475488" lvl="2" indent="0">
              <a:buNone/>
            </a:pPr>
            <a:endParaRPr lang="en-US" sz="600" b="1">
              <a:latin typeface="Avenir Next LT Pro"/>
              <a:cs typeface="Calibri" panose="020F0502020204030204"/>
            </a:endParaRPr>
          </a:p>
          <a:p>
            <a:pPr marL="475488" lvl="2" indent="0">
              <a:buNone/>
            </a:pPr>
            <a:endParaRPr lang="en-US" sz="600" b="1">
              <a:latin typeface="Avenir Next LT Pro"/>
              <a:cs typeface="Calibri" panose="020F0502020204030204"/>
            </a:endParaRPr>
          </a:p>
          <a:p>
            <a:pPr marL="475488" lvl="2" indent="0">
              <a:buNone/>
            </a:pPr>
            <a:endParaRPr lang="en-US" sz="600" b="1">
              <a:latin typeface="Avenir Next LT Pro"/>
              <a:cs typeface="Calibri" panose="020F0502020204030204"/>
            </a:endParaRPr>
          </a:p>
          <a:p>
            <a:pPr marL="475488" lvl="2" indent="0">
              <a:buNone/>
            </a:pPr>
            <a:endParaRPr lang="en-US" sz="600" b="1">
              <a:latin typeface="Avenir Next LT Pro"/>
              <a:cs typeface="Calibri" panose="020F0502020204030204"/>
            </a:endParaRPr>
          </a:p>
          <a:p>
            <a:pPr marL="475488" lvl="2" indent="0">
              <a:buNone/>
            </a:pPr>
            <a:endParaRPr lang="en-US" sz="600" b="1">
              <a:latin typeface="Avenir Next LT Pro"/>
              <a:cs typeface="Calibri" panose="020F0502020204030204"/>
            </a:endParaRPr>
          </a:p>
          <a:p>
            <a:pPr marL="457200" indent="-457200">
              <a:buFont typeface="Calibri" panose="020F0502020204030204" pitchFamily="34" charset="0"/>
              <a:buAutoNum type="arabicPeriod"/>
            </a:pPr>
            <a:r>
              <a:rPr lang="en-US" sz="1400" b="1">
                <a:latin typeface="Avenir Next LT Pro"/>
                <a:cs typeface="Calibri" panose="020F0502020204030204"/>
              </a:rPr>
              <a:t>Braille Display</a:t>
            </a:r>
          </a:p>
          <a:p>
            <a:pPr marL="457200" indent="-457200">
              <a:buFont typeface="Calibri" panose="020F0502020204030204" pitchFamily="34" charset="0"/>
              <a:buAutoNum type="arabicPeriod"/>
            </a:pPr>
            <a:r>
              <a:rPr lang="en-US" sz="1400" b="1">
                <a:latin typeface="Avenir Next LT Pro"/>
                <a:cs typeface="Calibri" panose="020F0502020204030204"/>
              </a:rPr>
              <a:t>Housing components</a:t>
            </a:r>
          </a:p>
          <a:p>
            <a:pPr marL="457200" indent="-457200">
              <a:buFont typeface="Calibri" panose="020F0502020204030204" pitchFamily="34" charset="0"/>
              <a:buAutoNum type="arabicPeriod"/>
            </a:pPr>
            <a:endParaRPr lang="en-US" sz="1400" b="1">
              <a:latin typeface="Avenir Next LT Pro"/>
              <a:cs typeface="Calibri" panose="020F0502020204030204"/>
            </a:endParaRPr>
          </a:p>
          <a:p>
            <a:pPr marL="457200" indent="-457200">
              <a:buAutoNum type="arabicPeriod"/>
            </a:pPr>
            <a:endParaRPr lang="en-US" sz="1400" b="1">
              <a:latin typeface="Avenir Next LT Pro"/>
              <a:cs typeface="Calibri" panose="020F0502020204030204"/>
            </a:endParaRPr>
          </a:p>
          <a:p>
            <a:pPr marL="457200" indent="-457200">
              <a:buFont typeface="Calibri" panose="020F0502020204030204" pitchFamily="34" charset="0"/>
              <a:buAutoNum type="arabicPeriod"/>
            </a:pPr>
            <a:endParaRPr lang="en-US" sz="1400" b="1">
              <a:latin typeface="Avenir Next LT Pro"/>
              <a:cs typeface="Calibri" panose="020F0502020204030204"/>
            </a:endParaRPr>
          </a:p>
          <a:p>
            <a:pPr marL="457200" indent="-457200">
              <a:buAutoNum type="arabicPeriod"/>
            </a:pPr>
            <a:endParaRPr lang="en-US" sz="1400" b="1">
              <a:latin typeface="Avenir Next LT Pro"/>
              <a:cs typeface="Calibri" panose="020F0502020204030204"/>
            </a:endParaRPr>
          </a:p>
          <a:p>
            <a:pPr marL="749300" lvl="1" indent="-457200">
              <a:buFont typeface="Courier New"/>
              <a:buChar char="o"/>
            </a:pPr>
            <a:endParaRPr lang="en-US" sz="1400">
              <a:latin typeface="Calibri"/>
              <a:cs typeface="Calibri" panose="020F0502020204030204"/>
            </a:endParaRPr>
          </a:p>
          <a:p>
            <a:pPr marL="0" indent="0">
              <a:buNone/>
            </a:pPr>
            <a:endParaRPr lang="en-US" sz="1400">
              <a:latin typeface="Calibri"/>
              <a:cs typeface="Calibri" panose="020F0502020204030204"/>
            </a:endParaRPr>
          </a:p>
        </p:txBody>
      </p:sp>
      <p:sp>
        <p:nvSpPr>
          <p:cNvPr id="13" name="Rectangle 12">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5" name="Rectangle 14">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5" name="TextBox 4">
            <a:extLst>
              <a:ext uri="{FF2B5EF4-FFF2-40B4-BE49-F238E27FC236}">
                <a16:creationId xmlns:a16="http://schemas.microsoft.com/office/drawing/2014/main" id="{81F2A8F4-03CE-D665-1EEC-21592C092CFC}"/>
              </a:ext>
            </a:extLst>
          </p:cNvPr>
          <p:cNvSpPr txBox="1"/>
          <p:nvPr/>
        </p:nvSpPr>
        <p:spPr>
          <a:xfrm>
            <a:off x="604766" y="6120149"/>
            <a:ext cx="11281732"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600"/>
              </a:spcAft>
            </a:pPr>
            <a:r>
              <a:rPr lang="en-US" sz="1050">
                <a:cs typeface="Calibri"/>
              </a:rPr>
              <a:t>Image credit : </a:t>
            </a:r>
            <a:r>
              <a:rPr lang="en-US" sz="1050">
                <a:ea typeface="+mn-lt"/>
                <a:cs typeface="+mn-lt"/>
              </a:rPr>
              <a:t>https://www.smithsonianmag.com/innovation/device-translates-text-braille-real-time-180963171/</a:t>
            </a:r>
          </a:p>
        </p:txBody>
      </p:sp>
      <p:sp>
        <p:nvSpPr>
          <p:cNvPr id="6" name="TextBox 5">
            <a:extLst>
              <a:ext uri="{FF2B5EF4-FFF2-40B4-BE49-F238E27FC236}">
                <a16:creationId xmlns:a16="http://schemas.microsoft.com/office/drawing/2014/main" id="{FF74318A-CF4A-8CEA-28D9-8984DEEA7C1F}"/>
              </a:ext>
            </a:extLst>
          </p:cNvPr>
          <p:cNvSpPr txBox="1"/>
          <p:nvPr/>
        </p:nvSpPr>
        <p:spPr>
          <a:xfrm>
            <a:off x="7187722" y="3498956"/>
            <a:ext cx="4150760" cy="1938992"/>
          </a:xfrm>
          <a:prstGeom prst="rect">
            <a:avLst/>
          </a:prstGeom>
          <a:noFill/>
        </p:spPr>
        <p:txBody>
          <a:bodyPr wrap="square" rtlCol="0">
            <a:spAutoFit/>
          </a:bodyPr>
          <a:lstStyle/>
          <a:p>
            <a:pPr marL="457200" indent="-182880">
              <a:buFont typeface="Courier New" panose="020F0502020204030204" pitchFamily="34" charset="0"/>
              <a:buChar char="o"/>
            </a:pPr>
            <a:r>
              <a:rPr lang="en-US" sz="1600">
                <a:ea typeface="+mn-lt"/>
                <a:cs typeface="+mn-lt"/>
              </a:rPr>
              <a:t>Arduino, Raspberry Pi, or a low-power microcontroller for handling the OCR and Braille conversion.</a:t>
            </a:r>
          </a:p>
          <a:p>
            <a:pPr marL="749300" lvl="1" indent="-457200">
              <a:buFont typeface="Courier New,monospace" panose="020F0502020204030204" pitchFamily="34" charset="0"/>
              <a:buChar char="o"/>
            </a:pPr>
            <a:r>
              <a:rPr lang="en-US">
                <a:latin typeface="Calibri"/>
                <a:cs typeface="Calibri" panose="020F0502020204030204"/>
              </a:rPr>
              <a:t>Multiple 3 by 2 shaped grids</a:t>
            </a:r>
          </a:p>
          <a:p>
            <a:pPr marL="749300" lvl="1" indent="-457200">
              <a:buFont typeface="Courier New,monospace" panose="020F0502020204030204" pitchFamily="34" charset="0"/>
              <a:buChar char="o"/>
            </a:pPr>
            <a:r>
              <a:rPr lang="en-US">
                <a:latin typeface="Calibri"/>
                <a:cs typeface="Calibri" panose="020F0502020204030204"/>
              </a:rPr>
              <a:t>Actuation for each grid point</a:t>
            </a:r>
          </a:p>
          <a:p>
            <a:pPr marL="749300" lvl="1" indent="-457200">
              <a:buFont typeface="Courier New,monospace" panose="020F0502020204030204" pitchFamily="34" charset="0"/>
              <a:buChar char="o"/>
            </a:pPr>
            <a:r>
              <a:rPr lang="en-US">
                <a:latin typeface="Calibri"/>
                <a:cs typeface="Calibri" panose="020F0502020204030204"/>
              </a:rPr>
              <a:t>Piezoelectric actuators</a:t>
            </a:r>
            <a:endParaRPr lang="en-US"/>
          </a:p>
          <a:p>
            <a:endParaRPr lang="en-US"/>
          </a:p>
        </p:txBody>
      </p:sp>
    </p:spTree>
    <p:extLst>
      <p:ext uri="{BB962C8B-B14F-4D97-AF65-F5344CB8AC3E}">
        <p14:creationId xmlns:p14="http://schemas.microsoft.com/office/powerpoint/2010/main" val="29825435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53BE88FB-27EF-3B9C-07FD-6BC5564125CD}"/>
              </a:ext>
            </a:extLst>
          </p:cNvPr>
          <p:cNvSpPr>
            <a:spLocks noGrp="1"/>
          </p:cNvSpPr>
          <p:nvPr>
            <p:ph idx="1"/>
          </p:nvPr>
        </p:nvSpPr>
        <p:spPr/>
        <p:txBody>
          <a:bodyPr vert="horz" lIns="0" tIns="45720" rIns="0" bIns="45720" rtlCol="0" anchor="t">
            <a:normAutofit/>
          </a:bodyPr>
          <a:lstStyle/>
          <a:p>
            <a:pPr marL="457200" indent="-457200">
              <a:buAutoNum type="arabicPeriod"/>
            </a:pPr>
            <a:r>
              <a:rPr lang="en-US">
                <a:latin typeface="Avenir Next LT Pro"/>
                <a:cs typeface="Calibri"/>
              </a:rPr>
              <a:t>Week 1-2: </a:t>
            </a:r>
            <a:r>
              <a:rPr lang="en-US" err="1">
                <a:latin typeface="Avenir Next LT Pro"/>
                <a:cs typeface="Calibri"/>
              </a:rPr>
              <a:t>Buidling</a:t>
            </a:r>
            <a:r>
              <a:rPr lang="en-US">
                <a:latin typeface="Avenir Next LT Pro"/>
                <a:cs typeface="Calibri"/>
              </a:rPr>
              <a:t> hardware schematic and Bill of materials</a:t>
            </a:r>
          </a:p>
          <a:p>
            <a:pPr marL="457200" indent="-457200">
              <a:buAutoNum type="arabicPeriod"/>
            </a:pPr>
            <a:r>
              <a:rPr lang="en-US">
                <a:latin typeface="Avenir Next LT Pro"/>
                <a:cs typeface="Calibri"/>
              </a:rPr>
              <a:t>Week 3-4: Building Basic software that converts text into Braille and hardware prototype setup</a:t>
            </a:r>
          </a:p>
          <a:p>
            <a:pPr marL="457200" indent="-457200">
              <a:buAutoNum type="arabicPeriod"/>
            </a:pPr>
            <a:r>
              <a:rPr lang="en-US">
                <a:latin typeface="Avenir Next LT Pro"/>
                <a:cs typeface="Calibri"/>
              </a:rPr>
              <a:t>Week 5-6: Delivering a working prototype and feedback for initial testing</a:t>
            </a:r>
          </a:p>
          <a:p>
            <a:pPr marL="457200" indent="-457200">
              <a:buAutoNum type="arabicPeriod"/>
            </a:pPr>
            <a:r>
              <a:rPr lang="en-US">
                <a:latin typeface="Avenir Next LT Pro"/>
                <a:cs typeface="Calibri"/>
              </a:rPr>
              <a:t>Week 7-8: Delivering a refined and user-friendly version of </a:t>
            </a:r>
            <a:r>
              <a:rPr lang="en-US" err="1">
                <a:latin typeface="Avenir Next LT Pro"/>
                <a:cs typeface="Calibri"/>
              </a:rPr>
              <a:t>BrailleSense</a:t>
            </a:r>
            <a:endParaRPr lang="en-US">
              <a:latin typeface="Avenir Next LT Pro"/>
              <a:cs typeface="Calibri"/>
            </a:endParaRPr>
          </a:p>
          <a:p>
            <a:pPr marL="457200" indent="-457200">
              <a:buAutoNum type="arabicPeriod"/>
            </a:pPr>
            <a:r>
              <a:rPr lang="en-US">
                <a:latin typeface="Avenir Next LT Pro"/>
                <a:cs typeface="Calibri"/>
              </a:rPr>
              <a:t>Week 8-9: Comprehensive Project report and output video</a:t>
            </a:r>
          </a:p>
          <a:p>
            <a:pPr marL="457200" indent="-457200">
              <a:buAutoNum type="arabicPeriod"/>
            </a:pPr>
            <a:r>
              <a:rPr lang="en-US">
                <a:latin typeface="Avenir Next LT Pro"/>
                <a:cs typeface="Calibri"/>
              </a:rPr>
              <a:t>Week 9-10: Final Presentation</a:t>
            </a:r>
          </a:p>
        </p:txBody>
      </p:sp>
      <p:sp>
        <p:nvSpPr>
          <p:cNvPr id="7" name="Title 6">
            <a:extLst>
              <a:ext uri="{FF2B5EF4-FFF2-40B4-BE49-F238E27FC236}">
                <a16:creationId xmlns:a16="http://schemas.microsoft.com/office/drawing/2014/main" id="{50B1C086-2F5E-D5CA-C9CC-08CA615DAF52}"/>
              </a:ext>
            </a:extLst>
          </p:cNvPr>
          <p:cNvSpPr>
            <a:spLocks noGrp="1"/>
          </p:cNvSpPr>
          <p:nvPr>
            <p:ph type="title"/>
          </p:nvPr>
        </p:nvSpPr>
        <p:spPr/>
        <p:txBody>
          <a:bodyPr/>
          <a:lstStyle/>
          <a:p>
            <a:r>
              <a:rPr lang="en-US">
                <a:latin typeface="Avenir Next LT Pro"/>
                <a:ea typeface="Calibri Light"/>
                <a:cs typeface="Calibri Light"/>
              </a:rPr>
              <a:t>Milestones</a:t>
            </a:r>
            <a:endParaRPr lang="en-US">
              <a:latin typeface="Avenir Next LT Pro"/>
            </a:endParaRPr>
          </a:p>
        </p:txBody>
      </p:sp>
    </p:spTree>
    <p:extLst>
      <p:ext uri="{BB962C8B-B14F-4D97-AF65-F5344CB8AC3E}">
        <p14:creationId xmlns:p14="http://schemas.microsoft.com/office/powerpoint/2010/main" val="26964067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B1998A7-8D14-DB97-C5DC-5A53B0252A18}"/>
              </a:ext>
            </a:extLst>
          </p:cNvPr>
          <p:cNvSpPr>
            <a:spLocks noGrp="1"/>
          </p:cNvSpPr>
          <p:nvPr>
            <p:ph type="ctrTitle"/>
          </p:nvPr>
        </p:nvSpPr>
        <p:spPr/>
        <p:txBody>
          <a:bodyPr vert="horz" lIns="91440" tIns="45720" rIns="91440" bIns="45720" rtlCol="0" anchor="ctr">
            <a:normAutofit/>
          </a:bodyPr>
          <a:lstStyle/>
          <a:p>
            <a:pPr algn="ctr"/>
            <a:r>
              <a:rPr lang="en-US" sz="6000">
                <a:latin typeface="Avenir Next LT Pro"/>
                <a:cs typeface="Calibri Light" panose="020F0302020204030204"/>
              </a:rPr>
              <a:t>Thank you!</a:t>
            </a:r>
          </a:p>
        </p:txBody>
      </p:sp>
      <p:sp>
        <p:nvSpPr>
          <p:cNvPr id="7" name="TextBox 6">
            <a:extLst>
              <a:ext uri="{FF2B5EF4-FFF2-40B4-BE49-F238E27FC236}">
                <a16:creationId xmlns:a16="http://schemas.microsoft.com/office/drawing/2014/main" id="{A04BF985-A924-83EB-3353-59EC394443BC}"/>
              </a:ext>
            </a:extLst>
          </p:cNvPr>
          <p:cNvSpPr txBox="1"/>
          <p:nvPr/>
        </p:nvSpPr>
        <p:spPr>
          <a:xfrm>
            <a:off x="3918065" y="4575350"/>
            <a:ext cx="4355848"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800">
                <a:latin typeface="Avenir Next LT Pro"/>
                <a:cs typeface="Calibri"/>
              </a:rPr>
              <a:t>Questions?</a:t>
            </a:r>
          </a:p>
        </p:txBody>
      </p:sp>
    </p:spTree>
    <p:extLst>
      <p:ext uri="{BB962C8B-B14F-4D97-AF65-F5344CB8AC3E}">
        <p14:creationId xmlns:p14="http://schemas.microsoft.com/office/powerpoint/2010/main" val="3518883661"/>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a8eec281-aaa3-4dae-ac9b-9a398b9215e7}" enabled="0" method="" siteId="{a8eec281-aaa3-4dae-ac9b-9a398b9215e7}" removed="1"/>
</clbl:labelList>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6</Slides>
  <Notes>4</Notes>
  <HiddenSlides>0</HiddenSlide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Retrospect</vt:lpstr>
      <vt:lpstr> Group 3</vt:lpstr>
      <vt:lpstr>Objectives </vt:lpstr>
      <vt:lpstr>Process</vt:lpstr>
      <vt:lpstr>    Equipment </vt:lpstr>
      <vt:lpstr>Milestones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Tirth Snehal Patel</dc:creator>
  <cp:revision>1</cp:revision>
  <dcterms:created xsi:type="dcterms:W3CDTF">2024-10-13T02:54:31Z</dcterms:created>
  <dcterms:modified xsi:type="dcterms:W3CDTF">2024-10-15T03:58:52Z</dcterms:modified>
</cp:coreProperties>
</file>