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4E9D44-33A7-4ED6-AE4C-2E9BA37885B2}">
          <p14:sldIdLst>
            <p14:sldId id="256"/>
            <p14:sldId id="260"/>
            <p14:sldId id="261"/>
            <p14:sldId id="258"/>
            <p14:sldId id="259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9F62-A548-4092-B3E8-09223A57683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9A35-B027-485B-888A-4E1D7188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9F62-A548-4092-B3E8-09223A57683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9A35-B027-485B-888A-4E1D7188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9F62-A548-4092-B3E8-09223A57683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9A35-B027-485B-888A-4E1D7188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41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9F62-A548-4092-B3E8-09223A57683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9A35-B027-485B-888A-4E1D718884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816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9F62-A548-4092-B3E8-09223A57683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9A35-B027-485B-888A-4E1D7188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02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9F62-A548-4092-B3E8-09223A57683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9A35-B027-485B-888A-4E1D7188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4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9F62-A548-4092-B3E8-09223A57683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9A35-B027-485B-888A-4E1D7188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4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9F62-A548-4092-B3E8-09223A57683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9A35-B027-485B-888A-4E1D7188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96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9F62-A548-4092-B3E8-09223A57683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9A35-B027-485B-888A-4E1D7188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0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9F62-A548-4092-B3E8-09223A57683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9A35-B027-485B-888A-4E1D7188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5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9F62-A548-4092-B3E8-09223A57683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9A35-B027-485B-888A-4E1D7188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3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9F62-A548-4092-B3E8-09223A57683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9A35-B027-485B-888A-4E1D7188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5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9F62-A548-4092-B3E8-09223A57683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9A35-B027-485B-888A-4E1D7188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9F62-A548-4092-B3E8-09223A57683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9A35-B027-485B-888A-4E1D7188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4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9F62-A548-4092-B3E8-09223A57683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9A35-B027-485B-888A-4E1D7188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9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9F62-A548-4092-B3E8-09223A57683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9A35-B027-485B-888A-4E1D7188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5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9F62-A548-4092-B3E8-09223A57683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9A35-B027-485B-888A-4E1D7188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4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A99F62-A548-4092-B3E8-09223A57683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9A35-B027-485B-888A-4E1D7188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79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393E8D-56D2-4819-AE1A-592229648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CAFETERIA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A4EA3C-A763-4639-ADFF-4DEF42448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462782"/>
          </a:xfrm>
        </p:spPr>
        <p:txBody>
          <a:bodyPr/>
          <a:lstStyle/>
          <a:p>
            <a:r>
              <a:rPr lang="en-US" dirty="0"/>
              <a:t>Nikhil Malviya	[17162101017]</a:t>
            </a:r>
          </a:p>
          <a:p>
            <a:r>
              <a:rPr lang="en-US" dirty="0" err="1"/>
              <a:t>Sne</a:t>
            </a:r>
            <a:r>
              <a:rPr lang="en-US" dirty="0"/>
              <a:t> </a:t>
            </a:r>
            <a:r>
              <a:rPr lang="en-US" dirty="0" err="1"/>
              <a:t>PaTEl</a:t>
            </a:r>
            <a:r>
              <a:rPr lang="en-US" dirty="0"/>
              <a:t>			[17162101029]</a:t>
            </a:r>
          </a:p>
          <a:p>
            <a:r>
              <a:rPr lang="en-US" dirty="0" err="1"/>
              <a:t>Vaghesh</a:t>
            </a:r>
            <a:r>
              <a:rPr lang="en-US" dirty="0"/>
              <a:t> </a:t>
            </a:r>
            <a:r>
              <a:rPr lang="en-US" dirty="0" err="1"/>
              <a:t>patel</a:t>
            </a:r>
            <a:r>
              <a:rPr lang="en-US" dirty="0"/>
              <a:t>	[17162101031]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1C0D7B-C3A6-496B-B432-B432F449B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55" y="4206999"/>
            <a:ext cx="5029403" cy="203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4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CBE4FD-C2D5-4B63-87FD-6FFD9F79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18582EB-E606-4845-9E91-E8673E78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95" y="1533541"/>
            <a:ext cx="8871259" cy="46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3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A5FE4-CE89-436F-B264-E0D1B937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3291"/>
            <a:ext cx="9404723" cy="1400530"/>
          </a:xfrm>
        </p:spPr>
        <p:txBody>
          <a:bodyPr/>
          <a:lstStyle/>
          <a:p>
            <a:r>
              <a:rPr lang="en-US" dirty="0"/>
              <a:t>Menu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D0F8D46-A23E-42DC-AF85-E00ED8755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50" y="1394811"/>
            <a:ext cx="9523500" cy="501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0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76A62C-B42B-4EE6-B925-D3D8209C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3291"/>
            <a:ext cx="9404723" cy="1400530"/>
          </a:xfrm>
        </p:spPr>
        <p:txBody>
          <a:bodyPr/>
          <a:lstStyle/>
          <a:p>
            <a:r>
              <a:rPr lang="en-US" dirty="0"/>
              <a:t>Order Menu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CF2CB82-80C2-49B8-990C-A42ADB0E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184" y="1635726"/>
            <a:ext cx="9103631" cy="47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61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7B4844-C7E5-4974-93B2-9013E4BF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AAF51-53BD-4BA9-A76E-BFA2118C2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67" y="1516227"/>
            <a:ext cx="9658865" cy="488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5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600DA8-DDB4-4EAB-8B07-B4B36127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Password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B4C359E-8CE7-474D-9B04-8B3E54791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86" y="1704967"/>
            <a:ext cx="9041027" cy="454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4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A4BBB-962A-41C1-AD63-37BD3AB4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Menu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11CAEA3-632F-4D85-B27D-BC9492885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64" y="1573167"/>
            <a:ext cx="9328271" cy="48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34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F07204-79F7-41F2-A1AB-D7E90727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All Items - Admin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AD1CF1D-0A92-4F1B-9B04-10A73D4FC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86" y="1676542"/>
            <a:ext cx="9041027" cy="45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9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A1D9EA-97C8-4335-826A-F23DC628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Products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61703E0-C1C9-437D-8940-ED4A7BA05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189" y="1699288"/>
            <a:ext cx="8299622" cy="42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0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D7C3C-D898-4792-8D82-9C50D433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30EB8F-64C8-4171-9F77-3CD0C489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This project automates the task of ordering food in a café.</a:t>
            </a:r>
          </a:p>
          <a:p>
            <a:r>
              <a:rPr lang="en-US" dirty="0"/>
              <a:t>In this a user just have to create a user account and proceed further.</a:t>
            </a:r>
          </a:p>
          <a:p>
            <a:r>
              <a:rPr lang="en-US" dirty="0"/>
              <a:t>After creating account a user can login to their account and can look into some categories can buys some item.</a:t>
            </a:r>
          </a:p>
          <a:p>
            <a:r>
              <a:rPr lang="en-US" dirty="0"/>
              <a:t>He can see his transaction history and also can change there details</a:t>
            </a:r>
          </a:p>
          <a:p>
            <a:r>
              <a:rPr lang="en-US" dirty="0"/>
              <a:t>And there will be a admin account where all the details about the product can be changed or modified or can be </a:t>
            </a:r>
            <a:r>
              <a:rPr lang="en-US"/>
              <a:t>deleted.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1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80B01B-7D06-42B4-B856-78DC058B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62052C-33C7-48D0-8AFD-A77E6BF1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This whole project will be developed in </a:t>
            </a:r>
            <a:r>
              <a:rPr lang="en-US" dirty="0" err="1"/>
              <a:t>c++</a:t>
            </a:r>
            <a:r>
              <a:rPr lang="en-US" dirty="0"/>
              <a:t> with File management.</a:t>
            </a:r>
          </a:p>
          <a:p>
            <a:pPr lvl="0"/>
            <a:r>
              <a:rPr lang="en-US" dirty="0"/>
              <a:t>There will be login page for all users to enter into their accounts.</a:t>
            </a:r>
          </a:p>
          <a:p>
            <a:pPr lvl="0"/>
            <a:r>
              <a:rPr lang="en-US" dirty="0"/>
              <a:t>There will be also a admin login page where admin can add products and he can view all the details of every user.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0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6763B-14D1-486B-BB9C-BD131B4B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028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B5A8D1B-F692-45DB-99B0-AB1300E3E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1272746"/>
            <a:ext cx="10654146" cy="548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7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9768C-C6D6-4174-A79C-D472D154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86D14B-08D5-491F-BDE0-51F47A4F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::: Windows XP/7/8/10</a:t>
            </a:r>
          </a:p>
          <a:p>
            <a:r>
              <a:rPr lang="en-US" dirty="0"/>
              <a:t>Platform ::: C++ language</a:t>
            </a:r>
          </a:p>
          <a:p>
            <a:r>
              <a:rPr lang="en-US" dirty="0"/>
              <a:t>IDE ::: </a:t>
            </a:r>
            <a:r>
              <a:rPr lang="en-US" dirty="0" err="1"/>
              <a:t>CodeBlocks</a:t>
            </a:r>
            <a:endParaRPr lang="en-US" dirty="0"/>
          </a:p>
          <a:p>
            <a:r>
              <a:rPr lang="en-US" dirty="0"/>
              <a:t>RAM ::: 512 MB </a:t>
            </a:r>
          </a:p>
        </p:txBody>
      </p:sp>
    </p:spTree>
    <p:extLst>
      <p:ext uri="{BB962C8B-B14F-4D97-AF65-F5344CB8AC3E}">
        <p14:creationId xmlns:p14="http://schemas.microsoft.com/office/powerpoint/2010/main" val="290927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BEA43-68DD-4068-80BF-6EF1F57B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A21FB8-D43F-4561-AB42-CA6F023CF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689873"/>
            <a:ext cx="4396339" cy="4195763"/>
          </a:xfrm>
        </p:spPr>
        <p:txBody>
          <a:bodyPr/>
          <a:lstStyle/>
          <a:p>
            <a:r>
              <a:rPr lang="en-US" dirty="0" err="1"/>
              <a:t>UserData</a:t>
            </a:r>
            <a:endParaRPr lang="en-US" dirty="0"/>
          </a:p>
          <a:p>
            <a:r>
              <a:rPr lang="en-US" dirty="0"/>
              <a:t>Product</a:t>
            </a:r>
          </a:p>
          <a:p>
            <a:r>
              <a:rPr lang="en-US" dirty="0" err="1"/>
              <a:t>StartPage</a:t>
            </a:r>
            <a:endParaRPr lang="en-US" dirty="0"/>
          </a:p>
          <a:p>
            <a:r>
              <a:rPr lang="en-US" dirty="0"/>
              <a:t>Login</a:t>
            </a:r>
          </a:p>
          <a:p>
            <a:r>
              <a:rPr lang="en-US" dirty="0" err="1"/>
              <a:t>MainMenu</a:t>
            </a:r>
            <a:endParaRPr lang="en-US" dirty="0"/>
          </a:p>
          <a:p>
            <a:r>
              <a:rPr lang="en-US" dirty="0" err="1"/>
              <a:t>CreateAccount</a:t>
            </a:r>
            <a:endParaRPr lang="en-US" dirty="0"/>
          </a:p>
          <a:p>
            <a:r>
              <a:rPr lang="en-US" dirty="0"/>
              <a:t>System</a:t>
            </a:r>
          </a:p>
          <a:p>
            <a:r>
              <a:rPr lang="en-US" dirty="0"/>
              <a:t>Menu</a:t>
            </a:r>
          </a:p>
          <a:p>
            <a:r>
              <a:rPr lang="en-US" dirty="0" err="1"/>
              <a:t>OrderMenu</a:t>
            </a:r>
            <a:endParaRPr lang="en-US" dirty="0"/>
          </a:p>
          <a:p>
            <a:r>
              <a:rPr lang="en-US" dirty="0"/>
              <a:t>Order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4A6C74-C882-40D7-8543-6EC2193B0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7995" y="1685391"/>
            <a:ext cx="4396341" cy="4200245"/>
          </a:xfrm>
        </p:spPr>
        <p:txBody>
          <a:bodyPr/>
          <a:lstStyle/>
          <a:p>
            <a:r>
              <a:rPr lang="en-US" dirty="0"/>
              <a:t>Transaction</a:t>
            </a:r>
          </a:p>
          <a:p>
            <a:r>
              <a:rPr lang="en-US" dirty="0" err="1"/>
              <a:t>TextEffects</a:t>
            </a:r>
            <a:endParaRPr lang="en-US" dirty="0"/>
          </a:p>
          <a:p>
            <a:r>
              <a:rPr lang="en-US" dirty="0"/>
              <a:t>Shape</a:t>
            </a:r>
          </a:p>
          <a:p>
            <a:r>
              <a:rPr lang="en-US" dirty="0"/>
              <a:t>Widget</a:t>
            </a:r>
          </a:p>
          <a:p>
            <a:r>
              <a:rPr lang="en-US" dirty="0" err="1"/>
              <a:t>TextArt</a:t>
            </a:r>
            <a:endParaRPr lang="en-US" dirty="0"/>
          </a:p>
          <a:p>
            <a:r>
              <a:rPr lang="en-US" dirty="0"/>
              <a:t>Time</a:t>
            </a:r>
          </a:p>
          <a:p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98367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EF9B20-9332-4C68-80C8-2E55D41C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051" y="2728735"/>
            <a:ext cx="9404723" cy="1400530"/>
          </a:xfrm>
        </p:spPr>
        <p:txBody>
          <a:bodyPr/>
          <a:lstStyle/>
          <a:p>
            <a:r>
              <a:rPr lang="en-US" dirty="0" err="1"/>
              <a:t>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1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C4EFC-468A-47FE-ADF5-6A7B29E3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FCE65A1-6670-46DB-8BF7-1FC286B0C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22" y="1853248"/>
            <a:ext cx="8167816" cy="433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7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919413-8434-44EC-9D46-76EC46AB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8F67DD8-DACA-4A33-AE5B-B0415A785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86" y="1473926"/>
            <a:ext cx="9041027" cy="47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0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205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CAFETERIA MANAGEMENT SYSTEM</vt:lpstr>
      <vt:lpstr>INTRODUCTION</vt:lpstr>
      <vt:lpstr>INTRODUCTION</vt:lpstr>
      <vt:lpstr>FLOW CHART</vt:lpstr>
      <vt:lpstr>Requirements</vt:lpstr>
      <vt:lpstr>CLASSES USED</vt:lpstr>
      <vt:lpstr>ScreenShots</vt:lpstr>
      <vt:lpstr>Main Menu</vt:lpstr>
      <vt:lpstr>Create Account</vt:lpstr>
      <vt:lpstr>User Login </vt:lpstr>
      <vt:lpstr>Menu</vt:lpstr>
      <vt:lpstr>Order Menu</vt:lpstr>
      <vt:lpstr>Edit Details</vt:lpstr>
      <vt:lpstr>Change Password</vt:lpstr>
      <vt:lpstr>Admin Menu</vt:lpstr>
      <vt:lpstr>View All Items - Admin</vt:lpstr>
      <vt:lpstr>Modify Products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CAFETERIA MANAGEMENT SYSTEM</dc:title>
  <dc:creator>admin</dc:creator>
  <cp:lastModifiedBy>VAGHESH PATEl</cp:lastModifiedBy>
  <cp:revision>13</cp:revision>
  <dcterms:created xsi:type="dcterms:W3CDTF">2018-03-11T15:11:58Z</dcterms:created>
  <dcterms:modified xsi:type="dcterms:W3CDTF">2018-04-06T02:00:16Z</dcterms:modified>
</cp:coreProperties>
</file>