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76" autoAdjust="0"/>
  </p:normalViewPr>
  <p:slideViewPr>
    <p:cSldViewPr snapToGrid="0">
      <p:cViewPr varScale="1">
        <p:scale>
          <a:sx n="61" d="100"/>
          <a:sy n="61" d="100"/>
        </p:scale>
        <p:origin x="13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720F8-AFFA-42BB-BBB6-089BBADEEFC8}" type="doc">
      <dgm:prSet loTypeId="urn:microsoft.com/office/officeart/2005/8/layout/process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682257-041F-498C-853B-3B4ABE55C3C6}">
      <dgm:prSet phldrT="[Text]"/>
      <dgm:spPr/>
      <dgm:t>
        <a:bodyPr/>
        <a:lstStyle/>
        <a:p>
          <a:r>
            <a:rPr lang="en-US" dirty="0" smtClean="0"/>
            <a:t>CAD</a:t>
          </a:r>
          <a:endParaRPr lang="en-US" dirty="0"/>
        </a:p>
      </dgm:t>
    </dgm:pt>
    <dgm:pt modelId="{11240072-5DCA-4604-AD05-FAA4D2D54240}" type="parTrans" cxnId="{443CEB16-AA89-416E-B13E-9CD139C14E98}">
      <dgm:prSet/>
      <dgm:spPr/>
      <dgm:t>
        <a:bodyPr/>
        <a:lstStyle/>
        <a:p>
          <a:endParaRPr lang="en-US"/>
        </a:p>
      </dgm:t>
    </dgm:pt>
    <dgm:pt modelId="{701DB601-5FF1-4BEC-A3CF-DDB98849AA29}" type="sibTrans" cxnId="{443CEB16-AA89-416E-B13E-9CD139C14E98}">
      <dgm:prSet/>
      <dgm:spPr/>
      <dgm:t>
        <a:bodyPr/>
        <a:lstStyle/>
        <a:p>
          <a:endParaRPr lang="en-US"/>
        </a:p>
      </dgm:t>
    </dgm:pt>
    <dgm:pt modelId="{847CC36F-482E-4AAA-B4D6-1D38E8BFD2A3}">
      <dgm:prSet phldrT="[Text]"/>
      <dgm:spPr/>
      <dgm:t>
        <a:bodyPr/>
        <a:lstStyle/>
        <a:p>
          <a:r>
            <a:rPr lang="en-US" dirty="0" smtClean="0"/>
            <a:t>OpenSCAD</a:t>
          </a:r>
          <a:endParaRPr lang="en-US" dirty="0"/>
        </a:p>
      </dgm:t>
    </dgm:pt>
    <dgm:pt modelId="{1771E01F-8FB1-4604-85FA-9374E8702791}" type="parTrans" cxnId="{FBC148B1-7324-4B27-9D6D-965D041BB612}">
      <dgm:prSet/>
      <dgm:spPr/>
      <dgm:t>
        <a:bodyPr/>
        <a:lstStyle/>
        <a:p>
          <a:endParaRPr lang="en-US"/>
        </a:p>
      </dgm:t>
    </dgm:pt>
    <dgm:pt modelId="{C55B4A05-BA5C-4F95-AF44-892B35475438}" type="sibTrans" cxnId="{FBC148B1-7324-4B27-9D6D-965D041BB612}">
      <dgm:prSet/>
      <dgm:spPr/>
      <dgm:t>
        <a:bodyPr/>
        <a:lstStyle/>
        <a:p>
          <a:endParaRPr lang="en-US"/>
        </a:p>
      </dgm:t>
    </dgm:pt>
    <dgm:pt modelId="{07B8B3ED-63AF-41B2-A9BE-484CE17253D5}">
      <dgm:prSet phldrT="[Text]"/>
      <dgm:spPr/>
      <dgm:t>
        <a:bodyPr/>
        <a:lstStyle/>
        <a:p>
          <a:r>
            <a:rPr lang="en-US" dirty="0" smtClean="0"/>
            <a:t>Slice Engine</a:t>
          </a:r>
          <a:endParaRPr lang="en-US" dirty="0"/>
        </a:p>
      </dgm:t>
    </dgm:pt>
    <dgm:pt modelId="{E155263C-0F62-4661-97B7-1190E7C32109}" type="parTrans" cxnId="{EB16E672-5249-4175-AA6B-156BA9DA775F}">
      <dgm:prSet/>
      <dgm:spPr/>
      <dgm:t>
        <a:bodyPr/>
        <a:lstStyle/>
        <a:p>
          <a:endParaRPr lang="en-US"/>
        </a:p>
      </dgm:t>
    </dgm:pt>
    <dgm:pt modelId="{513408F9-5D73-4BD2-937C-FBC931D0A858}" type="sibTrans" cxnId="{EB16E672-5249-4175-AA6B-156BA9DA775F}">
      <dgm:prSet/>
      <dgm:spPr/>
      <dgm:t>
        <a:bodyPr/>
        <a:lstStyle/>
        <a:p>
          <a:endParaRPr lang="en-US"/>
        </a:p>
      </dgm:t>
    </dgm:pt>
    <dgm:pt modelId="{A6432024-AF9F-4938-8A09-00D8AB1504EB}">
      <dgm:prSet phldrT="[Text]" phldr="1"/>
      <dgm:spPr/>
      <dgm:t>
        <a:bodyPr/>
        <a:lstStyle/>
        <a:p>
          <a:endParaRPr lang="en-US"/>
        </a:p>
      </dgm:t>
    </dgm:pt>
    <dgm:pt modelId="{83D2EE59-0D50-4457-A78F-018B9D92BC97}" type="parTrans" cxnId="{C0F64C5E-69AA-4DC1-8425-C63160442A59}">
      <dgm:prSet/>
      <dgm:spPr/>
      <dgm:t>
        <a:bodyPr/>
        <a:lstStyle/>
        <a:p>
          <a:endParaRPr lang="en-US"/>
        </a:p>
      </dgm:t>
    </dgm:pt>
    <dgm:pt modelId="{F8852C03-2013-4D11-9569-2464A8643275}" type="sibTrans" cxnId="{C0F64C5E-69AA-4DC1-8425-C63160442A59}">
      <dgm:prSet/>
      <dgm:spPr/>
      <dgm:t>
        <a:bodyPr/>
        <a:lstStyle/>
        <a:p>
          <a:endParaRPr lang="en-US"/>
        </a:p>
      </dgm:t>
    </dgm:pt>
    <dgm:pt modelId="{19A618F5-9B39-44FC-9CBA-156A478564AE}">
      <dgm:prSet phldrT="[Text]"/>
      <dgm:spPr/>
      <dgm:t>
        <a:bodyPr/>
        <a:lstStyle/>
        <a:p>
          <a:r>
            <a:rPr lang="en-US" dirty="0" smtClean="0"/>
            <a:t>Print Driver</a:t>
          </a:r>
          <a:endParaRPr lang="en-US" dirty="0"/>
        </a:p>
      </dgm:t>
    </dgm:pt>
    <dgm:pt modelId="{658A43F8-9BA6-4641-85E9-BA9AB98B07C3}" type="parTrans" cxnId="{9C0FCB7A-547D-43C8-9BD8-8540E6F3DD83}">
      <dgm:prSet/>
      <dgm:spPr/>
      <dgm:t>
        <a:bodyPr/>
        <a:lstStyle/>
        <a:p>
          <a:endParaRPr lang="en-US"/>
        </a:p>
      </dgm:t>
    </dgm:pt>
    <dgm:pt modelId="{D39D4A6E-4CB7-4465-AC75-77DF121180DE}" type="sibTrans" cxnId="{9C0FCB7A-547D-43C8-9BD8-8540E6F3DD83}">
      <dgm:prSet/>
      <dgm:spPr/>
      <dgm:t>
        <a:bodyPr/>
        <a:lstStyle/>
        <a:p>
          <a:endParaRPr lang="en-US"/>
        </a:p>
      </dgm:t>
    </dgm:pt>
    <dgm:pt modelId="{4DEA8DA1-7437-48EC-8CA2-CDE117CCCFB7}">
      <dgm:prSet phldrT="[Text]" phldr="1"/>
      <dgm:spPr/>
      <dgm:t>
        <a:bodyPr/>
        <a:lstStyle/>
        <a:p>
          <a:endParaRPr lang="en-US" dirty="0"/>
        </a:p>
      </dgm:t>
    </dgm:pt>
    <dgm:pt modelId="{417E9D3D-0BF4-4901-8DA6-58E3D83CAB04}" type="parTrans" cxnId="{ED04D77A-F9EC-4632-B173-B304F14F8914}">
      <dgm:prSet/>
      <dgm:spPr/>
      <dgm:t>
        <a:bodyPr/>
        <a:lstStyle/>
        <a:p>
          <a:endParaRPr lang="en-US"/>
        </a:p>
      </dgm:t>
    </dgm:pt>
    <dgm:pt modelId="{CA6DC707-C847-46ED-B39F-47D26BCC9F3B}" type="sibTrans" cxnId="{ED04D77A-F9EC-4632-B173-B304F14F8914}">
      <dgm:prSet/>
      <dgm:spPr/>
      <dgm:t>
        <a:bodyPr/>
        <a:lstStyle/>
        <a:p>
          <a:endParaRPr lang="en-US"/>
        </a:p>
      </dgm:t>
    </dgm:pt>
    <dgm:pt modelId="{210D61DF-1AC4-4AFA-965B-E977C5E639E3}">
      <dgm:prSet phldrT="[Text]"/>
      <dgm:spPr/>
      <dgm:t>
        <a:bodyPr/>
        <a:lstStyle/>
        <a:p>
          <a:r>
            <a:rPr lang="en-US" dirty="0" smtClean="0"/>
            <a:t>Firmware</a:t>
          </a:r>
          <a:endParaRPr lang="en-US" dirty="0"/>
        </a:p>
      </dgm:t>
    </dgm:pt>
    <dgm:pt modelId="{6D07F249-BAD5-4A76-B925-11D759BFD7E1}" type="parTrans" cxnId="{FA8E57D9-F9A3-4004-867E-978EF57C7942}">
      <dgm:prSet/>
      <dgm:spPr/>
      <dgm:t>
        <a:bodyPr/>
        <a:lstStyle/>
        <a:p>
          <a:endParaRPr lang="en-US"/>
        </a:p>
      </dgm:t>
    </dgm:pt>
    <dgm:pt modelId="{77CFC306-D97A-4819-91F9-390CCD29C20B}" type="sibTrans" cxnId="{FA8E57D9-F9A3-4004-867E-978EF57C7942}">
      <dgm:prSet/>
      <dgm:spPr/>
      <dgm:t>
        <a:bodyPr/>
        <a:lstStyle/>
        <a:p>
          <a:endParaRPr lang="en-US"/>
        </a:p>
      </dgm:t>
    </dgm:pt>
    <dgm:pt modelId="{CBF90B9E-4393-4ECB-A1D3-63FC5C1B4455}">
      <dgm:prSet phldrT="[Text]"/>
      <dgm:spPr/>
      <dgm:t>
        <a:bodyPr/>
        <a:lstStyle/>
        <a:p>
          <a:r>
            <a:rPr lang="en-US" dirty="0" smtClean="0"/>
            <a:t>Printer</a:t>
          </a:r>
          <a:endParaRPr lang="en-US" dirty="0"/>
        </a:p>
      </dgm:t>
    </dgm:pt>
    <dgm:pt modelId="{68D2B974-6DDF-4CAC-AA10-D1C9D51BFAC3}" type="parTrans" cxnId="{ABA73319-CF3E-4BDE-961F-F2C18BC2416E}">
      <dgm:prSet/>
      <dgm:spPr/>
      <dgm:t>
        <a:bodyPr/>
        <a:lstStyle/>
        <a:p>
          <a:endParaRPr lang="en-US"/>
        </a:p>
      </dgm:t>
    </dgm:pt>
    <dgm:pt modelId="{17ED707E-2DA5-42F6-840B-6E25E490160B}" type="sibTrans" cxnId="{ABA73319-CF3E-4BDE-961F-F2C18BC2416E}">
      <dgm:prSet/>
      <dgm:spPr/>
      <dgm:t>
        <a:bodyPr/>
        <a:lstStyle/>
        <a:p>
          <a:endParaRPr lang="en-US"/>
        </a:p>
      </dgm:t>
    </dgm:pt>
    <dgm:pt modelId="{B9E4D725-300D-4993-BD39-0FB5C3C9DA36}">
      <dgm:prSet phldrT="[Text]"/>
      <dgm:spPr/>
      <dgm:t>
        <a:bodyPr/>
        <a:lstStyle/>
        <a:p>
          <a:r>
            <a:rPr lang="en-US" dirty="0" smtClean="0"/>
            <a:t>Blender</a:t>
          </a:r>
          <a:endParaRPr lang="en-US" dirty="0"/>
        </a:p>
      </dgm:t>
    </dgm:pt>
    <dgm:pt modelId="{3A06F7E6-9C53-45C8-A1C3-E683D01D7482}" type="parTrans" cxnId="{4DB068C6-6AA0-4287-9FF7-7D2434344082}">
      <dgm:prSet/>
      <dgm:spPr/>
      <dgm:t>
        <a:bodyPr/>
        <a:lstStyle/>
        <a:p>
          <a:endParaRPr lang="en-US"/>
        </a:p>
      </dgm:t>
    </dgm:pt>
    <dgm:pt modelId="{DB8DDAC5-2FC8-48A5-AF5E-DC75E52EB5D6}" type="sibTrans" cxnId="{4DB068C6-6AA0-4287-9FF7-7D2434344082}">
      <dgm:prSet/>
      <dgm:spPr/>
      <dgm:t>
        <a:bodyPr/>
        <a:lstStyle/>
        <a:p>
          <a:endParaRPr lang="en-US"/>
        </a:p>
      </dgm:t>
    </dgm:pt>
    <dgm:pt modelId="{719CCEE1-96D0-4247-9728-EA9E07457C6C}">
      <dgm:prSet phldrT="[Text]"/>
      <dgm:spPr/>
      <dgm:t>
        <a:bodyPr/>
        <a:lstStyle/>
        <a:p>
          <a:r>
            <a:rPr lang="en-US" dirty="0" smtClean="0"/>
            <a:t>Sketch Up</a:t>
          </a:r>
          <a:endParaRPr lang="en-US" dirty="0"/>
        </a:p>
      </dgm:t>
    </dgm:pt>
    <dgm:pt modelId="{61BD27CD-B414-459A-A7AE-34C50639D816}" type="parTrans" cxnId="{4397AB84-034C-4E61-997C-E4F93DBC236B}">
      <dgm:prSet/>
      <dgm:spPr/>
      <dgm:t>
        <a:bodyPr/>
        <a:lstStyle/>
        <a:p>
          <a:endParaRPr lang="en-US"/>
        </a:p>
      </dgm:t>
    </dgm:pt>
    <dgm:pt modelId="{9D8E7E76-76F4-4428-93C1-C4382C90034C}" type="sibTrans" cxnId="{4397AB84-034C-4E61-997C-E4F93DBC236B}">
      <dgm:prSet/>
      <dgm:spPr/>
      <dgm:t>
        <a:bodyPr/>
        <a:lstStyle/>
        <a:p>
          <a:endParaRPr lang="en-US"/>
        </a:p>
      </dgm:t>
    </dgm:pt>
    <dgm:pt modelId="{FDA34FD3-C4CB-4A81-A0DC-79197A397B90}">
      <dgm:prSet phldrT="[Text]"/>
      <dgm:spPr/>
      <dgm:t>
        <a:bodyPr/>
        <a:lstStyle/>
        <a:p>
          <a:r>
            <a:rPr lang="en-US" dirty="0" smtClean="0"/>
            <a:t>Autodesk</a:t>
          </a:r>
          <a:endParaRPr lang="en-US" dirty="0"/>
        </a:p>
      </dgm:t>
    </dgm:pt>
    <dgm:pt modelId="{4EE92A1C-B098-42DC-BEF5-1B091B5D5E6E}" type="parTrans" cxnId="{7EAF4F42-DF6A-4BF5-B588-814994B25AC2}">
      <dgm:prSet/>
      <dgm:spPr/>
      <dgm:t>
        <a:bodyPr/>
        <a:lstStyle/>
        <a:p>
          <a:endParaRPr lang="en-US"/>
        </a:p>
      </dgm:t>
    </dgm:pt>
    <dgm:pt modelId="{88CB1D5D-2E2F-4A5F-80C6-14EC4D3DA039}" type="sibTrans" cxnId="{7EAF4F42-DF6A-4BF5-B588-814994B25AC2}">
      <dgm:prSet/>
      <dgm:spPr/>
      <dgm:t>
        <a:bodyPr/>
        <a:lstStyle/>
        <a:p>
          <a:endParaRPr lang="en-US"/>
        </a:p>
      </dgm:t>
    </dgm:pt>
    <dgm:pt modelId="{5086FA96-FB2F-485D-8778-A09EF640AE27}">
      <dgm:prSet phldrT="[Text]"/>
      <dgm:spPr/>
      <dgm:t>
        <a:bodyPr/>
        <a:lstStyle/>
        <a:p>
          <a:r>
            <a:rPr lang="en-US" dirty="0" smtClean="0"/>
            <a:t>PTC Creo</a:t>
          </a:r>
          <a:endParaRPr lang="en-US" dirty="0"/>
        </a:p>
      </dgm:t>
    </dgm:pt>
    <dgm:pt modelId="{F31EEFFD-1F1E-4B21-ACF6-1B05C7231B36}" type="parTrans" cxnId="{726E23AA-24D8-48C1-B3DA-887402AF0B75}">
      <dgm:prSet/>
      <dgm:spPr/>
      <dgm:t>
        <a:bodyPr/>
        <a:lstStyle/>
        <a:p>
          <a:endParaRPr lang="en-US"/>
        </a:p>
      </dgm:t>
    </dgm:pt>
    <dgm:pt modelId="{E3C6F021-802C-4680-BD9A-2769262F3050}" type="sibTrans" cxnId="{726E23AA-24D8-48C1-B3DA-887402AF0B75}">
      <dgm:prSet/>
      <dgm:spPr/>
      <dgm:t>
        <a:bodyPr/>
        <a:lstStyle/>
        <a:p>
          <a:endParaRPr lang="en-US"/>
        </a:p>
      </dgm:t>
    </dgm:pt>
    <dgm:pt modelId="{C03E0A59-DE2D-4D76-862E-BBD300AB54CF}">
      <dgm:prSet phldrT="[Text]"/>
      <dgm:spPr/>
      <dgm:t>
        <a:bodyPr/>
        <a:lstStyle/>
        <a:p>
          <a:r>
            <a:rPr lang="en-US" dirty="0" smtClean="0"/>
            <a:t>Solid Works</a:t>
          </a:r>
          <a:endParaRPr lang="en-US" dirty="0"/>
        </a:p>
      </dgm:t>
    </dgm:pt>
    <dgm:pt modelId="{78B6EC2C-38F1-4176-A806-1ECEB08A53D6}" type="parTrans" cxnId="{C8FF7815-6D07-4434-9F26-B38F29CC6816}">
      <dgm:prSet/>
      <dgm:spPr/>
      <dgm:t>
        <a:bodyPr/>
        <a:lstStyle/>
        <a:p>
          <a:endParaRPr lang="en-US"/>
        </a:p>
      </dgm:t>
    </dgm:pt>
    <dgm:pt modelId="{C681AEF0-6459-4168-9BA3-F72023393CE1}" type="sibTrans" cxnId="{C8FF7815-6D07-4434-9F26-B38F29CC6816}">
      <dgm:prSet/>
      <dgm:spPr/>
      <dgm:t>
        <a:bodyPr/>
        <a:lstStyle/>
        <a:p>
          <a:endParaRPr lang="en-US"/>
        </a:p>
      </dgm:t>
    </dgm:pt>
    <dgm:pt modelId="{73407B45-A80B-4A09-BC09-2C5D65817358}">
      <dgm:prSet phldrT="[Text]"/>
      <dgm:spPr/>
      <dgm:t>
        <a:bodyPr/>
        <a:lstStyle/>
        <a:p>
          <a:endParaRPr lang="en-US" dirty="0"/>
        </a:p>
      </dgm:t>
    </dgm:pt>
    <dgm:pt modelId="{6F7BB379-6471-4185-AA4D-0B98ACE189A5}" type="parTrans" cxnId="{60548BB5-BC5D-4A97-AB4E-1A53965858CE}">
      <dgm:prSet/>
      <dgm:spPr/>
      <dgm:t>
        <a:bodyPr/>
        <a:lstStyle/>
        <a:p>
          <a:endParaRPr lang="en-US"/>
        </a:p>
      </dgm:t>
    </dgm:pt>
    <dgm:pt modelId="{FC729B17-8031-409A-9468-DE9009DA1C2E}" type="sibTrans" cxnId="{60548BB5-BC5D-4A97-AB4E-1A53965858CE}">
      <dgm:prSet/>
      <dgm:spPr/>
      <dgm:t>
        <a:bodyPr/>
        <a:lstStyle/>
        <a:p>
          <a:endParaRPr lang="en-US"/>
        </a:p>
      </dgm:t>
    </dgm:pt>
    <dgm:pt modelId="{E0DB3DB4-B41A-4EE0-AF4F-37EF4C3B728B}" type="pres">
      <dgm:prSet presAssocID="{1A9720F8-AFFA-42BB-BBB6-089BBADEEFC8}" presName="Name0" presStyleCnt="0">
        <dgm:presLayoutVars>
          <dgm:dir/>
          <dgm:resizeHandles val="exact"/>
        </dgm:presLayoutVars>
      </dgm:prSet>
      <dgm:spPr/>
    </dgm:pt>
    <dgm:pt modelId="{B4597797-3F16-4DDF-B454-C0757F47BAF7}" type="pres">
      <dgm:prSet presAssocID="{26682257-041F-498C-853B-3B4ABE55C3C6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F88B4DC-0202-4424-B725-0AD43943C497}" type="pres">
      <dgm:prSet presAssocID="{701DB601-5FF1-4BEC-A3CF-DDB98849AA29}" presName="sibTrans" presStyleLbl="sibTrans2D1" presStyleIdx="0" presStyleCnt="4"/>
      <dgm:spPr/>
    </dgm:pt>
    <dgm:pt modelId="{9D73CDFF-6357-4D0C-8884-6CB9C1748772}" type="pres">
      <dgm:prSet presAssocID="{701DB601-5FF1-4BEC-A3CF-DDB98849AA29}" presName="connectorText" presStyleLbl="sibTrans2D1" presStyleIdx="0" presStyleCnt="4"/>
      <dgm:spPr/>
    </dgm:pt>
    <dgm:pt modelId="{5D13DD74-529F-4C3E-B71E-73BD01775F46}" type="pres">
      <dgm:prSet presAssocID="{07B8B3ED-63AF-41B2-A9BE-484CE17253D5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3B1299EF-84BB-429B-B3F2-C48EC8ED1D48}" type="pres">
      <dgm:prSet presAssocID="{513408F9-5D73-4BD2-937C-FBC931D0A858}" presName="sibTrans" presStyleLbl="sibTrans2D1" presStyleIdx="1" presStyleCnt="4"/>
      <dgm:spPr/>
    </dgm:pt>
    <dgm:pt modelId="{31171D05-A1CE-49FB-B9D0-C6333DB94FBC}" type="pres">
      <dgm:prSet presAssocID="{513408F9-5D73-4BD2-937C-FBC931D0A858}" presName="connectorText" presStyleLbl="sibTrans2D1" presStyleIdx="1" presStyleCnt="4"/>
      <dgm:spPr/>
    </dgm:pt>
    <dgm:pt modelId="{0DF9AD66-CB5F-42B7-B31E-448D195ECEC3}" type="pres">
      <dgm:prSet presAssocID="{19A618F5-9B39-44FC-9CBA-156A478564AE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42E60BFE-D83D-44C2-A40D-BBAD2D140681}" type="pres">
      <dgm:prSet presAssocID="{D39D4A6E-4CB7-4465-AC75-77DF121180DE}" presName="sibTrans" presStyleLbl="sibTrans2D1" presStyleIdx="2" presStyleCnt="4"/>
      <dgm:spPr/>
    </dgm:pt>
    <dgm:pt modelId="{25F284F0-ED49-44C9-B498-68FF6F2A8CC6}" type="pres">
      <dgm:prSet presAssocID="{D39D4A6E-4CB7-4465-AC75-77DF121180DE}" presName="connectorText" presStyleLbl="sibTrans2D1" presStyleIdx="2" presStyleCnt="4"/>
      <dgm:spPr/>
    </dgm:pt>
    <dgm:pt modelId="{AFACF62E-B10B-418B-8C3B-89A6C5A119F4}" type="pres">
      <dgm:prSet presAssocID="{210D61DF-1AC4-4AFA-965B-E977C5E639E3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59AE002B-F885-4893-A90E-3A097FBE177C}" type="pres">
      <dgm:prSet presAssocID="{77CFC306-D97A-4819-91F9-390CCD29C20B}" presName="sibTrans" presStyleLbl="sibTrans2D1" presStyleIdx="3" presStyleCnt="4"/>
      <dgm:spPr/>
    </dgm:pt>
    <dgm:pt modelId="{A50B9368-C345-46F3-8006-3048066F2871}" type="pres">
      <dgm:prSet presAssocID="{77CFC306-D97A-4819-91F9-390CCD29C20B}" presName="connectorText" presStyleLbl="sibTrans2D1" presStyleIdx="3" presStyleCnt="4"/>
      <dgm:spPr/>
    </dgm:pt>
    <dgm:pt modelId="{19439814-EC85-4BF5-B739-E12D445ADA48}" type="pres">
      <dgm:prSet presAssocID="{CBF90B9E-4393-4ECB-A1D3-63FC5C1B4455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FBC148B1-7324-4B27-9D6D-965D041BB612}" srcId="{26682257-041F-498C-853B-3B4ABE55C3C6}" destId="{847CC36F-482E-4AAA-B4D6-1D38E8BFD2A3}" srcOrd="0" destOrd="0" parTransId="{1771E01F-8FB1-4604-85FA-9374E8702791}" sibTransId="{C55B4A05-BA5C-4F95-AF44-892B35475438}"/>
    <dgm:cxn modelId="{726E23AA-24D8-48C1-B3DA-887402AF0B75}" srcId="{26682257-041F-498C-853B-3B4ABE55C3C6}" destId="{5086FA96-FB2F-485D-8778-A09EF640AE27}" srcOrd="4" destOrd="0" parTransId="{F31EEFFD-1F1E-4B21-ACF6-1B05C7231B36}" sibTransId="{E3C6F021-802C-4680-BD9A-2769262F3050}"/>
    <dgm:cxn modelId="{F062A3CA-EB04-406B-B78A-D7B8990FAB57}" type="presOf" srcId="{73407B45-A80B-4A09-BC09-2C5D65817358}" destId="{B4597797-3F16-4DDF-B454-C0757F47BAF7}" srcOrd="0" destOrd="7" presId="urn:microsoft.com/office/officeart/2005/8/layout/process1"/>
    <dgm:cxn modelId="{8405E666-B1EA-4702-9D9D-C08202D1FD16}" type="presOf" srcId="{CBF90B9E-4393-4ECB-A1D3-63FC5C1B4455}" destId="{19439814-EC85-4BF5-B739-E12D445ADA48}" srcOrd="0" destOrd="0" presId="urn:microsoft.com/office/officeart/2005/8/layout/process1"/>
    <dgm:cxn modelId="{4DB068C6-6AA0-4287-9FF7-7D2434344082}" srcId="{26682257-041F-498C-853B-3B4ABE55C3C6}" destId="{B9E4D725-300D-4993-BD39-0FB5C3C9DA36}" srcOrd="1" destOrd="0" parTransId="{3A06F7E6-9C53-45C8-A1C3-E683D01D7482}" sibTransId="{DB8DDAC5-2FC8-48A5-AF5E-DC75E52EB5D6}"/>
    <dgm:cxn modelId="{3A3326B1-A8F8-4081-AC5B-4151A8FE91CD}" type="presOf" srcId="{D39D4A6E-4CB7-4465-AC75-77DF121180DE}" destId="{25F284F0-ED49-44C9-B498-68FF6F2A8CC6}" srcOrd="1" destOrd="0" presId="urn:microsoft.com/office/officeart/2005/8/layout/process1"/>
    <dgm:cxn modelId="{E675DE95-5A27-4386-90F9-7F965E20F63E}" type="presOf" srcId="{5086FA96-FB2F-485D-8778-A09EF640AE27}" destId="{B4597797-3F16-4DDF-B454-C0757F47BAF7}" srcOrd="0" destOrd="5" presId="urn:microsoft.com/office/officeart/2005/8/layout/process1"/>
    <dgm:cxn modelId="{7EAF4F42-DF6A-4BF5-B588-814994B25AC2}" srcId="{26682257-041F-498C-853B-3B4ABE55C3C6}" destId="{FDA34FD3-C4CB-4A81-A0DC-79197A397B90}" srcOrd="3" destOrd="0" parTransId="{4EE92A1C-B098-42DC-BEF5-1B091B5D5E6E}" sibTransId="{88CB1D5D-2E2F-4A5F-80C6-14EC4D3DA039}"/>
    <dgm:cxn modelId="{1C1B59BE-F4F1-4463-80B1-F527CB4FC59E}" type="presOf" srcId="{77CFC306-D97A-4819-91F9-390CCD29C20B}" destId="{A50B9368-C345-46F3-8006-3048066F2871}" srcOrd="1" destOrd="0" presId="urn:microsoft.com/office/officeart/2005/8/layout/process1"/>
    <dgm:cxn modelId="{2D659005-708C-4200-81EE-A95597652A22}" type="presOf" srcId="{847CC36F-482E-4AAA-B4D6-1D38E8BFD2A3}" destId="{B4597797-3F16-4DDF-B454-C0757F47BAF7}" srcOrd="0" destOrd="1" presId="urn:microsoft.com/office/officeart/2005/8/layout/process1"/>
    <dgm:cxn modelId="{FA8E57D9-F9A3-4004-867E-978EF57C7942}" srcId="{1A9720F8-AFFA-42BB-BBB6-089BBADEEFC8}" destId="{210D61DF-1AC4-4AFA-965B-E977C5E639E3}" srcOrd="3" destOrd="0" parTransId="{6D07F249-BAD5-4A76-B925-11D759BFD7E1}" sibTransId="{77CFC306-D97A-4819-91F9-390CCD29C20B}"/>
    <dgm:cxn modelId="{9C0FCB7A-547D-43C8-9BD8-8540E6F3DD83}" srcId="{1A9720F8-AFFA-42BB-BBB6-089BBADEEFC8}" destId="{19A618F5-9B39-44FC-9CBA-156A478564AE}" srcOrd="2" destOrd="0" parTransId="{658A43F8-9BA6-4641-85E9-BA9AB98B07C3}" sibTransId="{D39D4A6E-4CB7-4465-AC75-77DF121180DE}"/>
    <dgm:cxn modelId="{AC4AAE3F-1491-4495-BE12-0DDAEFF945F7}" type="presOf" srcId="{C03E0A59-DE2D-4D76-862E-BBD300AB54CF}" destId="{B4597797-3F16-4DDF-B454-C0757F47BAF7}" srcOrd="0" destOrd="6" presId="urn:microsoft.com/office/officeart/2005/8/layout/process1"/>
    <dgm:cxn modelId="{67472603-0016-4ACE-9483-E09EA39D4887}" type="presOf" srcId="{719CCEE1-96D0-4247-9728-EA9E07457C6C}" destId="{B4597797-3F16-4DDF-B454-C0757F47BAF7}" srcOrd="0" destOrd="3" presId="urn:microsoft.com/office/officeart/2005/8/layout/process1"/>
    <dgm:cxn modelId="{FE4A9FED-5236-44E6-993D-6BE7D29F4BA7}" type="presOf" srcId="{701DB601-5FF1-4BEC-A3CF-DDB98849AA29}" destId="{0F88B4DC-0202-4424-B725-0AD43943C497}" srcOrd="0" destOrd="0" presId="urn:microsoft.com/office/officeart/2005/8/layout/process1"/>
    <dgm:cxn modelId="{91AD54B9-50A3-4FB2-8518-B9384D3B1319}" type="presOf" srcId="{77CFC306-D97A-4819-91F9-390CCD29C20B}" destId="{59AE002B-F885-4893-A90E-3A097FBE177C}" srcOrd="0" destOrd="0" presId="urn:microsoft.com/office/officeart/2005/8/layout/process1"/>
    <dgm:cxn modelId="{960F5238-BC13-4265-A97E-DD66063693B6}" type="presOf" srcId="{4DEA8DA1-7437-48EC-8CA2-CDE117CCCFB7}" destId="{0DF9AD66-CB5F-42B7-B31E-448D195ECEC3}" srcOrd="0" destOrd="1" presId="urn:microsoft.com/office/officeart/2005/8/layout/process1"/>
    <dgm:cxn modelId="{ABA73319-CF3E-4BDE-961F-F2C18BC2416E}" srcId="{1A9720F8-AFFA-42BB-BBB6-089BBADEEFC8}" destId="{CBF90B9E-4393-4ECB-A1D3-63FC5C1B4455}" srcOrd="4" destOrd="0" parTransId="{68D2B974-6DDF-4CAC-AA10-D1C9D51BFAC3}" sibTransId="{17ED707E-2DA5-42F6-840B-6E25E490160B}"/>
    <dgm:cxn modelId="{934C2E5B-14D5-4182-973D-8D5A5EE8078E}" type="presOf" srcId="{1A9720F8-AFFA-42BB-BBB6-089BBADEEFC8}" destId="{E0DB3DB4-B41A-4EE0-AF4F-37EF4C3B728B}" srcOrd="0" destOrd="0" presId="urn:microsoft.com/office/officeart/2005/8/layout/process1"/>
    <dgm:cxn modelId="{716703F5-2AFE-4675-BAB0-B2624805EB30}" type="presOf" srcId="{210D61DF-1AC4-4AFA-965B-E977C5E639E3}" destId="{AFACF62E-B10B-418B-8C3B-89A6C5A119F4}" srcOrd="0" destOrd="0" presId="urn:microsoft.com/office/officeart/2005/8/layout/process1"/>
    <dgm:cxn modelId="{ED04D77A-F9EC-4632-B173-B304F14F8914}" srcId="{19A618F5-9B39-44FC-9CBA-156A478564AE}" destId="{4DEA8DA1-7437-48EC-8CA2-CDE117CCCFB7}" srcOrd="0" destOrd="0" parTransId="{417E9D3D-0BF4-4901-8DA6-58E3D83CAB04}" sibTransId="{CA6DC707-C847-46ED-B39F-47D26BCC9F3B}"/>
    <dgm:cxn modelId="{60548BB5-BC5D-4A97-AB4E-1A53965858CE}" srcId="{26682257-041F-498C-853B-3B4ABE55C3C6}" destId="{73407B45-A80B-4A09-BC09-2C5D65817358}" srcOrd="6" destOrd="0" parTransId="{6F7BB379-6471-4185-AA4D-0B98ACE189A5}" sibTransId="{FC729B17-8031-409A-9468-DE9009DA1C2E}"/>
    <dgm:cxn modelId="{C0F64C5E-69AA-4DC1-8425-C63160442A59}" srcId="{07B8B3ED-63AF-41B2-A9BE-484CE17253D5}" destId="{A6432024-AF9F-4938-8A09-00D8AB1504EB}" srcOrd="0" destOrd="0" parTransId="{83D2EE59-0D50-4457-A78F-018B9D92BC97}" sibTransId="{F8852C03-2013-4D11-9569-2464A8643275}"/>
    <dgm:cxn modelId="{96A23F8A-149E-4A80-88BB-EFDB535706E3}" type="presOf" srcId="{A6432024-AF9F-4938-8A09-00D8AB1504EB}" destId="{5D13DD74-529F-4C3E-B71E-73BD01775F46}" srcOrd="0" destOrd="1" presId="urn:microsoft.com/office/officeart/2005/8/layout/process1"/>
    <dgm:cxn modelId="{16CE57B2-2A60-4315-ADD4-DC37DFE766F5}" type="presOf" srcId="{D39D4A6E-4CB7-4465-AC75-77DF121180DE}" destId="{42E60BFE-D83D-44C2-A40D-BBAD2D140681}" srcOrd="0" destOrd="0" presId="urn:microsoft.com/office/officeart/2005/8/layout/process1"/>
    <dgm:cxn modelId="{EB16E672-5249-4175-AA6B-156BA9DA775F}" srcId="{1A9720F8-AFFA-42BB-BBB6-089BBADEEFC8}" destId="{07B8B3ED-63AF-41B2-A9BE-484CE17253D5}" srcOrd="1" destOrd="0" parTransId="{E155263C-0F62-4661-97B7-1190E7C32109}" sibTransId="{513408F9-5D73-4BD2-937C-FBC931D0A858}"/>
    <dgm:cxn modelId="{5F1C93AC-8DB3-4731-A82C-C9C6A816F4D8}" type="presOf" srcId="{19A618F5-9B39-44FC-9CBA-156A478564AE}" destId="{0DF9AD66-CB5F-42B7-B31E-448D195ECEC3}" srcOrd="0" destOrd="0" presId="urn:microsoft.com/office/officeart/2005/8/layout/process1"/>
    <dgm:cxn modelId="{4D93F3F8-27A0-4F96-8A07-4E1104468D77}" type="presOf" srcId="{B9E4D725-300D-4993-BD39-0FB5C3C9DA36}" destId="{B4597797-3F16-4DDF-B454-C0757F47BAF7}" srcOrd="0" destOrd="2" presId="urn:microsoft.com/office/officeart/2005/8/layout/process1"/>
    <dgm:cxn modelId="{13E53E3F-C385-451C-B89E-A1EAB28DE62F}" type="presOf" srcId="{07B8B3ED-63AF-41B2-A9BE-484CE17253D5}" destId="{5D13DD74-529F-4C3E-B71E-73BD01775F46}" srcOrd="0" destOrd="0" presId="urn:microsoft.com/office/officeart/2005/8/layout/process1"/>
    <dgm:cxn modelId="{04D36FCF-1DFA-4073-ACAA-FE53F17D1362}" type="presOf" srcId="{513408F9-5D73-4BD2-937C-FBC931D0A858}" destId="{31171D05-A1CE-49FB-B9D0-C6333DB94FBC}" srcOrd="1" destOrd="0" presId="urn:microsoft.com/office/officeart/2005/8/layout/process1"/>
    <dgm:cxn modelId="{DF625F82-AC13-4934-A609-1C29B1B369CA}" type="presOf" srcId="{26682257-041F-498C-853B-3B4ABE55C3C6}" destId="{B4597797-3F16-4DDF-B454-C0757F47BAF7}" srcOrd="0" destOrd="0" presId="urn:microsoft.com/office/officeart/2005/8/layout/process1"/>
    <dgm:cxn modelId="{E02BE862-4CD8-4C9A-88C1-BB04BD682C9A}" type="presOf" srcId="{701DB601-5FF1-4BEC-A3CF-DDB98849AA29}" destId="{9D73CDFF-6357-4D0C-8884-6CB9C1748772}" srcOrd="1" destOrd="0" presId="urn:microsoft.com/office/officeart/2005/8/layout/process1"/>
    <dgm:cxn modelId="{14636718-70AF-4ACE-9880-946743A67B2C}" type="presOf" srcId="{FDA34FD3-C4CB-4A81-A0DC-79197A397B90}" destId="{B4597797-3F16-4DDF-B454-C0757F47BAF7}" srcOrd="0" destOrd="4" presId="urn:microsoft.com/office/officeart/2005/8/layout/process1"/>
    <dgm:cxn modelId="{443CEB16-AA89-416E-B13E-9CD139C14E98}" srcId="{1A9720F8-AFFA-42BB-BBB6-089BBADEEFC8}" destId="{26682257-041F-498C-853B-3B4ABE55C3C6}" srcOrd="0" destOrd="0" parTransId="{11240072-5DCA-4604-AD05-FAA4D2D54240}" sibTransId="{701DB601-5FF1-4BEC-A3CF-DDB98849AA29}"/>
    <dgm:cxn modelId="{C8FF7815-6D07-4434-9F26-B38F29CC6816}" srcId="{26682257-041F-498C-853B-3B4ABE55C3C6}" destId="{C03E0A59-DE2D-4D76-862E-BBD300AB54CF}" srcOrd="5" destOrd="0" parTransId="{78B6EC2C-38F1-4176-A806-1ECEB08A53D6}" sibTransId="{C681AEF0-6459-4168-9BA3-F72023393CE1}"/>
    <dgm:cxn modelId="{4397AB84-034C-4E61-997C-E4F93DBC236B}" srcId="{26682257-041F-498C-853B-3B4ABE55C3C6}" destId="{719CCEE1-96D0-4247-9728-EA9E07457C6C}" srcOrd="2" destOrd="0" parTransId="{61BD27CD-B414-459A-A7AE-34C50639D816}" sibTransId="{9D8E7E76-76F4-4428-93C1-C4382C90034C}"/>
    <dgm:cxn modelId="{9EFCAACA-6AE4-45AA-970D-1713FF680ED2}" type="presOf" srcId="{513408F9-5D73-4BD2-937C-FBC931D0A858}" destId="{3B1299EF-84BB-429B-B3F2-C48EC8ED1D48}" srcOrd="0" destOrd="0" presId="urn:microsoft.com/office/officeart/2005/8/layout/process1"/>
    <dgm:cxn modelId="{97E0D6AF-24C7-476B-9B9F-97B32B63E86C}" type="presParOf" srcId="{E0DB3DB4-B41A-4EE0-AF4F-37EF4C3B728B}" destId="{B4597797-3F16-4DDF-B454-C0757F47BAF7}" srcOrd="0" destOrd="0" presId="urn:microsoft.com/office/officeart/2005/8/layout/process1"/>
    <dgm:cxn modelId="{2DE54185-7F75-4D0E-8796-7AB444BF9C81}" type="presParOf" srcId="{E0DB3DB4-B41A-4EE0-AF4F-37EF4C3B728B}" destId="{0F88B4DC-0202-4424-B725-0AD43943C497}" srcOrd="1" destOrd="0" presId="urn:microsoft.com/office/officeart/2005/8/layout/process1"/>
    <dgm:cxn modelId="{88CF06FB-CD2A-4CE4-A618-0258B4C07C16}" type="presParOf" srcId="{0F88B4DC-0202-4424-B725-0AD43943C497}" destId="{9D73CDFF-6357-4D0C-8884-6CB9C1748772}" srcOrd="0" destOrd="0" presId="urn:microsoft.com/office/officeart/2005/8/layout/process1"/>
    <dgm:cxn modelId="{8D11461A-9597-4AA5-924A-9167BF2AAC12}" type="presParOf" srcId="{E0DB3DB4-B41A-4EE0-AF4F-37EF4C3B728B}" destId="{5D13DD74-529F-4C3E-B71E-73BD01775F46}" srcOrd="2" destOrd="0" presId="urn:microsoft.com/office/officeart/2005/8/layout/process1"/>
    <dgm:cxn modelId="{20782B71-B45E-4EAC-A2E6-66AFDCE64794}" type="presParOf" srcId="{E0DB3DB4-B41A-4EE0-AF4F-37EF4C3B728B}" destId="{3B1299EF-84BB-429B-B3F2-C48EC8ED1D48}" srcOrd="3" destOrd="0" presId="urn:microsoft.com/office/officeart/2005/8/layout/process1"/>
    <dgm:cxn modelId="{6CA5F3DE-B187-413C-8418-8BDD80E182DB}" type="presParOf" srcId="{3B1299EF-84BB-429B-B3F2-C48EC8ED1D48}" destId="{31171D05-A1CE-49FB-B9D0-C6333DB94FBC}" srcOrd="0" destOrd="0" presId="urn:microsoft.com/office/officeart/2005/8/layout/process1"/>
    <dgm:cxn modelId="{C8836F20-038A-46B2-A074-E761E39D03DF}" type="presParOf" srcId="{E0DB3DB4-B41A-4EE0-AF4F-37EF4C3B728B}" destId="{0DF9AD66-CB5F-42B7-B31E-448D195ECEC3}" srcOrd="4" destOrd="0" presId="urn:microsoft.com/office/officeart/2005/8/layout/process1"/>
    <dgm:cxn modelId="{89022D92-F8C9-425F-B436-AD7DD9415704}" type="presParOf" srcId="{E0DB3DB4-B41A-4EE0-AF4F-37EF4C3B728B}" destId="{42E60BFE-D83D-44C2-A40D-BBAD2D140681}" srcOrd="5" destOrd="0" presId="urn:microsoft.com/office/officeart/2005/8/layout/process1"/>
    <dgm:cxn modelId="{4E361D34-4676-4B24-B613-FF5E87EBE499}" type="presParOf" srcId="{42E60BFE-D83D-44C2-A40D-BBAD2D140681}" destId="{25F284F0-ED49-44C9-B498-68FF6F2A8CC6}" srcOrd="0" destOrd="0" presId="urn:microsoft.com/office/officeart/2005/8/layout/process1"/>
    <dgm:cxn modelId="{34B13BB0-73EE-49FF-A735-3D44B2901E16}" type="presParOf" srcId="{E0DB3DB4-B41A-4EE0-AF4F-37EF4C3B728B}" destId="{AFACF62E-B10B-418B-8C3B-89A6C5A119F4}" srcOrd="6" destOrd="0" presId="urn:microsoft.com/office/officeart/2005/8/layout/process1"/>
    <dgm:cxn modelId="{AACCC56C-16BD-4A07-A68B-E3BC006923F3}" type="presParOf" srcId="{E0DB3DB4-B41A-4EE0-AF4F-37EF4C3B728B}" destId="{59AE002B-F885-4893-A90E-3A097FBE177C}" srcOrd="7" destOrd="0" presId="urn:microsoft.com/office/officeart/2005/8/layout/process1"/>
    <dgm:cxn modelId="{ED64651D-31EE-4005-8E3B-DFFB2AA5CD2A}" type="presParOf" srcId="{59AE002B-F885-4893-A90E-3A097FBE177C}" destId="{A50B9368-C345-46F3-8006-3048066F2871}" srcOrd="0" destOrd="0" presId="urn:microsoft.com/office/officeart/2005/8/layout/process1"/>
    <dgm:cxn modelId="{587770DE-E96C-4B75-848D-F45134B17C95}" type="presParOf" srcId="{E0DB3DB4-B41A-4EE0-AF4F-37EF4C3B728B}" destId="{19439814-EC85-4BF5-B739-E12D445ADA4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97797-3F16-4DDF-B454-C0757F47BAF7}">
      <dsp:nvSpPr>
        <dsp:cNvPr id="0" name=""/>
        <dsp:cNvSpPr/>
      </dsp:nvSpPr>
      <dsp:spPr>
        <a:xfrm>
          <a:off x="4946" y="782485"/>
          <a:ext cx="1533565" cy="2084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CAD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OpenSCAD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Blender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Sketch Up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Autodesk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PTC Creo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Solid Works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4946" y="782485"/>
        <a:ext cx="1533565" cy="2084690"/>
      </dsp:txXfrm>
    </dsp:sp>
    <dsp:sp modelId="{0F88B4DC-0202-4424-B725-0AD43943C497}">
      <dsp:nvSpPr>
        <dsp:cNvPr id="0" name=""/>
        <dsp:cNvSpPr/>
      </dsp:nvSpPr>
      <dsp:spPr>
        <a:xfrm>
          <a:off x="1691868" y="1634668"/>
          <a:ext cx="325115" cy="380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91868" y="1710733"/>
        <a:ext cx="227581" cy="228194"/>
      </dsp:txXfrm>
    </dsp:sp>
    <dsp:sp modelId="{5D13DD74-529F-4C3E-B71E-73BD01775F46}">
      <dsp:nvSpPr>
        <dsp:cNvPr id="0" name=""/>
        <dsp:cNvSpPr/>
      </dsp:nvSpPr>
      <dsp:spPr>
        <a:xfrm>
          <a:off x="2151938" y="782485"/>
          <a:ext cx="1533565" cy="2084690"/>
        </a:xfrm>
        <a:prstGeom prst="rect">
          <a:avLst/>
        </a:prstGeom>
        <a:solidFill>
          <a:schemeClr val="accent5">
            <a:hueOff val="-501234"/>
            <a:satOff val="276"/>
            <a:lumOff val="132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Slice Engine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/>
        </a:p>
      </dsp:txBody>
      <dsp:txXfrm>
        <a:off x="2151938" y="782485"/>
        <a:ext cx="1533565" cy="2084690"/>
      </dsp:txXfrm>
    </dsp:sp>
    <dsp:sp modelId="{3B1299EF-84BB-429B-B3F2-C48EC8ED1D48}">
      <dsp:nvSpPr>
        <dsp:cNvPr id="0" name=""/>
        <dsp:cNvSpPr/>
      </dsp:nvSpPr>
      <dsp:spPr>
        <a:xfrm>
          <a:off x="3838860" y="1634668"/>
          <a:ext cx="325115" cy="380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68312"/>
            <a:satOff val="367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838860" y="1710733"/>
        <a:ext cx="227581" cy="228194"/>
      </dsp:txXfrm>
    </dsp:sp>
    <dsp:sp modelId="{0DF9AD66-CB5F-42B7-B31E-448D195ECEC3}">
      <dsp:nvSpPr>
        <dsp:cNvPr id="0" name=""/>
        <dsp:cNvSpPr/>
      </dsp:nvSpPr>
      <dsp:spPr>
        <a:xfrm>
          <a:off x="4298929" y="782485"/>
          <a:ext cx="1533565" cy="2084690"/>
        </a:xfrm>
        <a:prstGeom prst="rect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Print Driver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4298929" y="782485"/>
        <a:ext cx="1533565" cy="2084690"/>
      </dsp:txXfrm>
    </dsp:sp>
    <dsp:sp modelId="{42E60BFE-D83D-44C2-A40D-BBAD2D140681}">
      <dsp:nvSpPr>
        <dsp:cNvPr id="0" name=""/>
        <dsp:cNvSpPr/>
      </dsp:nvSpPr>
      <dsp:spPr>
        <a:xfrm>
          <a:off x="5985851" y="1634668"/>
          <a:ext cx="325115" cy="380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336625"/>
            <a:satOff val="735"/>
            <a:lumOff val="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985851" y="1710733"/>
        <a:ext cx="227581" cy="228194"/>
      </dsp:txXfrm>
    </dsp:sp>
    <dsp:sp modelId="{AFACF62E-B10B-418B-8C3B-89A6C5A119F4}">
      <dsp:nvSpPr>
        <dsp:cNvPr id="0" name=""/>
        <dsp:cNvSpPr/>
      </dsp:nvSpPr>
      <dsp:spPr>
        <a:xfrm>
          <a:off x="6445921" y="782485"/>
          <a:ext cx="1533565" cy="2084690"/>
        </a:xfrm>
        <a:prstGeom prst="rect">
          <a:avLst/>
        </a:prstGeom>
        <a:solidFill>
          <a:schemeClr val="accent5">
            <a:hueOff val="-1503703"/>
            <a:satOff val="827"/>
            <a:lumOff val="397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Firmware</a:t>
          </a:r>
          <a:endParaRPr lang="en-US" sz="1800" kern="1200" dirty="0"/>
        </a:p>
      </dsp:txBody>
      <dsp:txXfrm>
        <a:off x="6445921" y="782485"/>
        <a:ext cx="1533565" cy="2084690"/>
      </dsp:txXfrm>
    </dsp:sp>
    <dsp:sp modelId="{59AE002B-F885-4893-A90E-3A097FBE177C}">
      <dsp:nvSpPr>
        <dsp:cNvPr id="0" name=""/>
        <dsp:cNvSpPr/>
      </dsp:nvSpPr>
      <dsp:spPr>
        <a:xfrm>
          <a:off x="8132843" y="1634668"/>
          <a:ext cx="325115" cy="380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132843" y="1710733"/>
        <a:ext cx="227581" cy="228194"/>
      </dsp:txXfrm>
    </dsp:sp>
    <dsp:sp modelId="{19439814-EC85-4BF5-B739-E12D445ADA48}">
      <dsp:nvSpPr>
        <dsp:cNvPr id="0" name=""/>
        <dsp:cNvSpPr/>
      </dsp:nvSpPr>
      <dsp:spPr>
        <a:xfrm>
          <a:off x="8592912" y="782485"/>
          <a:ext cx="1533565" cy="2084690"/>
        </a:xfrm>
        <a:prstGeom prst="rect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Printer</a:t>
          </a:r>
          <a:endParaRPr lang="en-US" sz="1800" kern="1200" dirty="0"/>
        </a:p>
      </dsp:txBody>
      <dsp:txXfrm>
        <a:off x="8592912" y="782485"/>
        <a:ext cx="1533565" cy="2084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9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7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8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E2779-886C-4B1E-A79E-46E2C96156B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os.info/en" TargetMode="External"/><Relationship Id="rId2" Type="http://schemas.openxmlformats.org/officeDocument/2006/relationships/hyperlink" Target="roguehacklab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 smtClean="0"/>
              <a:t>Home Manufacturing</a:t>
            </a:r>
          </a:p>
        </p:txBody>
      </p:sp>
    </p:spTree>
    <p:extLst>
      <p:ext uri="{BB962C8B-B14F-4D97-AF65-F5344CB8AC3E}">
        <p14:creationId xmlns:p14="http://schemas.microsoft.com/office/powerpoint/2010/main" val="9315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chain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51605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4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robotic</a:t>
            </a:r>
            <a:r>
              <a:rPr lang="en-US" baseline="0" dirty="0" smtClean="0"/>
              <a:t>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methods being</a:t>
            </a:r>
            <a:r>
              <a:rPr lang="en-US" baseline="0" dirty="0" smtClean="0"/>
              <a:t> developed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Rogue Hack Lab – </a:t>
            </a:r>
            <a:r>
              <a:rPr lang="en-US" dirty="0" smtClean="0">
                <a:hlinkClick r:id="rId2" action="ppaction://hlinkfile"/>
              </a:rPr>
              <a:t>roguehacklab.com</a:t>
            </a:r>
            <a:endParaRPr lang="en-US" dirty="0" smtClean="0"/>
          </a:p>
          <a:p>
            <a:r>
              <a:rPr lang="en-US" dirty="0" err="1" smtClean="0"/>
              <a:t>eos</a:t>
            </a:r>
            <a:r>
              <a:rPr lang="en-US" dirty="0" smtClean="0"/>
              <a:t> e-Manufacturing Solutions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www.eos.info/en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long it’s been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Diy</a:t>
            </a:r>
            <a:r>
              <a:rPr lang="en-US" dirty="0" smtClean="0"/>
              <a:t> /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93</TotalTime>
  <Words>65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3D Printing</vt:lpstr>
      <vt:lpstr>What it is</vt:lpstr>
      <vt:lpstr>how it works</vt:lpstr>
      <vt:lpstr>How long it’s been around</vt:lpstr>
      <vt:lpstr>Different methods</vt:lpstr>
      <vt:lpstr>Advantages</vt:lpstr>
      <vt:lpstr>Disadvantages</vt:lpstr>
      <vt:lpstr>Diy / open source</vt:lpstr>
      <vt:lpstr>Reprap</vt:lpstr>
      <vt:lpstr>Software chain</vt:lpstr>
      <vt:lpstr>Different types of robotic solutions</vt:lpstr>
      <vt:lpstr>Different methods being developed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</dc:title>
  <dc:creator>KEVIN CONNER</dc:creator>
  <cp:lastModifiedBy>KEVIN CONNER</cp:lastModifiedBy>
  <cp:revision>4</cp:revision>
  <dcterms:created xsi:type="dcterms:W3CDTF">2013-08-17T02:32:29Z</dcterms:created>
  <dcterms:modified xsi:type="dcterms:W3CDTF">2013-08-17T05:08:51Z</dcterms:modified>
</cp:coreProperties>
</file>