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6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6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1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1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86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3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gif"/><Relationship Id="rId7" Type="http://schemas.openxmlformats.org/officeDocument/2006/relationships/image" Target="../media/image1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38BC46-ECC1-4E7D-A073-153ECDEC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7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PROJET DE SMA : XCSM </a:t>
            </a:r>
            <a:endParaRPr lang="fr-F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354E74-11A4-4C75-B641-5C6B8023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05" y="76619"/>
            <a:ext cx="407619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283335"/>
            <a:ext cx="10071279" cy="573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9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Parsage d’un cours PDF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958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8" y="283335"/>
            <a:ext cx="10148552" cy="589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4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Structuration d’un cours passé en entrée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2087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0" y="421783"/>
            <a:ext cx="10264461" cy="584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49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Notifications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0694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7" y="579550"/>
            <a:ext cx="10071279" cy="56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3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</a:t>
            </a:r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Outils utilisés (1/3)</a:t>
            </a:r>
            <a:endParaRPr lang="fr-FR" sz="3000" dirty="0"/>
          </a:p>
        </p:txBody>
      </p:sp>
      <p:pic>
        <p:nvPicPr>
          <p:cNvPr id="6146" name="Picture 2" descr="C:\Users\user\Downloads\Compressed\xcsm\xcsm\logos\moodle.ai-conve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77" y="4554807"/>
            <a:ext cx="1222956" cy="12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ownloads\Compressed\xcsm\xcsm\logos\bootstra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43" y="3064326"/>
            <a:ext cx="1595683" cy="8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ownloads\Compressed\xcsm\xcsm\logos\illu_tout-sur-le-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1" y="3104072"/>
            <a:ext cx="1043224" cy="7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ownloads\Compressed\xcsm\xcsm\logos\inde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74" y="4486906"/>
            <a:ext cx="1874804" cy="108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user\Downloads\Compressed\xcsm\xcsm\logos\materializ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087" y="4813116"/>
            <a:ext cx="1236091" cy="7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user\Downloads\Compressed\xcsm\xcsm\logos\laravel-5.4-blog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49" y="3104072"/>
            <a:ext cx="980441" cy="82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user\Downloads\Compressed\xcsm\xcsm\logos\logo-cs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145" y="3064326"/>
            <a:ext cx="854685" cy="8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user\Downloads\Compressed\xcsm\xcsm\logos\main-qimg-fae127a58a86bb853f1f9cbab4a91c7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26" y="4462100"/>
            <a:ext cx="1041271" cy="11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1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</a:t>
            </a:r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Outils utilisés (2/3)</a:t>
            </a:r>
            <a:endParaRPr lang="fr-FR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DocX4J:</a:t>
            </a:r>
            <a:r>
              <a:rPr lang="fr-FR" sz="2600" dirty="0" smtClean="0"/>
              <a:t> C’est une bibliothèque Java permettant la manipulation des fichiers du type docX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Java SE</a:t>
            </a:r>
            <a:r>
              <a:rPr lang="fr-FR" sz="2600" dirty="0" smtClean="0"/>
              <a:t> (Java </a:t>
            </a:r>
            <a:r>
              <a:rPr lang="en-US" sz="2600" dirty="0" smtClean="0"/>
              <a:t>Standart</a:t>
            </a:r>
            <a:r>
              <a:rPr lang="fr-FR" sz="2600" dirty="0" smtClean="0"/>
              <a:t> Edition)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Laravel :</a:t>
            </a:r>
            <a:r>
              <a:rPr lang="fr-FR" sz="2600" dirty="0" smtClean="0"/>
              <a:t> C’est un Framework PHP facilitant la création des applications dans ce langage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PHP</a:t>
            </a:r>
            <a:endParaRPr lang="fr-FR" sz="26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JavaScript</a:t>
            </a:r>
            <a:endParaRPr lang="fr-FR" sz="2600" b="1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414275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</a:t>
            </a:r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Outils utilisés (3/3)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BootStrap: </a:t>
            </a:r>
            <a:r>
              <a:rPr lang="fr-FR" sz="2800" dirty="0" smtClean="0"/>
              <a:t>Framework CSS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Materialize CSS:</a:t>
            </a:r>
            <a:r>
              <a:rPr lang="fr-FR" sz="2800" dirty="0" smtClean="0"/>
              <a:t> autre Framework CSS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PdfBox:</a:t>
            </a:r>
            <a:r>
              <a:rPr lang="fr-FR" sz="2800" dirty="0" smtClean="0"/>
              <a:t> Bibliothèque Java permettant de gérer les fichiers PDF 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Moodle:</a:t>
            </a:r>
            <a:r>
              <a:rPr lang="fr-FR" sz="2800" dirty="0" smtClean="0"/>
              <a:t> Plateforme utilisée pour la gestion des contenus éducatifs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3746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A9EC9-6132-4D83-9722-2C8BFFB2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MEMBRES DU GROUPE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33262-19F1-4E10-AC94-23012508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8" y="1845734"/>
            <a:ext cx="994973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KOUAYEP PATERNE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NOUPELAH VLADIMIR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NYASSA PASCAL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TANWI NKIAMBOH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TCHUITSE MADINA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863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53D41-3210-44EF-A78B-10658C06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13E60-F6FD-4A5C-AC62-17A015E7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DESCRIPTION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Organiser les documents en leur offrant une structure pédagogique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Réduire les risques de surcharge cognitive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Faciliter la publication des contenus en ligne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garantir la réutilisation des notions lors de la composition de                   nouveaux cours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Réduire le flux des bandes passantes lors des formations à distance</a:t>
            </a:r>
          </a:p>
        </p:txBody>
      </p:sp>
    </p:spTree>
    <p:extLst>
      <p:ext uri="{BB962C8B-B14F-4D97-AF65-F5344CB8AC3E}">
        <p14:creationId xmlns:p14="http://schemas.microsoft.com/office/powerpoint/2010/main" val="27633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EXIGENCES FONCTIONNELLES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Charger un cours au format PDF ou DOCX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Le structurer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Naviguer dans un cours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Lister les cours disponibles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Notifier les utilisateurs de la présence de nouveaux cours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61897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fr-FR" sz="3200" dirty="0"/>
              <a:t>DIAGRAMME DE CAS D’UTILISATION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86122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7" descr="C:\Users\madina\Desktop\livrables\cas d'utilisation.png">
            <a:extLst>
              <a:ext uri="{FF2B5EF4-FFF2-40B4-BE49-F238E27FC236}">
                <a16:creationId xmlns:a16="http://schemas.microsoft.com/office/drawing/2014/main" xmlns="" id="{1B1D8495-E142-437A-B635-CF44AD8109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6" y="212035"/>
            <a:ext cx="10045148" cy="6109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55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DIAGRAMME DE CLASSE</a:t>
            </a:r>
            <a:endParaRPr lang="fr-FR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Vue (accueil, page de cours, page des notifications)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Le Parseur</a:t>
            </a:r>
            <a:r>
              <a:rPr lang="fr-FR" sz="2600" dirty="0" smtClean="0"/>
              <a:t> 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Eléments du cours (cours, parties, chapitres, paragraphes, notions)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Notification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3621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476518"/>
            <a:ext cx="10058400" cy="53925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5" y="360608"/>
            <a:ext cx="10058400" cy="595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31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Consultation d’un cours déjà structuré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65515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320</Words>
  <Application>Microsoft Office PowerPoint</Application>
  <PresentationFormat>Personnalisé</PresentationFormat>
  <Paragraphs>65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Retrospect</vt:lpstr>
      <vt:lpstr>Présentation PowerPoint</vt:lpstr>
      <vt:lpstr>MEMBRES DU GROUPE</vt:lpstr>
      <vt:lpstr>ANALYSE DU PROBLEME</vt:lpstr>
      <vt:lpstr>ANALYSE DU PROBLEME</vt:lpstr>
      <vt:lpstr>ANALYSE DU PROBLEME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III. IMPLEMENTATION</vt:lpstr>
      <vt:lpstr>III. IMPLEMENTATION</vt:lpstr>
      <vt:lpstr>III.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paterne kouayep</dc:creator>
  <cp:lastModifiedBy>user</cp:lastModifiedBy>
  <cp:revision>38</cp:revision>
  <dcterms:created xsi:type="dcterms:W3CDTF">2018-06-15T11:20:54Z</dcterms:created>
  <dcterms:modified xsi:type="dcterms:W3CDTF">2018-06-15T12:30:01Z</dcterms:modified>
</cp:coreProperties>
</file>