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1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06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1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1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86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3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0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83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E353F5-887B-49F3-9E68-0CA105C37888}" type="datetimeFigureOut">
              <a:rPr lang="fr-FR" smtClean="0"/>
              <a:t>15/06/2018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9A9F96-1B3D-4C77-92AC-204B3AF2FC8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gif"/><Relationship Id="rId7" Type="http://schemas.openxmlformats.org/officeDocument/2006/relationships/image" Target="../media/image1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38BC46-ECC1-4E7D-A073-153ECDECA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7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PROJET DE SMA : XCSM </a:t>
            </a:r>
            <a:endParaRPr lang="fr-FR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354E74-11A4-4C75-B641-5C6B8023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05" y="76619"/>
            <a:ext cx="4076190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283335"/>
            <a:ext cx="10071279" cy="573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9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Parsage d’un cours PDF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958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68" y="283335"/>
            <a:ext cx="10148552" cy="589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4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Structuration d’un cours passé en entrée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2087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0" y="421783"/>
            <a:ext cx="10264461" cy="584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49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Notifications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0694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579550"/>
            <a:ext cx="10071279" cy="56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3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Outils utilisés (1/3)</a:t>
            </a:r>
            <a:endParaRPr lang="fr-FR" sz="3000" dirty="0"/>
          </a:p>
        </p:txBody>
      </p:sp>
      <p:pic>
        <p:nvPicPr>
          <p:cNvPr id="6146" name="Picture 2" descr="C:\Users\user\Downloads\Compressed\xcsm\xcsm\logos\moodle.ai-co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97" y="4487930"/>
            <a:ext cx="1222956" cy="122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ownloads\Compressed\xcsm\xcsm\logos\bootstra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32" y="3064326"/>
            <a:ext cx="1595683" cy="86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user\Downloads\Compressed\xcsm\xcsm\logos\illu_tout-sur-le-java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33" y="3184012"/>
            <a:ext cx="1043224" cy="7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user\Downloads\Compressed\xcsm\xcsm\logos\inde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43" y="4432702"/>
            <a:ext cx="1874804" cy="108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user\Downloads\Compressed\xcsm\xcsm\logos\materializ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7" y="4789215"/>
            <a:ext cx="1236091" cy="7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user\Downloads\Compressed\xcsm\xcsm\logos\laravel-5.4-blog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59" y="3064326"/>
            <a:ext cx="980441" cy="82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user\Downloads\Compressed\xcsm\xcsm\logos\logo-cs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33" y="3064326"/>
            <a:ext cx="854685" cy="8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user\Downloads\Compressed\xcsm\xcsm\logos\main-qimg-fae127a58a86bb853f1f9cbab4a91c7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97" y="2778430"/>
            <a:ext cx="1041271" cy="11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1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Outils utilisés (2/3)</a:t>
            </a:r>
            <a:endParaRPr lang="fr-FR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DocX4J:</a:t>
            </a:r>
            <a:r>
              <a:rPr lang="fr-FR" sz="2600" dirty="0" smtClean="0"/>
              <a:t> C’est une bibliothèque Java permettant la manipulation des fichiers du type docX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Java SE</a:t>
            </a:r>
            <a:r>
              <a:rPr lang="fr-FR" sz="2600" dirty="0" smtClean="0"/>
              <a:t> (Java </a:t>
            </a:r>
            <a:r>
              <a:rPr lang="en-US" sz="2600" dirty="0" smtClean="0"/>
              <a:t>Standart</a:t>
            </a:r>
            <a:r>
              <a:rPr lang="fr-FR" sz="2600" dirty="0" smtClean="0"/>
              <a:t> Edition)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Laravel :</a:t>
            </a:r>
            <a:r>
              <a:rPr lang="fr-FR" sz="2600" dirty="0" smtClean="0"/>
              <a:t> C’est un Framework PHP facilitant la création des applications dans ce langage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PHP</a:t>
            </a:r>
            <a:endParaRPr lang="fr-FR" sz="2600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b="1" dirty="0" smtClean="0"/>
              <a:t>JavaScript</a:t>
            </a:r>
            <a:endParaRPr lang="fr-FR" sz="2600" b="1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414275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Outils utilisés (3/3)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BootStrap: </a:t>
            </a:r>
            <a:r>
              <a:rPr lang="fr-FR" sz="2800" dirty="0" smtClean="0"/>
              <a:t>Framework CSS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Materialize CSS:</a:t>
            </a:r>
            <a:r>
              <a:rPr lang="fr-FR" sz="2800" dirty="0" smtClean="0"/>
              <a:t> autre Framework CSS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PdfBox:</a:t>
            </a:r>
            <a:r>
              <a:rPr lang="fr-FR" sz="2800" dirty="0" smtClean="0"/>
              <a:t> Bibliothèque Java permettant de gérer les fichiers PDF 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2800" b="1" dirty="0" smtClean="0"/>
              <a:t>Moodle:</a:t>
            </a:r>
            <a:r>
              <a:rPr lang="fr-FR" sz="2800" dirty="0" smtClean="0"/>
              <a:t> Plateforme utilisée pour la gestion des contenus éducatifs</a:t>
            </a:r>
            <a:endParaRPr lang="fr-FR" sz="28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3746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A9EC9-6132-4D83-9722-2C8BFFB2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MEMBRES DU GROUPE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033262-19F1-4E10-AC94-23012508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8" y="1845734"/>
            <a:ext cx="994973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KOUAYEP PATERNE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NOUPELAH VLADIMIR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NYASSA PASCAL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TANWI NKIAMBOH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 TCHUITSE MADINA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86330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 </a:t>
            </a:r>
            <a:r>
              <a:rPr lang="fr-FR" sz="3600" dirty="0" smtClean="0"/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3200" dirty="0"/>
              <a:t> </a:t>
            </a:r>
            <a:r>
              <a:rPr lang="fr-FR" sz="3200" dirty="0" smtClean="0"/>
              <a:t>Connexion et Inscription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0343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6" y="923657"/>
            <a:ext cx="6330905" cy="51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2" y="923657"/>
            <a:ext cx="4958366" cy="51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93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 </a:t>
            </a:r>
            <a:r>
              <a:rPr lang="fr-FR" sz="3600" dirty="0" smtClean="0"/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3200" dirty="0"/>
              <a:t> </a:t>
            </a:r>
            <a:r>
              <a:rPr lang="fr-FR" sz="3200" dirty="0" smtClean="0"/>
              <a:t>Page d’Accueil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10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15153"/>
            <a:ext cx="11793072" cy="599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31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III.	IMPLEMENTATION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600" dirty="0"/>
              <a:t> </a:t>
            </a:r>
            <a:r>
              <a:rPr lang="fr-FR" sz="3600" dirty="0" smtClean="0"/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3200" dirty="0"/>
              <a:t> </a:t>
            </a:r>
            <a:r>
              <a:rPr lang="fr-FR" sz="3200" dirty="0" smtClean="0"/>
              <a:t>Page des Notifications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9730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5" y="341492"/>
            <a:ext cx="11461749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31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IV.	DEPLOIEMENT ET UTILISATION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1228"/>
            <a:ext cx="10058400" cy="3447866"/>
          </a:xfrm>
        </p:spPr>
        <p:txBody>
          <a:bodyPr>
            <a:normAutofit/>
          </a:bodyPr>
          <a:lstStyle/>
          <a:p>
            <a:pPr lvl="1"/>
            <a:r>
              <a:rPr lang="fr-FR" sz="2800" dirty="0" smtClean="0"/>
              <a:t>Allumer le serveur de laravel: </a:t>
            </a:r>
            <a:r>
              <a:rPr lang="fr-FR" sz="2800" i="1" dirty="0" smtClean="0"/>
              <a:t>php artisan serve</a:t>
            </a:r>
          </a:p>
          <a:p>
            <a:pPr lvl="1"/>
            <a:r>
              <a:rPr lang="fr-FR" sz="2800" i="1" dirty="0" smtClean="0"/>
              <a:t> </a:t>
            </a:r>
            <a:r>
              <a:rPr lang="fr-FR" sz="2800" dirty="0" smtClean="0"/>
              <a:t>Créer une base de donnée nommée </a:t>
            </a:r>
            <a:r>
              <a:rPr lang="fr-FR" sz="2800" i="1" dirty="0" smtClean="0"/>
              <a:t>multiauth sous mySQL</a:t>
            </a:r>
          </a:p>
          <a:p>
            <a:pPr lvl="1"/>
            <a:r>
              <a:rPr lang="fr-FR" sz="2800" i="1" dirty="0"/>
              <a:t> </a:t>
            </a:r>
            <a:r>
              <a:rPr lang="fr-FR" sz="2800" dirty="0" smtClean="0"/>
              <a:t>Faire la migration des données: </a:t>
            </a:r>
            <a:r>
              <a:rPr lang="fr-FR" sz="2800" i="1" dirty="0" smtClean="0"/>
              <a:t>php artisan migrate</a:t>
            </a:r>
          </a:p>
          <a:p>
            <a:pPr lvl="1"/>
            <a:r>
              <a:rPr lang="fr-FR" sz="2800" i="1" dirty="0"/>
              <a:t> </a:t>
            </a:r>
            <a:r>
              <a:rPr lang="fr-FR" sz="2800" dirty="0" smtClean="0"/>
              <a:t>Lancer la plateforme grâce à l’adresse </a:t>
            </a:r>
            <a:r>
              <a:rPr lang="fr-FR" sz="2800" i="1" dirty="0" smtClean="0"/>
              <a:t>localhost:8000</a:t>
            </a:r>
            <a:endParaRPr lang="fr-FR" sz="3200" dirty="0"/>
          </a:p>
          <a:p>
            <a:pPr marL="201168" lvl="1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64533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V.	LES AGENTS (</a:t>
            </a:r>
            <a:r>
              <a:rPr lang="fr-FR" dirty="0" smtClean="0"/>
              <a:t>1/3)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791571" y="2593074"/>
            <a:ext cx="10836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Un agent  qui reconnait automatiquement les extensions des fichiers passés en entrée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Un agent qui va lancer un compte à rebours lorsque un étudiant parcoure une notion et suggère les notions en 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relation avec la dite notion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 Un agent qui envoie automatiquement les notifications lorsqu’un cours est disponible dans la plateforme</a:t>
            </a:r>
          </a:p>
          <a:p>
            <a:pPr>
              <a:lnSpc>
                <a:spcPct val="200000"/>
              </a:lnSpc>
            </a:pPr>
            <a:endParaRPr lang="fr-FR" dirty="0"/>
          </a:p>
          <a:p>
            <a:pPr>
              <a:lnSpc>
                <a:spcPct val="200000"/>
              </a:lnSpc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02390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V.	LES AGENTS </a:t>
            </a:r>
            <a:r>
              <a:rPr lang="fr-FR" dirty="0" smtClean="0"/>
              <a:t>(2/3)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95" y="2034862"/>
            <a:ext cx="5562600" cy="426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87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 smtClean="0"/>
              <a:t>V.	LES AGENTS </a:t>
            </a:r>
            <a:r>
              <a:rPr lang="fr-FR" dirty="0" smtClean="0"/>
              <a:t>(3/3)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06" y="1880315"/>
            <a:ext cx="6310648" cy="4275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53D41-3210-44EF-A78B-10658C06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13E60-F6FD-4A5C-AC62-17A015E7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DESCRIPTION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Organiser les documents en leur offrant une structure pédagogique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Réduire les risques de surcharge cognitive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Faciliter la publication des contenus en ligne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garantir la réutilisation des notions lors de la composition de                   nouveaux 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Réduire le flux des bandes passantes lors des formations à distance</a:t>
            </a:r>
          </a:p>
        </p:txBody>
      </p:sp>
    </p:spTree>
    <p:extLst>
      <p:ext uri="{BB962C8B-B14F-4D97-AF65-F5344CB8AC3E}">
        <p14:creationId xmlns:p14="http://schemas.microsoft.com/office/powerpoint/2010/main" val="27633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6122"/>
            <a:ext cx="10058400" cy="360297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EXIGENCES FONCTIONNELLES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Charger un cours au format PDF ou DOCX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Le structurer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Naviguer dans un 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Lister les cours disponibles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Notifier par mail </a:t>
            </a:r>
            <a:r>
              <a:rPr lang="fr-FR" sz="2600" dirty="0"/>
              <a:t>les utilisateurs de la présence de nouveaux </a:t>
            </a:r>
            <a:r>
              <a:rPr lang="fr-FR" sz="2600" dirty="0" smtClean="0"/>
              <a:t>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Supprimer un cours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Accéder à moodle 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61897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fr-FR" dirty="0"/>
              <a:t>ANALYSE DU PROBLEME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fr-FR" sz="3200" dirty="0"/>
              <a:t>DIAGRAMME DE CAS D’UTILISATION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86122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7" descr="C:\Users\madina\Desktop\livrables\cas d'utilisation.png">
            <a:extLst>
              <a:ext uri="{FF2B5EF4-FFF2-40B4-BE49-F238E27FC236}">
                <a16:creationId xmlns:a16="http://schemas.microsoft.com/office/drawing/2014/main" xmlns="" id="{1B1D8495-E142-437A-B635-CF44AD8109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6" y="212035"/>
            <a:ext cx="10045148" cy="610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55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000" dirty="0"/>
              <a:t> </a:t>
            </a:r>
            <a:r>
              <a:rPr lang="fr-FR" sz="3000" dirty="0" smtClean="0"/>
              <a:t>DIAGRAMME DE CLASSE</a:t>
            </a:r>
            <a:endParaRPr lang="fr-FR" sz="3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Vue (accueil, page de cours, page des notifications)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Le Parseur 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Eléments du cours (cours, parties, chapitres, paragraphes, notions)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600" dirty="0"/>
              <a:t> </a:t>
            </a:r>
            <a:r>
              <a:rPr lang="fr-FR" sz="2600" dirty="0" smtClean="0"/>
              <a:t>Notification</a:t>
            </a:r>
            <a:endParaRPr lang="fr-FR" sz="26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23621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476518"/>
            <a:ext cx="10058400" cy="53925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360608"/>
            <a:ext cx="10058400" cy="595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31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806BFC3-CBC3-4A9C-82A5-F5072272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II.    </a:t>
            </a:r>
            <a:r>
              <a:rPr lang="fr-FR" dirty="0" smtClean="0"/>
              <a:t>CONCEPTION D’UNE SOLUTION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D2C1231-114E-45E1-AC92-091A8D5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166"/>
            <a:ext cx="10058400" cy="300077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 </a:t>
            </a:r>
            <a:r>
              <a:rPr lang="fr-FR" sz="3200" dirty="0" smtClean="0"/>
              <a:t>DIAGRAMME DE SEQUENCE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1">
              <a:buFont typeface="Arial" panose="020B0604020202020204" pitchFamily="34" charset="0"/>
              <a:buChar char="•"/>
            </a:pP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sz="2800" dirty="0"/>
              <a:t> </a:t>
            </a:r>
            <a:r>
              <a:rPr lang="fr-FR" sz="3200" dirty="0" smtClean="0"/>
              <a:t>Consultation d’un cours déjà structuré</a:t>
            </a:r>
            <a:endParaRPr lang="fr-FR" sz="3200" dirty="0"/>
          </a:p>
          <a:p>
            <a:pPr lvl="2">
              <a:buFont typeface="Courier New" panose="02070309020205020404" pitchFamily="49" charset="0"/>
              <a:buChar char="o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65515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450</Words>
  <Application>Microsoft Office PowerPoint</Application>
  <PresentationFormat>Grand écran</PresentationFormat>
  <Paragraphs>94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Retrospect</vt:lpstr>
      <vt:lpstr>Présentation PowerPoint</vt:lpstr>
      <vt:lpstr>MEMBRES DU GROUPE</vt:lpstr>
      <vt:lpstr>ANALYSE DU PROBLEME</vt:lpstr>
      <vt:lpstr>ANALYSE DU PROBLEME</vt:lpstr>
      <vt:lpstr>ANALYSE DU PROBLEME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II.    CONCEPTION D’UNE SOLUTION</vt:lpstr>
      <vt:lpstr>Présentation PowerPoint</vt:lpstr>
      <vt:lpstr>III. IMPLEMENTATION</vt:lpstr>
      <vt:lpstr>III. IMPLEMENTATION</vt:lpstr>
      <vt:lpstr>III. IMPLEMENTATION</vt:lpstr>
      <vt:lpstr>III. IMPLEMENTATION</vt:lpstr>
      <vt:lpstr>Présentation PowerPoint</vt:lpstr>
      <vt:lpstr>III. IMPLEMENTATION</vt:lpstr>
      <vt:lpstr>Présentation PowerPoint</vt:lpstr>
      <vt:lpstr>III. IMPLEMENTATION</vt:lpstr>
      <vt:lpstr>Présentation PowerPoint</vt:lpstr>
      <vt:lpstr>IV. DEPLOIEMENT ET UTILISATION</vt:lpstr>
      <vt:lpstr>V. LES AGENTS (1/3)</vt:lpstr>
      <vt:lpstr>V. LES AGENTS (2/3)</vt:lpstr>
      <vt:lpstr>V. LES AGENTS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paterne kouayep</dc:creator>
  <cp:lastModifiedBy>madina</cp:lastModifiedBy>
  <cp:revision>60</cp:revision>
  <dcterms:created xsi:type="dcterms:W3CDTF">2018-06-15T11:20:54Z</dcterms:created>
  <dcterms:modified xsi:type="dcterms:W3CDTF">2018-06-15T17:54:08Z</dcterms:modified>
</cp:coreProperties>
</file>