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6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1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1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86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3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gif"/><Relationship Id="rId7" Type="http://schemas.openxmlformats.org/officeDocument/2006/relationships/image" Target="../media/image1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38BC46-ECC1-4E7D-A073-153ECDEC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7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PROJET DE SMA : XCSM </a:t>
            </a:r>
            <a:endParaRPr lang="fr-F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354E74-11A4-4C75-B641-5C6B8023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05" y="76619"/>
            <a:ext cx="407619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283335"/>
            <a:ext cx="10071279" cy="573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9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Parsage d’un cours PDF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958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8" y="283335"/>
            <a:ext cx="10148552" cy="589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4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Structuration d’un cours passé en entrée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2087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0" y="421783"/>
            <a:ext cx="10264461" cy="584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49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Notifications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694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579550"/>
            <a:ext cx="10071279" cy="56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3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Outils utilisés (1/3)</a:t>
            </a:r>
            <a:endParaRPr lang="fr-FR" sz="3000" dirty="0"/>
          </a:p>
        </p:txBody>
      </p:sp>
      <p:pic>
        <p:nvPicPr>
          <p:cNvPr id="6146" name="Picture 2" descr="C:\Users\user\Downloads\Compressed\xcsm\xcsm\logos\moodle.ai-co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97" y="4487930"/>
            <a:ext cx="1222956" cy="12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ownloads\Compressed\xcsm\xcsm\logos\bootstra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32" y="3064326"/>
            <a:ext cx="1595683" cy="8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ownloads\Compressed\xcsm\xcsm\logos\illu_tout-sur-le-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3" y="3184012"/>
            <a:ext cx="1043224" cy="7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ownloads\Compressed\xcsm\xcsm\logos\inde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43" y="4432702"/>
            <a:ext cx="1874804" cy="108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user\Downloads\Compressed\xcsm\xcsm\logos\materializ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7" y="4789215"/>
            <a:ext cx="1236091" cy="7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user\Downloads\Compressed\xcsm\xcsm\logos\laravel-5.4-blog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59" y="3064326"/>
            <a:ext cx="980441" cy="82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user\Downloads\Compressed\xcsm\xcsm\logos\logo-c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33" y="3064326"/>
            <a:ext cx="854685" cy="8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user\Downloads\Compressed\xcsm\xcsm\logos\main-qimg-fae127a58a86bb853f1f9cbab4a91c7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97" y="2778430"/>
            <a:ext cx="1041271" cy="11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1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Outils utilisés (2/3)</a:t>
            </a:r>
            <a:endParaRPr lang="fr-FR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DocX4J:</a:t>
            </a:r>
            <a:r>
              <a:rPr lang="fr-FR" sz="2600" dirty="0" smtClean="0"/>
              <a:t> C’est une bibliothèque Java permettant la manipulation des fichiers du type docX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Java SE</a:t>
            </a:r>
            <a:r>
              <a:rPr lang="fr-FR" sz="2600" dirty="0" smtClean="0"/>
              <a:t> (Java </a:t>
            </a:r>
            <a:r>
              <a:rPr lang="en-US" sz="2600" dirty="0" smtClean="0"/>
              <a:t>Standart</a:t>
            </a:r>
            <a:r>
              <a:rPr lang="fr-FR" sz="2600" dirty="0" smtClean="0"/>
              <a:t> Edition)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Laravel :</a:t>
            </a:r>
            <a:r>
              <a:rPr lang="fr-FR" sz="2600" dirty="0" smtClean="0"/>
              <a:t> C’est un Framework PHP facilitant la création des applications dans ce langage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PHP</a:t>
            </a:r>
            <a:endParaRPr lang="fr-FR" sz="26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JavaScript</a:t>
            </a:r>
            <a:endParaRPr lang="fr-FR" sz="2600" b="1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414275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Outils utilisés (3/3)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BootStrap: </a:t>
            </a:r>
            <a:r>
              <a:rPr lang="fr-FR" sz="2800" dirty="0" smtClean="0"/>
              <a:t>Framework CSS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Materialize CSS:</a:t>
            </a:r>
            <a:r>
              <a:rPr lang="fr-FR" sz="2800" dirty="0" smtClean="0"/>
              <a:t> autre Framework CSS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PdfBox:</a:t>
            </a:r>
            <a:r>
              <a:rPr lang="fr-FR" sz="2800" dirty="0" smtClean="0"/>
              <a:t> Bibliothèque Java permettant de gérer les fichiers PDF 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Moodle:</a:t>
            </a:r>
            <a:r>
              <a:rPr lang="fr-FR" sz="2800" dirty="0" smtClean="0"/>
              <a:t> Plateforme utilisée pour la gestion des contenus éducatifs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3746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A9EC9-6132-4D83-9722-2C8BFFB2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MEMBRES DU GROUPE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033262-19F1-4E10-AC94-23012508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8" y="1845734"/>
            <a:ext cx="994973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KOUAYEP PATERNE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NOUPELAH VLADIMIR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NYASSA PASCAL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TANWI NKIAMBOH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TCHUITSE MADINA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8633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 </a:t>
            </a:r>
            <a:r>
              <a:rPr lang="fr-FR" sz="3600" dirty="0" smtClean="0"/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3200" dirty="0"/>
              <a:t> </a:t>
            </a:r>
            <a:r>
              <a:rPr lang="fr-FR" sz="3200" dirty="0" smtClean="0"/>
              <a:t>Connexion et Inscription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0343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6" y="923657"/>
            <a:ext cx="6330905" cy="51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2" y="923657"/>
            <a:ext cx="4958366" cy="51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93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 </a:t>
            </a:r>
            <a:r>
              <a:rPr lang="fr-FR" sz="3600" dirty="0" smtClean="0"/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3200" dirty="0"/>
              <a:t> </a:t>
            </a:r>
            <a:r>
              <a:rPr lang="fr-FR" sz="3200" dirty="0" smtClean="0"/>
              <a:t>Page d’Accueil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10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15153"/>
            <a:ext cx="11793072" cy="59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31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 </a:t>
            </a:r>
            <a:r>
              <a:rPr lang="fr-FR" sz="3600" dirty="0" smtClean="0"/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3200" dirty="0"/>
              <a:t> </a:t>
            </a:r>
            <a:r>
              <a:rPr lang="fr-FR" sz="3200" dirty="0" smtClean="0"/>
              <a:t>Page des Notifications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9730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5" y="341492"/>
            <a:ext cx="11461749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31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IV.	DEPLOIEMENT ET UTILISATION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1228"/>
            <a:ext cx="10058400" cy="3447866"/>
          </a:xfrm>
        </p:spPr>
        <p:txBody>
          <a:bodyPr>
            <a:normAutofit/>
          </a:bodyPr>
          <a:lstStyle/>
          <a:p>
            <a:pPr lvl="1"/>
            <a:r>
              <a:rPr lang="fr-FR" sz="2800" dirty="0" smtClean="0"/>
              <a:t>Allumer le serveur de laravel: </a:t>
            </a:r>
            <a:r>
              <a:rPr lang="fr-FR" sz="2800" i="1" dirty="0" smtClean="0"/>
              <a:t>php artisan serve</a:t>
            </a:r>
          </a:p>
          <a:p>
            <a:pPr lvl="1"/>
            <a:r>
              <a:rPr lang="fr-FR" sz="2800" i="1" dirty="0" smtClean="0"/>
              <a:t> </a:t>
            </a:r>
            <a:r>
              <a:rPr lang="fr-FR" sz="2800" dirty="0" smtClean="0"/>
              <a:t>Créer une base de donnée nommée </a:t>
            </a:r>
            <a:r>
              <a:rPr lang="fr-FR" sz="2800" i="1" dirty="0" smtClean="0"/>
              <a:t>multiauth sous mySQL</a:t>
            </a:r>
          </a:p>
          <a:p>
            <a:pPr lvl="1"/>
            <a:r>
              <a:rPr lang="fr-FR" sz="2800" i="1" dirty="0"/>
              <a:t> </a:t>
            </a:r>
            <a:r>
              <a:rPr lang="fr-FR" sz="2800" dirty="0" smtClean="0"/>
              <a:t>Faire la migration des données: </a:t>
            </a:r>
            <a:r>
              <a:rPr lang="fr-FR" sz="2800" i="1" dirty="0" smtClean="0"/>
              <a:t>php artisan migrate</a:t>
            </a:r>
          </a:p>
          <a:p>
            <a:pPr lvl="1"/>
            <a:r>
              <a:rPr lang="fr-FR" sz="2800" i="1" dirty="0"/>
              <a:t> </a:t>
            </a:r>
            <a:r>
              <a:rPr lang="fr-FR" sz="2800" dirty="0" smtClean="0"/>
              <a:t>Lancer la plateforme grâce à l’adresse </a:t>
            </a:r>
            <a:r>
              <a:rPr lang="fr-FR" sz="2800" i="1" dirty="0" smtClean="0"/>
              <a:t>localhost:8000</a:t>
            </a:r>
            <a:endParaRPr lang="fr-FR" sz="3200" dirty="0"/>
          </a:p>
          <a:p>
            <a:pPr marL="201168" lvl="1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6453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V</a:t>
            </a:r>
            <a:r>
              <a:rPr lang="fr-FR" dirty="0" smtClean="0"/>
              <a:t>.	</a:t>
            </a:r>
            <a:r>
              <a:rPr lang="fr-FR" dirty="0" smtClean="0"/>
              <a:t>LES AGENTS (1/2)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95" y="2034862"/>
            <a:ext cx="5562600" cy="426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390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V</a:t>
            </a:r>
            <a:r>
              <a:rPr lang="fr-FR" dirty="0" smtClean="0"/>
              <a:t>.	</a:t>
            </a:r>
            <a:r>
              <a:rPr lang="fr-FR" dirty="0" smtClean="0"/>
              <a:t>LES AGENTS (2/2)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06" y="1880315"/>
            <a:ext cx="6310648" cy="427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553D41-3210-44EF-A78B-10658C06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13E60-F6FD-4A5C-AC62-17A015E7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DESCRIPTION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Organiser les documents en leur offrant une structure pédagogique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Réduire les risques de surcharge cognitive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Faciliter la publication des contenus en ligne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garantir la réutilisation des notions lors de la composition de                   nouveaux 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Réduire le flux des bandes passantes lors des formations à distance</a:t>
            </a:r>
          </a:p>
        </p:txBody>
      </p:sp>
    </p:spTree>
    <p:extLst>
      <p:ext uri="{BB962C8B-B14F-4D97-AF65-F5344CB8AC3E}">
        <p14:creationId xmlns:p14="http://schemas.microsoft.com/office/powerpoint/2010/main" val="27633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EXIGENCES FONCTIONNELLES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Charger un cours au format PDF ou DOCX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Le structurer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Naviguer dans un 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Lister les cours disponibles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Notifier les utilisateurs de la présence de nouveaux cours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6189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fr-FR" sz="3200" dirty="0"/>
              <a:t>DIAGRAMME DE CAS D’UTILISATION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86122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7" descr="C:\Users\madina\Desktop\livrables\cas d'utilisation.png">
            <a:extLst>
              <a:ext uri="{FF2B5EF4-FFF2-40B4-BE49-F238E27FC236}">
                <a16:creationId xmlns="" xmlns:a16="http://schemas.microsoft.com/office/drawing/2014/main" id="{1B1D8495-E142-437A-B635-CF44AD8109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6" y="212035"/>
            <a:ext cx="10045148" cy="610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55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DIAGRAMME DE CLASSE</a:t>
            </a:r>
            <a:endParaRPr lang="fr-FR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Vue (accueil, page de cours, page des notifications)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Le Parseur 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Eléments du cours (cours, parties, chapitres, paragraphes, notions)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Notification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3621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476518"/>
            <a:ext cx="10058400" cy="53925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360608"/>
            <a:ext cx="10058400" cy="595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31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Consultation d’un cours déjà structuré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65515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386</Words>
  <Application>Microsoft Office PowerPoint</Application>
  <PresentationFormat>Personnalisé</PresentationFormat>
  <Paragraphs>87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Retrospect</vt:lpstr>
      <vt:lpstr>Présentation PowerPoint</vt:lpstr>
      <vt:lpstr>MEMBRES DU GROUPE</vt:lpstr>
      <vt:lpstr>ANALYSE DU PROBLEME</vt:lpstr>
      <vt:lpstr>ANALYSE DU PROBLEME</vt:lpstr>
      <vt:lpstr>ANALYSE DU PROBLEME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III. IMPLEMENTATION</vt:lpstr>
      <vt:lpstr>III. IMPLEMENTATION</vt:lpstr>
      <vt:lpstr>III. IMPLEMENTATION</vt:lpstr>
      <vt:lpstr>III. IMPLEMENTATION</vt:lpstr>
      <vt:lpstr>Présentation PowerPoint</vt:lpstr>
      <vt:lpstr>III. IMPLEMENTATION</vt:lpstr>
      <vt:lpstr>Présentation PowerPoint</vt:lpstr>
      <vt:lpstr>III. IMPLEMENTATION</vt:lpstr>
      <vt:lpstr>Présentation PowerPoint</vt:lpstr>
      <vt:lpstr>IV. DEPLOIEMENT ET UTILISATION</vt:lpstr>
      <vt:lpstr>V. LES AGENTS (1/2)</vt:lpstr>
      <vt:lpstr>V. LES AGENTS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paterne kouayep</dc:creator>
  <cp:lastModifiedBy>user</cp:lastModifiedBy>
  <cp:revision>55</cp:revision>
  <dcterms:created xsi:type="dcterms:W3CDTF">2018-06-15T11:20:54Z</dcterms:created>
  <dcterms:modified xsi:type="dcterms:W3CDTF">2018-06-15T14:40:14Z</dcterms:modified>
</cp:coreProperties>
</file>