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1" r:id="rId9"/>
    <p:sldId id="267" r:id="rId10"/>
    <p:sldId id="266" r:id="rId11"/>
    <p:sldId id="268" r:id="rId12"/>
    <p:sldId id="269" r:id="rId13"/>
    <p:sldId id="26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FF55C-F2EC-CE2F-49D8-F8A289843983}" v="1" dt="2018-12-02T14:21:19.485"/>
    <p1510:client id="{D9B69E8C-B3AC-4DEB-B9DE-484F5F0FA881}" v="6" dt="2018-12-02T14:44:49.881"/>
    <p1510:client id="{9879B14E-6C45-7A9D-4441-02896480A3BF}" v="22" dt="2018-12-02T15:43:41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ptiste Paterne" userId="S::baptiste.paterne@etu.unilim.fr::0303cb73-edc5-43d0-8e92-9561edc47917" providerId="AD" clId="Web-{08073095-2C8D-73E2-2C60-83E3EA0705F8}"/>
    <pc:docChg chg="addSld delSld modSld">
      <pc:chgData name="Baptiste Paterne" userId="S::baptiste.paterne@etu.unilim.fr::0303cb73-edc5-43d0-8e92-9561edc47917" providerId="AD" clId="Web-{08073095-2C8D-73E2-2C60-83E3EA0705F8}" dt="2018-11-29T13:51:12.609" v="237" actId="1076"/>
      <pc:docMkLst>
        <pc:docMk/>
      </pc:docMkLst>
      <pc:sldChg chg="addSp modSp">
        <pc:chgData name="Baptiste Paterne" userId="S::baptiste.paterne@etu.unilim.fr::0303cb73-edc5-43d0-8e92-9561edc47917" providerId="AD" clId="Web-{08073095-2C8D-73E2-2C60-83E3EA0705F8}" dt="2018-11-29T13:27:07.691" v="9" actId="1076"/>
        <pc:sldMkLst>
          <pc:docMk/>
          <pc:sldMk cId="3120437373" sldId="259"/>
        </pc:sldMkLst>
        <pc:spChg chg="add mod">
          <ac:chgData name="Baptiste Paterne" userId="S::baptiste.paterne@etu.unilim.fr::0303cb73-edc5-43d0-8e92-9561edc47917" providerId="AD" clId="Web-{08073095-2C8D-73E2-2C60-83E3EA0705F8}" dt="2018-11-29T13:27:07.691" v="9" actId="1076"/>
          <ac:spMkLst>
            <pc:docMk/>
            <pc:sldMk cId="3120437373" sldId="259"/>
            <ac:spMk id="3" creationId="{C8EBF5DC-C7C4-48F8-BF06-792D2FA3B28F}"/>
          </ac:spMkLst>
        </pc:spChg>
      </pc:sldChg>
      <pc:sldChg chg="addSp delSp modSp add replId">
        <pc:chgData name="Baptiste Paterne" userId="S::baptiste.paterne@etu.unilim.fr::0303cb73-edc5-43d0-8e92-9561edc47917" providerId="AD" clId="Web-{08073095-2C8D-73E2-2C60-83E3EA0705F8}" dt="2018-11-29T13:39:55.486" v="134" actId="20577"/>
        <pc:sldMkLst>
          <pc:docMk/>
          <pc:sldMk cId="2737402238" sldId="264"/>
        </pc:sldMkLst>
        <pc:spChg chg="mod">
          <ac:chgData name="Baptiste Paterne" userId="S::baptiste.paterne@etu.unilim.fr::0303cb73-edc5-43d0-8e92-9561edc47917" providerId="AD" clId="Web-{08073095-2C8D-73E2-2C60-83E3EA0705F8}" dt="2018-11-29T13:37:02.314" v="81" actId="14100"/>
          <ac:spMkLst>
            <pc:docMk/>
            <pc:sldMk cId="2737402238" sldId="264"/>
            <ac:spMk id="3" creationId="{C8EBF5DC-C7C4-48F8-BF06-792D2FA3B28F}"/>
          </ac:spMkLst>
        </pc:spChg>
        <pc:spChg chg="del mod">
          <ac:chgData name="Baptiste Paterne" userId="S::baptiste.paterne@etu.unilim.fr::0303cb73-edc5-43d0-8e92-9561edc47917" providerId="AD" clId="Web-{08073095-2C8D-73E2-2C60-83E3EA0705F8}" dt="2018-11-29T13:37:19.814" v="88"/>
          <ac:spMkLst>
            <pc:docMk/>
            <pc:sldMk cId="2737402238" sldId="264"/>
            <ac:spMk id="5" creationId="{F25BFE41-67B6-45B7-9CC8-837F41CDDB5B}"/>
          </ac:spMkLst>
        </pc:spChg>
        <pc:spChg chg="add del mod">
          <ac:chgData name="Baptiste Paterne" userId="S::baptiste.paterne@etu.unilim.fr::0303cb73-edc5-43d0-8e92-9561edc47917" providerId="AD" clId="Web-{08073095-2C8D-73E2-2C60-83E3EA0705F8}" dt="2018-11-29T13:38:17.283" v="89"/>
          <ac:spMkLst>
            <pc:docMk/>
            <pc:sldMk cId="2737402238" sldId="264"/>
            <ac:spMk id="8" creationId="{3F3F3033-B6AD-484E-BF9F-0110C770C58A}"/>
          </ac:spMkLst>
        </pc:spChg>
        <pc:spChg chg="add mod">
          <ac:chgData name="Baptiste Paterne" userId="S::baptiste.paterne@etu.unilim.fr::0303cb73-edc5-43d0-8e92-9561edc47917" providerId="AD" clId="Web-{08073095-2C8D-73E2-2C60-83E3EA0705F8}" dt="2018-11-29T13:39:55.486" v="134" actId="20577"/>
          <ac:spMkLst>
            <pc:docMk/>
            <pc:sldMk cId="2737402238" sldId="264"/>
            <ac:spMk id="11" creationId="{B334E53E-8B68-4480-9683-8977A824F242}"/>
          </ac:spMkLst>
        </pc:spChg>
        <pc:picChg chg="add del mod">
          <ac:chgData name="Baptiste Paterne" userId="S::baptiste.paterne@etu.unilim.fr::0303cb73-edc5-43d0-8e92-9561edc47917" providerId="AD" clId="Web-{08073095-2C8D-73E2-2C60-83E3EA0705F8}" dt="2018-11-29T13:37:07.798" v="85"/>
          <ac:picMkLst>
            <pc:docMk/>
            <pc:sldMk cId="2737402238" sldId="264"/>
            <ac:picMk id="4" creationId="{3E127BE8-428B-471D-8228-172F02FC0AA8}"/>
          </ac:picMkLst>
        </pc:picChg>
        <pc:picChg chg="add mod ord">
          <ac:chgData name="Baptiste Paterne" userId="S::baptiste.paterne@etu.unilim.fr::0303cb73-edc5-43d0-8e92-9561edc47917" providerId="AD" clId="Web-{08073095-2C8D-73E2-2C60-83E3EA0705F8}" dt="2018-11-29T13:38:24.111" v="92" actId="14100"/>
          <ac:picMkLst>
            <pc:docMk/>
            <pc:sldMk cId="2737402238" sldId="264"/>
            <ac:picMk id="9" creationId="{52FB325C-EC30-4953-A7EA-651674E47E97}"/>
          </ac:picMkLst>
        </pc:picChg>
      </pc:sldChg>
      <pc:sldChg chg="addSp delSp modSp add replId">
        <pc:chgData name="Baptiste Paterne" userId="S::baptiste.paterne@etu.unilim.fr::0303cb73-edc5-43d0-8e92-9561edc47917" providerId="AD" clId="Web-{08073095-2C8D-73E2-2C60-83E3EA0705F8}" dt="2018-11-29T13:51:12.609" v="237" actId="1076"/>
        <pc:sldMkLst>
          <pc:docMk/>
          <pc:sldMk cId="1187636034" sldId="265"/>
        </pc:sldMkLst>
        <pc:spChg chg="add mod">
          <ac:chgData name="Baptiste Paterne" userId="S::baptiste.paterne@etu.unilim.fr::0303cb73-edc5-43d0-8e92-9561edc47917" providerId="AD" clId="Web-{08073095-2C8D-73E2-2C60-83E3EA0705F8}" dt="2018-11-29T13:51:12.609" v="237" actId="1076"/>
          <ac:spMkLst>
            <pc:docMk/>
            <pc:sldMk cId="1187636034" sldId="265"/>
            <ac:spMk id="5" creationId="{DDA05207-989A-45E1-9861-BB78DD43E169}"/>
          </ac:spMkLst>
        </pc:spChg>
        <pc:spChg chg="mod">
          <ac:chgData name="Baptiste Paterne" userId="S::baptiste.paterne@etu.unilim.fr::0303cb73-edc5-43d0-8e92-9561edc47917" providerId="AD" clId="Web-{08073095-2C8D-73E2-2C60-83E3EA0705F8}" dt="2018-11-29T13:49:49.688" v="150" actId="20577"/>
          <ac:spMkLst>
            <pc:docMk/>
            <pc:sldMk cId="1187636034" sldId="265"/>
            <ac:spMk id="11" creationId="{B334E53E-8B68-4480-9683-8977A824F242}"/>
          </ac:spMkLst>
        </pc:spChg>
        <pc:picChg chg="del">
          <ac:chgData name="Baptiste Paterne" userId="S::baptiste.paterne@etu.unilim.fr::0303cb73-edc5-43d0-8e92-9561edc47917" providerId="AD" clId="Web-{08073095-2C8D-73E2-2C60-83E3EA0705F8}" dt="2018-11-29T13:47:30.438" v="136"/>
          <ac:picMkLst>
            <pc:docMk/>
            <pc:sldMk cId="1187636034" sldId="265"/>
            <ac:picMk id="9" creationId="{52FB325C-EC30-4953-A7EA-651674E47E97}"/>
          </ac:picMkLst>
        </pc:picChg>
      </pc:sldChg>
    </pc:docChg>
  </pc:docChgLst>
  <pc:docChgLst>
    <pc:chgData name="Simon Batardiere" userId="S::simon.batardiere@etu.unilim.fr::b2a5c396-fd63-420c-81c8-0ac8d802c407" providerId="AD" clId="Web-{9879B14E-6C45-7A9D-4441-02896480A3BF}"/>
    <pc:docChg chg="modSld">
      <pc:chgData name="Simon Batardiere" userId="S::simon.batardiere@etu.unilim.fr::b2a5c396-fd63-420c-81c8-0ac8d802c407" providerId="AD" clId="Web-{9879B14E-6C45-7A9D-4441-02896480A3BF}" dt="2018-12-02T15:43:42.397" v="38" actId="20577"/>
      <pc:docMkLst>
        <pc:docMk/>
      </pc:docMkLst>
      <pc:sldChg chg="modSp">
        <pc:chgData name="Simon Batardiere" userId="S::simon.batardiere@etu.unilim.fr::b2a5c396-fd63-420c-81c8-0ac8d802c407" providerId="AD" clId="Web-{9879B14E-6C45-7A9D-4441-02896480A3BF}" dt="2018-12-02T15:42:30.912" v="12" actId="20577"/>
        <pc:sldMkLst>
          <pc:docMk/>
          <pc:sldMk cId="3120437373" sldId="259"/>
        </pc:sldMkLst>
        <pc:spChg chg="mod">
          <ac:chgData name="Simon Batardiere" userId="S::simon.batardiere@etu.unilim.fr::b2a5c396-fd63-420c-81c8-0ac8d802c407" providerId="AD" clId="Web-{9879B14E-6C45-7A9D-4441-02896480A3BF}" dt="2018-12-02T15:42:30.912" v="12" actId="20577"/>
          <ac:spMkLst>
            <pc:docMk/>
            <pc:sldMk cId="3120437373" sldId="259"/>
            <ac:spMk id="5" creationId="{F25BFE41-67B6-45B7-9CC8-837F41CDDB5B}"/>
          </ac:spMkLst>
        </pc:spChg>
      </pc:sldChg>
      <pc:sldChg chg="modSp">
        <pc:chgData name="Simon Batardiere" userId="S::simon.batardiere@etu.unilim.fr::b2a5c396-fd63-420c-81c8-0ac8d802c407" providerId="AD" clId="Web-{9879B14E-6C45-7A9D-4441-02896480A3BF}" dt="2018-12-02T15:43:11.022" v="23" actId="20577"/>
        <pc:sldMkLst>
          <pc:docMk/>
          <pc:sldMk cId="855031682" sldId="261"/>
        </pc:sldMkLst>
        <pc:spChg chg="mod">
          <ac:chgData name="Simon Batardiere" userId="S::simon.batardiere@etu.unilim.fr::b2a5c396-fd63-420c-81c8-0ac8d802c407" providerId="AD" clId="Web-{9879B14E-6C45-7A9D-4441-02896480A3BF}" dt="2018-12-02T15:43:11.022" v="23" actId="20577"/>
          <ac:spMkLst>
            <pc:docMk/>
            <pc:sldMk cId="855031682" sldId="261"/>
            <ac:spMk id="3" creationId="{B9D73373-AD32-427E-9B96-176C10788A9F}"/>
          </ac:spMkLst>
        </pc:spChg>
      </pc:sldChg>
      <pc:sldChg chg="modSp">
        <pc:chgData name="Simon Batardiere" userId="S::simon.batardiere@etu.unilim.fr::b2a5c396-fd63-420c-81c8-0ac8d802c407" providerId="AD" clId="Web-{9879B14E-6C45-7A9D-4441-02896480A3BF}" dt="2018-12-02T15:43:41.615" v="36" actId="20577"/>
        <pc:sldMkLst>
          <pc:docMk/>
          <pc:sldMk cId="2829567997" sldId="262"/>
        </pc:sldMkLst>
        <pc:spChg chg="mod">
          <ac:chgData name="Simon Batardiere" userId="S::simon.batardiere@etu.unilim.fr::b2a5c396-fd63-420c-81c8-0ac8d802c407" providerId="AD" clId="Web-{9879B14E-6C45-7A9D-4441-02896480A3BF}" dt="2018-12-02T15:43:41.615" v="36" actId="20577"/>
          <ac:spMkLst>
            <pc:docMk/>
            <pc:sldMk cId="2829567997" sldId="262"/>
            <ac:spMk id="3" creationId="{75C6D4BD-0E65-40B6-A2C6-B2425AD6E047}"/>
          </ac:spMkLst>
        </pc:spChg>
      </pc:sldChg>
      <pc:sldChg chg="modSp">
        <pc:chgData name="Simon Batardiere" userId="S::simon.batardiere@etu.unilim.fr::b2a5c396-fd63-420c-81c8-0ac8d802c407" providerId="AD" clId="Web-{9879B14E-6C45-7A9D-4441-02896480A3BF}" dt="2018-12-02T15:43:04.772" v="22" actId="20577"/>
        <pc:sldMkLst>
          <pc:docMk/>
          <pc:sldMk cId="1187636034" sldId="265"/>
        </pc:sldMkLst>
        <pc:spChg chg="mod">
          <ac:chgData name="Simon Batardiere" userId="S::simon.batardiere@etu.unilim.fr::b2a5c396-fd63-420c-81c8-0ac8d802c407" providerId="AD" clId="Web-{9879B14E-6C45-7A9D-4441-02896480A3BF}" dt="2018-12-02T15:42:59.334" v="17" actId="20577"/>
          <ac:spMkLst>
            <pc:docMk/>
            <pc:sldMk cId="1187636034" sldId="265"/>
            <ac:spMk id="5" creationId="{DDA05207-989A-45E1-9861-BB78DD43E169}"/>
          </ac:spMkLst>
        </pc:spChg>
        <pc:spChg chg="mod">
          <ac:chgData name="Simon Batardiere" userId="S::simon.batardiere@etu.unilim.fr::b2a5c396-fd63-420c-81c8-0ac8d802c407" providerId="AD" clId="Web-{9879B14E-6C45-7A9D-4441-02896480A3BF}" dt="2018-12-02T15:43:04.772" v="22" actId="20577"/>
          <ac:spMkLst>
            <pc:docMk/>
            <pc:sldMk cId="1187636034" sldId="265"/>
            <ac:spMk id="11" creationId="{B334E53E-8B68-4480-9683-8977A824F242}"/>
          </ac:spMkLst>
        </pc:spChg>
      </pc:sldChg>
      <pc:sldChg chg="modSp">
        <pc:chgData name="Simon Batardiere" userId="S::simon.batardiere@etu.unilim.fr::b2a5c396-fd63-420c-81c8-0ac8d802c407" providerId="AD" clId="Web-{9879B14E-6C45-7A9D-4441-02896480A3BF}" dt="2018-12-02T15:43:33.272" v="32" actId="20577"/>
        <pc:sldMkLst>
          <pc:docMk/>
          <pc:sldMk cId="1720734241" sldId="266"/>
        </pc:sldMkLst>
        <pc:spChg chg="mod">
          <ac:chgData name="Simon Batardiere" userId="S::simon.batardiere@etu.unilim.fr::b2a5c396-fd63-420c-81c8-0ac8d802c407" providerId="AD" clId="Web-{9879B14E-6C45-7A9D-4441-02896480A3BF}" dt="2018-12-02T15:43:33.272" v="32" actId="20577"/>
          <ac:spMkLst>
            <pc:docMk/>
            <pc:sldMk cId="1720734241" sldId="266"/>
            <ac:spMk id="3" creationId="{6EF918E2-A9BC-4802-8DB2-E877C5449AAE}"/>
          </ac:spMkLst>
        </pc:spChg>
      </pc:sldChg>
      <pc:sldChg chg="modSp">
        <pc:chgData name="Simon Batardiere" userId="S::simon.batardiere@etu.unilim.fr::b2a5c396-fd63-420c-81c8-0ac8d802c407" providerId="AD" clId="Web-{9879B14E-6C45-7A9D-4441-02896480A3BF}" dt="2018-12-02T15:43:22.928" v="28" actId="14100"/>
        <pc:sldMkLst>
          <pc:docMk/>
          <pc:sldMk cId="3097170431" sldId="267"/>
        </pc:sldMkLst>
        <pc:spChg chg="mod">
          <ac:chgData name="Simon Batardiere" userId="S::simon.batardiere@etu.unilim.fr::b2a5c396-fd63-420c-81c8-0ac8d802c407" providerId="AD" clId="Web-{9879B14E-6C45-7A9D-4441-02896480A3BF}" dt="2018-12-02T15:43:22.928" v="28" actId="14100"/>
          <ac:spMkLst>
            <pc:docMk/>
            <pc:sldMk cId="3097170431" sldId="267"/>
            <ac:spMk id="3" creationId="{8A82DE4C-823A-427E-9E8B-EAA953853AAF}"/>
          </ac:spMkLst>
        </pc:spChg>
      </pc:sldChg>
      <pc:sldChg chg="modSp">
        <pc:chgData name="Simon Batardiere" userId="S::simon.batardiere@etu.unilim.fr::b2a5c396-fd63-420c-81c8-0ac8d802c407" providerId="AD" clId="Web-{9879B14E-6C45-7A9D-4441-02896480A3BF}" dt="2018-12-02T15:43:36.350" v="33" actId="20577"/>
        <pc:sldMkLst>
          <pc:docMk/>
          <pc:sldMk cId="696100345" sldId="268"/>
        </pc:sldMkLst>
        <pc:spChg chg="mod">
          <ac:chgData name="Simon Batardiere" userId="S::simon.batardiere@etu.unilim.fr::b2a5c396-fd63-420c-81c8-0ac8d802c407" providerId="AD" clId="Web-{9879B14E-6C45-7A9D-4441-02896480A3BF}" dt="2018-12-02T15:43:36.350" v="33" actId="20577"/>
          <ac:spMkLst>
            <pc:docMk/>
            <pc:sldMk cId="696100345" sldId="268"/>
            <ac:spMk id="3" creationId="{06684B6A-E2C4-4ED4-82FB-BE7C332072BA}"/>
          </ac:spMkLst>
        </pc:spChg>
      </pc:sldChg>
    </pc:docChg>
  </pc:docChgLst>
  <pc:docChgLst>
    <pc:chgData name="Simon Batardiere" userId="S::simon.batardiere@etu.unilim.fr::b2a5c396-fd63-420c-81c8-0ac8d802c407" providerId="AD" clId="Web-{5EBF3EF5-6061-80F0-02AE-66BE4921AB14}"/>
    <pc:docChg chg="modSld">
      <pc:chgData name="Simon Batardiere" userId="S::simon.batardiere@etu.unilim.fr::b2a5c396-fd63-420c-81c8-0ac8d802c407" providerId="AD" clId="Web-{5EBF3EF5-6061-80F0-02AE-66BE4921AB14}" dt="2018-11-30T15:50:02.706" v="2" actId="20577"/>
      <pc:docMkLst>
        <pc:docMk/>
      </pc:docMkLst>
      <pc:sldChg chg="modSp">
        <pc:chgData name="Simon Batardiere" userId="S::simon.batardiere@etu.unilim.fr::b2a5c396-fd63-420c-81c8-0ac8d802c407" providerId="AD" clId="Web-{5EBF3EF5-6061-80F0-02AE-66BE4921AB14}" dt="2018-11-30T15:50:02.018" v="0" actId="20577"/>
        <pc:sldMkLst>
          <pc:docMk/>
          <pc:sldMk cId="3784089036" sldId="256"/>
        </pc:sldMkLst>
        <pc:spChg chg="mod">
          <ac:chgData name="Simon Batardiere" userId="S::simon.batardiere@etu.unilim.fr::b2a5c396-fd63-420c-81c8-0ac8d802c407" providerId="AD" clId="Web-{5EBF3EF5-6061-80F0-02AE-66BE4921AB14}" dt="2018-11-30T15:50:02.018" v="0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  <pc:docChgLst>
    <pc:chgData name="Aurelien Tricard" userId="S::aurelien.tricard@etu.unilim.fr::5ed88df2-1363-4bd1-8c23-6f28570b4a5c" providerId="AD" clId="Web-{6989D872-11C0-B693-03F9-D6A531E4FCD1}"/>
    <pc:docChg chg="modSld">
      <pc:chgData name="Aurelien Tricard" userId="S::aurelien.tricard@etu.unilim.fr::5ed88df2-1363-4bd1-8c23-6f28570b4a5c" providerId="AD" clId="Web-{6989D872-11C0-B693-03F9-D6A531E4FCD1}" dt="2018-12-02T17:10:09.950" v="0" actId="1076"/>
      <pc:docMkLst>
        <pc:docMk/>
      </pc:docMkLst>
      <pc:sldChg chg="modSp">
        <pc:chgData name="Aurelien Tricard" userId="S::aurelien.tricard@etu.unilim.fr::5ed88df2-1363-4bd1-8c23-6f28570b4a5c" providerId="AD" clId="Web-{6989D872-11C0-B693-03F9-D6A531E4FCD1}" dt="2018-12-02T17:10:09.950" v="0" actId="1076"/>
        <pc:sldMkLst>
          <pc:docMk/>
          <pc:sldMk cId="696100345" sldId="268"/>
        </pc:sldMkLst>
        <pc:picChg chg="mod">
          <ac:chgData name="Aurelien Tricard" userId="S::aurelien.tricard@etu.unilim.fr::5ed88df2-1363-4bd1-8c23-6f28570b4a5c" providerId="AD" clId="Web-{6989D872-11C0-B693-03F9-D6A531E4FCD1}" dt="2018-12-02T17:10:09.950" v="0" actId="1076"/>
          <ac:picMkLst>
            <pc:docMk/>
            <pc:sldMk cId="696100345" sldId="268"/>
            <ac:picMk id="6" creationId="{7F9AA364-78BE-4FFC-A0A3-2875A9FED1A4}"/>
          </ac:picMkLst>
        </pc:picChg>
      </pc:sldChg>
    </pc:docChg>
  </pc:docChgLst>
  <pc:docChgLst>
    <pc:chgData name="Aurelien Tricard" userId="5ed88df2-1363-4bd1-8c23-6f28570b4a5c" providerId="ADAL" clId="{D9B69E8C-B3AC-4DEB-B9DE-484F5F0FA881}"/>
    <pc:docChg chg="undo custSel mod addSld delSld modSld">
      <pc:chgData name="Aurelien Tricard" userId="5ed88df2-1363-4bd1-8c23-6f28570b4a5c" providerId="ADAL" clId="{D9B69E8C-B3AC-4DEB-B9DE-484F5F0FA881}" dt="2018-12-02T14:48:13.529" v="60" actId="26606"/>
      <pc:docMkLst>
        <pc:docMk/>
      </pc:docMkLst>
      <pc:sldChg chg="addSp delSp modSp">
        <pc:chgData name="Aurelien Tricard" userId="5ed88df2-1363-4bd1-8c23-6f28570b4a5c" providerId="ADAL" clId="{D9B69E8C-B3AC-4DEB-B9DE-484F5F0FA881}" dt="2018-12-02T14:42:42.444" v="48" actId="14100"/>
        <pc:sldMkLst>
          <pc:docMk/>
          <pc:sldMk cId="1720734241" sldId="266"/>
        </pc:sldMkLst>
        <pc:picChg chg="del">
          <ac:chgData name="Aurelien Tricard" userId="5ed88df2-1363-4bd1-8c23-6f28570b4a5c" providerId="ADAL" clId="{D9B69E8C-B3AC-4DEB-B9DE-484F5F0FA881}" dt="2018-12-02T14:42:33.056" v="45" actId="478"/>
          <ac:picMkLst>
            <pc:docMk/>
            <pc:sldMk cId="1720734241" sldId="266"/>
            <ac:picMk id="4" creationId="{D7990FB0-7B86-43EB-8323-E1E5495D3F10}"/>
          </ac:picMkLst>
        </pc:picChg>
        <pc:picChg chg="add mod">
          <ac:chgData name="Aurelien Tricard" userId="5ed88df2-1363-4bd1-8c23-6f28570b4a5c" providerId="ADAL" clId="{D9B69E8C-B3AC-4DEB-B9DE-484F5F0FA881}" dt="2018-12-02T14:42:42.444" v="48" actId="14100"/>
          <ac:picMkLst>
            <pc:docMk/>
            <pc:sldMk cId="1720734241" sldId="266"/>
            <ac:picMk id="6" creationId="{3DDA2277-6166-4E58-8822-93FAFD8A25D7}"/>
          </ac:picMkLst>
        </pc:picChg>
      </pc:sldChg>
      <pc:sldChg chg="addSp delSp modSp mod setBg">
        <pc:chgData name="Aurelien Tricard" userId="5ed88df2-1363-4bd1-8c23-6f28570b4a5c" providerId="ADAL" clId="{D9B69E8C-B3AC-4DEB-B9DE-484F5F0FA881}" dt="2018-12-02T14:45:06.025" v="58" actId="167"/>
        <pc:sldMkLst>
          <pc:docMk/>
          <pc:sldMk cId="696100345" sldId="268"/>
        </pc:sldMkLst>
        <pc:spChg chg="mod">
          <ac:chgData name="Aurelien Tricard" userId="5ed88df2-1363-4bd1-8c23-6f28570b4a5c" providerId="ADAL" clId="{D9B69E8C-B3AC-4DEB-B9DE-484F5F0FA881}" dt="2018-12-02T14:39:09.392" v="43" actId="26606"/>
          <ac:spMkLst>
            <pc:docMk/>
            <pc:sldMk cId="696100345" sldId="268"/>
            <ac:spMk id="2" creationId="{4CE31DBD-6FC6-4832-9838-C5E11A95A888}"/>
          </ac:spMkLst>
        </pc:spChg>
        <pc:spChg chg="mod">
          <ac:chgData name="Aurelien Tricard" userId="5ed88df2-1363-4bd1-8c23-6f28570b4a5c" providerId="ADAL" clId="{D9B69E8C-B3AC-4DEB-B9DE-484F5F0FA881}" dt="2018-12-02T14:39:09.392" v="43" actId="26606"/>
          <ac:spMkLst>
            <pc:docMk/>
            <pc:sldMk cId="696100345" sldId="268"/>
            <ac:spMk id="3" creationId="{06684B6A-E2C4-4ED4-82FB-BE7C332072BA}"/>
          </ac:spMkLst>
        </pc:spChg>
        <pc:picChg chg="del mod">
          <ac:chgData name="Aurelien Tricard" userId="5ed88df2-1363-4bd1-8c23-6f28570b4a5c" providerId="ADAL" clId="{D9B69E8C-B3AC-4DEB-B9DE-484F5F0FA881}" dt="2018-12-02T14:44:41.507" v="51" actId="478"/>
          <ac:picMkLst>
            <pc:docMk/>
            <pc:sldMk cId="696100345" sldId="268"/>
            <ac:picMk id="4" creationId="{4B10BDA0-2738-4EAA-A93D-4BEFE625D6E1}"/>
          </ac:picMkLst>
        </pc:picChg>
        <pc:picChg chg="mod">
          <ac:chgData name="Aurelien Tricard" userId="5ed88df2-1363-4bd1-8c23-6f28570b4a5c" providerId="ADAL" clId="{D9B69E8C-B3AC-4DEB-B9DE-484F5F0FA881}" dt="2018-12-02T14:39:09.392" v="43" actId="26606"/>
          <ac:picMkLst>
            <pc:docMk/>
            <pc:sldMk cId="696100345" sldId="268"/>
            <ac:picMk id="6" creationId="{7F9AA364-78BE-4FFC-A0A3-2875A9FED1A4}"/>
          </ac:picMkLst>
        </pc:picChg>
        <pc:picChg chg="add mod ord">
          <ac:chgData name="Aurelien Tricard" userId="5ed88df2-1363-4bd1-8c23-6f28570b4a5c" providerId="ADAL" clId="{D9B69E8C-B3AC-4DEB-B9DE-484F5F0FA881}" dt="2018-12-02T14:45:06.025" v="58" actId="167"/>
          <ac:picMkLst>
            <pc:docMk/>
            <pc:sldMk cId="696100345" sldId="268"/>
            <ac:picMk id="7" creationId="{D6E28F70-87DC-4B56-96DE-EAF5464EF10C}"/>
          </ac:picMkLst>
        </pc:picChg>
      </pc:sldChg>
      <pc:sldChg chg="addSp delSp modSp add mod setBg">
        <pc:chgData name="Aurelien Tricard" userId="5ed88df2-1363-4bd1-8c23-6f28570b4a5c" providerId="ADAL" clId="{D9B69E8C-B3AC-4DEB-B9DE-484F5F0FA881}" dt="2018-12-02T14:48:13.529" v="60" actId="26606"/>
        <pc:sldMkLst>
          <pc:docMk/>
          <pc:sldMk cId="2551404430" sldId="269"/>
        </pc:sldMkLst>
        <pc:spChg chg="mod">
          <ac:chgData name="Aurelien Tricard" userId="5ed88df2-1363-4bd1-8c23-6f28570b4a5c" providerId="ADAL" clId="{D9B69E8C-B3AC-4DEB-B9DE-484F5F0FA881}" dt="2018-12-02T14:48:13.529" v="60" actId="26606"/>
          <ac:spMkLst>
            <pc:docMk/>
            <pc:sldMk cId="2551404430" sldId="269"/>
            <ac:spMk id="2" creationId="{8092104E-D1C1-44F7-AC32-329F06B1C630}"/>
          </ac:spMkLst>
        </pc:spChg>
        <pc:spChg chg="del">
          <ac:chgData name="Aurelien Tricard" userId="5ed88df2-1363-4bd1-8c23-6f28570b4a5c" providerId="ADAL" clId="{D9B69E8C-B3AC-4DEB-B9DE-484F5F0FA881}" dt="2018-12-02T14:36:47.219" v="31" actId="478"/>
          <ac:spMkLst>
            <pc:docMk/>
            <pc:sldMk cId="2551404430" sldId="269"/>
            <ac:spMk id="3" creationId="{7857018B-CDC4-4679-8649-95DAEDF576CA}"/>
          </ac:spMkLst>
        </pc:spChg>
        <pc:spChg chg="add del mod">
          <ac:chgData name="Aurelien Tricard" userId="5ed88df2-1363-4bd1-8c23-6f28570b4a5c" providerId="ADAL" clId="{D9B69E8C-B3AC-4DEB-B9DE-484F5F0FA881}" dt="2018-12-02T14:38:07.390" v="40" actId="478"/>
          <ac:spMkLst>
            <pc:docMk/>
            <pc:sldMk cId="2551404430" sldId="269"/>
            <ac:spMk id="8" creationId="{9B12F9CA-5442-4A51-B9DB-EA3F132C71E3}"/>
          </ac:spMkLst>
        </pc:spChg>
        <pc:spChg chg="add del">
          <ac:chgData name="Aurelien Tricard" userId="5ed88df2-1363-4bd1-8c23-6f28570b4a5c" providerId="ADAL" clId="{D9B69E8C-B3AC-4DEB-B9DE-484F5F0FA881}" dt="2018-12-02T14:48:13.529" v="60" actId="26606"/>
          <ac:spMkLst>
            <pc:docMk/>
            <pc:sldMk cId="2551404430" sldId="269"/>
            <ac:spMk id="38" creationId="{B8FE8EF1-7AF2-4864-A8DE-7EE3481DA1D4}"/>
          </ac:spMkLst>
        </pc:spChg>
        <pc:spChg chg="add del">
          <ac:chgData name="Aurelien Tricard" userId="5ed88df2-1363-4bd1-8c23-6f28570b4a5c" providerId="ADAL" clId="{D9B69E8C-B3AC-4DEB-B9DE-484F5F0FA881}" dt="2018-12-02T14:48:13.529" v="60" actId="26606"/>
          <ac:spMkLst>
            <pc:docMk/>
            <pc:sldMk cId="2551404430" sldId="269"/>
            <ac:spMk id="40" creationId="{76CB6AE4-A444-41E5-A744-47F048A15E7D}"/>
          </ac:spMkLst>
        </pc:spChg>
        <pc:spChg chg="add del">
          <ac:chgData name="Aurelien Tricard" userId="5ed88df2-1363-4bd1-8c23-6f28570b4a5c" providerId="ADAL" clId="{D9B69E8C-B3AC-4DEB-B9DE-484F5F0FA881}" dt="2018-12-02T14:48:13.529" v="60" actId="26606"/>
          <ac:spMkLst>
            <pc:docMk/>
            <pc:sldMk cId="2551404430" sldId="269"/>
            <ac:spMk id="42" creationId="{F6167D22-B2B2-4469-BE4E-6B0DC972E45D}"/>
          </ac:spMkLst>
        </pc:spChg>
        <pc:spChg chg="add del">
          <ac:chgData name="Aurelien Tricard" userId="5ed88df2-1363-4bd1-8c23-6f28570b4a5c" providerId="ADAL" clId="{D9B69E8C-B3AC-4DEB-B9DE-484F5F0FA881}" dt="2018-12-02T14:48:13.529" v="60" actId="26606"/>
          <ac:spMkLst>
            <pc:docMk/>
            <pc:sldMk cId="2551404430" sldId="269"/>
            <ac:spMk id="44" creationId="{E27E2F65-D0DD-4710-977A-873706F90177}"/>
          </ac:spMkLst>
        </pc:spChg>
        <pc:spChg chg="add del">
          <ac:chgData name="Aurelien Tricard" userId="5ed88df2-1363-4bd1-8c23-6f28570b4a5c" providerId="ADAL" clId="{D9B69E8C-B3AC-4DEB-B9DE-484F5F0FA881}" dt="2018-12-02T14:48:13.529" v="60" actId="26606"/>
          <ac:spMkLst>
            <pc:docMk/>
            <pc:sldMk cId="2551404430" sldId="269"/>
            <ac:spMk id="46" creationId="{783A863A-BB4D-4ECD-8D75-B5B6F03D732A}"/>
          </ac:spMkLst>
        </pc:spChg>
        <pc:grpChg chg="add del">
          <ac:chgData name="Aurelien Tricard" userId="5ed88df2-1363-4bd1-8c23-6f28570b4a5c" providerId="ADAL" clId="{D9B69E8C-B3AC-4DEB-B9DE-484F5F0FA881}" dt="2018-12-02T14:48:13.529" v="60" actId="26606"/>
          <ac:grpSpMkLst>
            <pc:docMk/>
            <pc:sldMk cId="2551404430" sldId="269"/>
            <ac:grpSpMk id="10" creationId="{7B7EFD05-5F12-420E-8AEF-74D5EF9D58BC}"/>
          </ac:grpSpMkLst>
        </pc:grpChg>
        <pc:grpChg chg="add del">
          <ac:chgData name="Aurelien Tricard" userId="5ed88df2-1363-4bd1-8c23-6f28570b4a5c" providerId="ADAL" clId="{D9B69E8C-B3AC-4DEB-B9DE-484F5F0FA881}" dt="2018-12-02T14:48:13.529" v="60" actId="26606"/>
          <ac:grpSpMkLst>
            <pc:docMk/>
            <pc:sldMk cId="2551404430" sldId="269"/>
            <ac:grpSpMk id="24" creationId="{B64F33C7-E158-4057-87E7-6F42AA6D034A}"/>
          </ac:grpSpMkLst>
        </pc:grpChg>
        <pc:picChg chg="add mod">
          <ac:chgData name="Aurelien Tricard" userId="5ed88df2-1363-4bd1-8c23-6f28570b4a5c" providerId="ADAL" clId="{D9B69E8C-B3AC-4DEB-B9DE-484F5F0FA881}" dt="2018-12-02T14:48:13.529" v="60" actId="26606"/>
          <ac:picMkLst>
            <pc:docMk/>
            <pc:sldMk cId="2551404430" sldId="269"/>
            <ac:picMk id="5" creationId="{C177D652-D91B-4958-9D64-74E4F5A7B13E}"/>
          </ac:picMkLst>
        </pc:picChg>
        <pc:picChg chg="add del mod">
          <ac:chgData name="Aurelien Tricard" userId="5ed88df2-1363-4bd1-8c23-6f28570b4a5c" providerId="ADAL" clId="{D9B69E8C-B3AC-4DEB-B9DE-484F5F0FA881}" dt="2018-12-02T14:38:02.164" v="39" actId="478"/>
          <ac:picMkLst>
            <pc:docMk/>
            <pc:sldMk cId="2551404430" sldId="269"/>
            <ac:picMk id="6" creationId="{1A3814ED-43FA-4CAD-9D30-83080E958909}"/>
          </ac:picMkLst>
        </pc:picChg>
      </pc:sldChg>
      <pc:sldChg chg="add del">
        <pc:chgData name="Aurelien Tricard" userId="5ed88df2-1363-4bd1-8c23-6f28570b4a5c" providerId="ADAL" clId="{D9B69E8C-B3AC-4DEB-B9DE-484F5F0FA881}" dt="2018-12-02T14:43:01.234" v="50" actId="2696"/>
        <pc:sldMkLst>
          <pc:docMk/>
          <pc:sldMk cId="4005640059" sldId="270"/>
        </pc:sldMkLst>
      </pc:sldChg>
    </pc:docChg>
  </pc:docChgLst>
  <pc:docChgLst>
    <pc:chgData name="Simon Batardiere" userId="S::simon.batardiere@etu.unilim.fr::b2a5c396-fd63-420c-81c8-0ac8d802c407" providerId="AD" clId="Web-{F340FC22-87B4-4B90-AEDF-A5DC0FF6AEDE}"/>
    <pc:docChg chg="modSld">
      <pc:chgData name="Simon Batardiere" userId="S::simon.batardiere@etu.unilim.fr::b2a5c396-fd63-420c-81c8-0ac8d802c407" providerId="AD" clId="Web-{F340FC22-87B4-4B90-AEDF-A5DC0FF6AEDE}" dt="2018-11-30T15:45:30.496" v="11" actId="20577"/>
      <pc:docMkLst>
        <pc:docMk/>
      </pc:docMkLst>
      <pc:sldChg chg="modSp">
        <pc:chgData name="Simon Batardiere" userId="S::simon.batardiere@etu.unilim.fr::b2a5c396-fd63-420c-81c8-0ac8d802c407" providerId="AD" clId="Web-{F340FC22-87B4-4B90-AEDF-A5DC0FF6AEDE}" dt="2018-11-30T15:45:30.496" v="10" actId="20577"/>
        <pc:sldMkLst>
          <pc:docMk/>
          <pc:sldMk cId="3120437373" sldId="259"/>
        </pc:sldMkLst>
        <pc:spChg chg="mod">
          <ac:chgData name="Simon Batardiere" userId="S::simon.batardiere@etu.unilim.fr::b2a5c396-fd63-420c-81c8-0ac8d802c407" providerId="AD" clId="Web-{F340FC22-87B4-4B90-AEDF-A5DC0FF6AEDE}" dt="2018-11-30T15:45:30.496" v="10" actId="20577"/>
          <ac:spMkLst>
            <pc:docMk/>
            <pc:sldMk cId="3120437373" sldId="259"/>
            <ac:spMk id="5" creationId="{F25BFE41-67B6-45B7-9CC8-837F41CDDB5B}"/>
          </ac:spMkLst>
        </pc:spChg>
      </pc:sldChg>
      <pc:sldChg chg="delSp">
        <pc:chgData name="Simon Batardiere" userId="S::simon.batardiere@etu.unilim.fr::b2a5c396-fd63-420c-81c8-0ac8d802c407" providerId="AD" clId="Web-{F340FC22-87B4-4B90-AEDF-A5DC0FF6AEDE}" dt="2018-11-30T15:45:06.543" v="3"/>
        <pc:sldMkLst>
          <pc:docMk/>
          <pc:sldMk cId="2737402238" sldId="264"/>
        </pc:sldMkLst>
        <pc:spChg chg="del">
          <ac:chgData name="Simon Batardiere" userId="S::simon.batardiere@etu.unilim.fr::b2a5c396-fd63-420c-81c8-0ac8d802c407" providerId="AD" clId="Web-{F340FC22-87B4-4B90-AEDF-A5DC0FF6AEDE}" dt="2018-11-30T15:45:06.543" v="3"/>
          <ac:spMkLst>
            <pc:docMk/>
            <pc:sldMk cId="2737402238" sldId="264"/>
            <ac:spMk id="11" creationId="{B334E53E-8B68-4480-9683-8977A824F242}"/>
          </ac:spMkLst>
        </pc:spChg>
      </pc:sldChg>
      <pc:sldChg chg="modSp">
        <pc:chgData name="Simon Batardiere" userId="S::simon.batardiere@etu.unilim.fr::b2a5c396-fd63-420c-81c8-0ac8d802c407" providerId="AD" clId="Web-{F340FC22-87B4-4B90-AEDF-A5DC0FF6AEDE}" dt="2018-11-30T15:44:56.902" v="2" actId="1076"/>
        <pc:sldMkLst>
          <pc:docMk/>
          <pc:sldMk cId="1187636034" sldId="265"/>
        </pc:sldMkLst>
        <pc:spChg chg="mod">
          <ac:chgData name="Simon Batardiere" userId="S::simon.batardiere@etu.unilim.fr::b2a5c396-fd63-420c-81c8-0ac8d802c407" providerId="AD" clId="Web-{F340FC22-87B4-4B90-AEDF-A5DC0FF6AEDE}" dt="2018-11-30T15:44:47.043" v="0" actId="1076"/>
          <ac:spMkLst>
            <pc:docMk/>
            <pc:sldMk cId="1187636034" sldId="265"/>
            <ac:spMk id="5" creationId="{DDA05207-989A-45E1-9861-BB78DD43E169}"/>
          </ac:spMkLst>
        </pc:spChg>
        <pc:spChg chg="mod">
          <ac:chgData name="Simon Batardiere" userId="S::simon.batardiere@etu.unilim.fr::b2a5c396-fd63-420c-81c8-0ac8d802c407" providerId="AD" clId="Web-{F340FC22-87B4-4B90-AEDF-A5DC0FF6AEDE}" dt="2018-11-30T15:44:56.902" v="2" actId="1076"/>
          <ac:spMkLst>
            <pc:docMk/>
            <pc:sldMk cId="1187636034" sldId="265"/>
            <ac:spMk id="11" creationId="{B334E53E-8B68-4480-9683-8977A824F242}"/>
          </ac:spMkLst>
        </pc:spChg>
      </pc:sldChg>
    </pc:docChg>
  </pc:docChgLst>
  <pc:docChgLst>
    <pc:chgData name="Baptiste Paterne" userId="S::baptiste.paterne@etu.unilim.fr::0303cb73-edc5-43d0-8e92-9561edc47917" providerId="AD" clId="Web-{DAD9D88C-72C6-0155-368B-7B57539D8C33}"/>
    <pc:docChg chg="modSld">
      <pc:chgData name="Baptiste Paterne" userId="S::baptiste.paterne@etu.unilim.fr::0303cb73-edc5-43d0-8e92-9561edc47917" providerId="AD" clId="Web-{DAD9D88C-72C6-0155-368B-7B57539D8C33}" dt="2018-11-29T13:24:20.241" v="565" actId="20577"/>
      <pc:docMkLst>
        <pc:docMk/>
      </pc:docMkLst>
      <pc:sldChg chg="addSp delSp modSp">
        <pc:chgData name="Baptiste Paterne" userId="S::baptiste.paterne@etu.unilim.fr::0303cb73-edc5-43d0-8e92-9561edc47917" providerId="AD" clId="Web-{DAD9D88C-72C6-0155-368B-7B57539D8C33}" dt="2018-11-29T13:24:20.241" v="564" actId="20577"/>
        <pc:sldMkLst>
          <pc:docMk/>
          <pc:sldMk cId="3120437373" sldId="259"/>
        </pc:sldMkLst>
        <pc:spChg chg="add mod">
          <ac:chgData name="Baptiste Paterne" userId="S::baptiste.paterne@etu.unilim.fr::0303cb73-edc5-43d0-8e92-9561edc47917" providerId="AD" clId="Web-{DAD9D88C-72C6-0155-368B-7B57539D8C33}" dt="2018-11-29T13:24:20.241" v="564" actId="20577"/>
          <ac:spMkLst>
            <pc:docMk/>
            <pc:sldMk cId="3120437373" sldId="259"/>
            <ac:spMk id="5" creationId="{F25BFE41-67B6-45B7-9CC8-837F41CDDB5B}"/>
          </ac:spMkLst>
        </pc:spChg>
        <pc:picChg chg="del">
          <ac:chgData name="Baptiste Paterne" userId="S::baptiste.paterne@etu.unilim.fr::0303cb73-edc5-43d0-8e92-9561edc47917" providerId="AD" clId="Web-{DAD9D88C-72C6-0155-368B-7B57539D8C33}" dt="2018-11-29T12:59:35.809" v="0"/>
          <ac:picMkLst>
            <pc:docMk/>
            <pc:sldMk cId="3120437373" sldId="259"/>
            <ac:picMk id="4" creationId="{E7AED329-51E0-465B-9DB0-9448695B4C31}"/>
          </ac:picMkLst>
        </pc:picChg>
      </pc:sldChg>
    </pc:docChg>
  </pc:docChgLst>
  <pc:docChgLst>
    <pc:chgData name="Aurelien Tricard" userId="S::aurelien.tricard@etu.unilim.fr::5ed88df2-1363-4bd1-8c23-6f28570b4a5c" providerId="AD" clId="Web-{72CFF55C-F2EC-CE2F-49D8-F8A289843983}"/>
    <pc:docChg chg="addSld delSld modSld">
      <pc:chgData name="Aurelien Tricard" userId="S::aurelien.tricard@etu.unilim.fr::5ed88df2-1363-4bd1-8c23-6f28570b4a5c" providerId="AD" clId="Web-{72CFF55C-F2EC-CE2F-49D8-F8A289843983}" dt="2018-12-02T14:32:17.997" v="417" actId="1076"/>
      <pc:docMkLst>
        <pc:docMk/>
      </pc:docMkLst>
      <pc:sldChg chg="addSp delSp modSp">
        <pc:chgData name="Aurelien Tricard" userId="S::aurelien.tricard@etu.unilim.fr::5ed88df2-1363-4bd1-8c23-6f28570b4a5c" providerId="AD" clId="Web-{72CFF55C-F2EC-CE2F-49D8-F8A289843983}" dt="2018-12-02T14:25:35.530" v="280" actId="20577"/>
        <pc:sldMkLst>
          <pc:docMk/>
          <pc:sldMk cId="855031682" sldId="261"/>
        </pc:sldMkLst>
        <pc:spChg chg="mod">
          <ac:chgData name="Aurelien Tricard" userId="S::aurelien.tricard@etu.unilim.fr::5ed88df2-1363-4bd1-8c23-6f28570b4a5c" providerId="AD" clId="Web-{72CFF55C-F2EC-CE2F-49D8-F8A289843983}" dt="2018-12-02T14:08:13.379" v="0" actId="20577"/>
          <ac:spMkLst>
            <pc:docMk/>
            <pc:sldMk cId="855031682" sldId="261"/>
            <ac:spMk id="2" creationId="{92E562B4-FB40-4AE4-B010-6599822325F4}"/>
          </ac:spMkLst>
        </pc:spChg>
        <pc:spChg chg="mod">
          <ac:chgData name="Aurelien Tricard" userId="S::aurelien.tricard@etu.unilim.fr::5ed88df2-1363-4bd1-8c23-6f28570b4a5c" providerId="AD" clId="Web-{72CFF55C-F2EC-CE2F-49D8-F8A289843983}" dt="2018-12-02T14:25:35.530" v="280" actId="20577"/>
          <ac:spMkLst>
            <pc:docMk/>
            <pc:sldMk cId="855031682" sldId="261"/>
            <ac:spMk id="3" creationId="{B9D73373-AD32-427E-9B96-176C10788A9F}"/>
          </ac:spMkLst>
        </pc:spChg>
        <pc:spChg chg="add del mod">
          <ac:chgData name="Aurelien Tricard" userId="S::aurelien.tricard@etu.unilim.fr::5ed88df2-1363-4bd1-8c23-6f28570b4a5c" providerId="AD" clId="Web-{72CFF55C-F2EC-CE2F-49D8-F8A289843983}" dt="2018-12-02T14:22:56.437" v="195"/>
          <ac:spMkLst>
            <pc:docMk/>
            <pc:sldMk cId="855031682" sldId="261"/>
            <ac:spMk id="7" creationId="{7C33B878-6E78-40F0-B6C5-780ADDC02130}"/>
          </ac:spMkLst>
        </pc:spChg>
        <pc:picChg chg="add mod">
          <ac:chgData name="Aurelien Tricard" userId="S::aurelien.tricard@etu.unilim.fr::5ed88df2-1363-4bd1-8c23-6f28570b4a5c" providerId="AD" clId="Web-{72CFF55C-F2EC-CE2F-49D8-F8A289843983}" dt="2018-12-02T14:23:01.109" v="196" actId="1076"/>
          <ac:picMkLst>
            <pc:docMk/>
            <pc:sldMk cId="855031682" sldId="261"/>
            <ac:picMk id="4" creationId="{6B33F1E3-EB06-44F4-BEF7-6308B8F4CACC}"/>
          </ac:picMkLst>
        </pc:picChg>
        <pc:picChg chg="add del mod">
          <ac:chgData name="Aurelien Tricard" userId="S::aurelien.tricard@etu.unilim.fr::5ed88df2-1363-4bd1-8c23-6f28570b4a5c" providerId="AD" clId="Web-{72CFF55C-F2EC-CE2F-49D8-F8A289843983}" dt="2018-12-02T14:22:17.609" v="187"/>
          <ac:picMkLst>
            <pc:docMk/>
            <pc:sldMk cId="855031682" sldId="261"/>
            <ac:picMk id="8" creationId="{06360025-7B2F-45F9-8FE0-868D460DBB65}"/>
          </ac:picMkLst>
        </pc:picChg>
      </pc:sldChg>
      <pc:sldChg chg="modSp">
        <pc:chgData name="Aurelien Tricard" userId="S::aurelien.tricard@etu.unilim.fr::5ed88df2-1363-4bd1-8c23-6f28570b4a5c" providerId="AD" clId="Web-{72CFF55C-F2EC-CE2F-49D8-F8A289843983}" dt="2018-12-02T14:30:18.076" v="407" actId="20577"/>
        <pc:sldMkLst>
          <pc:docMk/>
          <pc:sldMk cId="2829567997" sldId="262"/>
        </pc:sldMkLst>
        <pc:spChg chg="mod">
          <ac:chgData name="Aurelien Tricard" userId="S::aurelien.tricard@etu.unilim.fr::5ed88df2-1363-4bd1-8c23-6f28570b4a5c" providerId="AD" clId="Web-{72CFF55C-F2EC-CE2F-49D8-F8A289843983}" dt="2018-12-02T14:30:18.076" v="407" actId="20577"/>
          <ac:spMkLst>
            <pc:docMk/>
            <pc:sldMk cId="2829567997" sldId="262"/>
            <ac:spMk id="3" creationId="{75C6D4BD-0E65-40B6-A2C6-B2425AD6E047}"/>
          </ac:spMkLst>
        </pc:spChg>
      </pc:sldChg>
      <pc:sldChg chg="addSp modSp new">
        <pc:chgData name="Aurelien Tricard" userId="S::aurelien.tricard@etu.unilim.fr::5ed88df2-1363-4bd1-8c23-6f28570b4a5c" providerId="AD" clId="Web-{72CFF55C-F2EC-CE2F-49D8-F8A289843983}" dt="2018-12-02T14:21:37.375" v="175" actId="1076"/>
        <pc:sldMkLst>
          <pc:docMk/>
          <pc:sldMk cId="1720734241" sldId="266"/>
        </pc:sldMkLst>
        <pc:spChg chg="mod">
          <ac:chgData name="Aurelien Tricard" userId="S::aurelien.tricard@etu.unilim.fr::5ed88df2-1363-4bd1-8c23-6f28570b4a5c" providerId="AD" clId="Web-{72CFF55C-F2EC-CE2F-49D8-F8A289843983}" dt="2018-12-02T14:17:16.814" v="122" actId="20577"/>
          <ac:spMkLst>
            <pc:docMk/>
            <pc:sldMk cId="1720734241" sldId="266"/>
            <ac:spMk id="2" creationId="{6C0B401F-0269-4DE1-BE4C-1E92873FBA1A}"/>
          </ac:spMkLst>
        </pc:spChg>
        <pc:spChg chg="mod">
          <ac:chgData name="Aurelien Tricard" userId="S::aurelien.tricard@etu.unilim.fr::5ed88df2-1363-4bd1-8c23-6f28570b4a5c" providerId="AD" clId="Web-{72CFF55C-F2EC-CE2F-49D8-F8A289843983}" dt="2018-12-02T14:20:42.313" v="167" actId="14100"/>
          <ac:spMkLst>
            <pc:docMk/>
            <pc:sldMk cId="1720734241" sldId="266"/>
            <ac:spMk id="3" creationId="{6EF918E2-A9BC-4802-8DB2-E877C5449AAE}"/>
          </ac:spMkLst>
        </pc:spChg>
        <pc:picChg chg="add mod">
          <ac:chgData name="Aurelien Tricard" userId="S::aurelien.tricard@etu.unilim.fr::5ed88df2-1363-4bd1-8c23-6f28570b4a5c" providerId="AD" clId="Web-{72CFF55C-F2EC-CE2F-49D8-F8A289843983}" dt="2018-12-02T14:21:37.375" v="175" actId="1076"/>
          <ac:picMkLst>
            <pc:docMk/>
            <pc:sldMk cId="1720734241" sldId="266"/>
            <ac:picMk id="4" creationId="{D7990FB0-7B86-43EB-8323-E1E5495D3F10}"/>
          </ac:picMkLst>
        </pc:picChg>
      </pc:sldChg>
      <pc:sldChg chg="new del">
        <pc:chgData name="Aurelien Tricard" userId="S::aurelien.tricard@etu.unilim.fr::5ed88df2-1363-4bd1-8c23-6f28570b4a5c" providerId="AD" clId="Web-{72CFF55C-F2EC-CE2F-49D8-F8A289843983}" dt="2018-12-02T14:21:16.969" v="172"/>
        <pc:sldMkLst>
          <pc:docMk/>
          <pc:sldMk cId="2176900506" sldId="267"/>
        </pc:sldMkLst>
      </pc:sldChg>
      <pc:sldChg chg="addSp modSp new">
        <pc:chgData name="Aurelien Tricard" userId="S::aurelien.tricard@etu.unilim.fr::5ed88df2-1363-4bd1-8c23-6f28570b4a5c" providerId="AD" clId="Web-{72CFF55C-F2EC-CE2F-49D8-F8A289843983}" dt="2018-12-02T14:26:55.030" v="287" actId="1076"/>
        <pc:sldMkLst>
          <pc:docMk/>
          <pc:sldMk cId="3097170431" sldId="267"/>
        </pc:sldMkLst>
        <pc:spChg chg="mod">
          <ac:chgData name="Aurelien Tricard" userId="S::aurelien.tricard@etu.unilim.fr::5ed88df2-1363-4bd1-8c23-6f28570b4a5c" providerId="AD" clId="Web-{72CFF55C-F2EC-CE2F-49D8-F8A289843983}" dt="2018-12-02T14:24:38.718" v="204" actId="20577"/>
          <ac:spMkLst>
            <pc:docMk/>
            <pc:sldMk cId="3097170431" sldId="267"/>
            <ac:spMk id="2" creationId="{0B952803-7504-4B57-8427-224F854CBF3A}"/>
          </ac:spMkLst>
        </pc:spChg>
        <pc:spChg chg="mod">
          <ac:chgData name="Aurelien Tricard" userId="S::aurelien.tricard@etu.unilim.fr::5ed88df2-1363-4bd1-8c23-6f28570b4a5c" providerId="AD" clId="Web-{72CFF55C-F2EC-CE2F-49D8-F8A289843983}" dt="2018-12-02T14:25:11.343" v="246" actId="20577"/>
          <ac:spMkLst>
            <pc:docMk/>
            <pc:sldMk cId="3097170431" sldId="267"/>
            <ac:spMk id="3" creationId="{8A82DE4C-823A-427E-9E8B-EAA953853AAF}"/>
          </ac:spMkLst>
        </pc:spChg>
        <pc:picChg chg="add mod">
          <ac:chgData name="Aurelien Tricard" userId="S::aurelien.tricard@etu.unilim.fr::5ed88df2-1363-4bd1-8c23-6f28570b4a5c" providerId="AD" clId="Web-{72CFF55C-F2EC-CE2F-49D8-F8A289843983}" dt="2018-12-02T14:25:45.358" v="283" actId="14100"/>
          <ac:picMkLst>
            <pc:docMk/>
            <pc:sldMk cId="3097170431" sldId="267"/>
            <ac:picMk id="4" creationId="{B7C69F8E-2B5F-4D75-B331-08124DFC23E6}"/>
          </ac:picMkLst>
        </pc:picChg>
        <pc:picChg chg="add mod">
          <ac:chgData name="Aurelien Tricard" userId="S::aurelien.tricard@etu.unilim.fr::5ed88df2-1363-4bd1-8c23-6f28570b4a5c" providerId="AD" clId="Web-{72CFF55C-F2EC-CE2F-49D8-F8A289843983}" dt="2018-12-02T14:26:55.030" v="287" actId="1076"/>
          <ac:picMkLst>
            <pc:docMk/>
            <pc:sldMk cId="3097170431" sldId="267"/>
            <ac:picMk id="6" creationId="{2CFB69F8-842C-4723-8ABD-5BDBC26D776D}"/>
          </ac:picMkLst>
        </pc:picChg>
      </pc:sldChg>
      <pc:sldChg chg="addSp modSp new addAnim modAnim">
        <pc:chgData name="Aurelien Tricard" userId="S::aurelien.tricard@etu.unilim.fr::5ed88df2-1363-4bd1-8c23-6f28570b4a5c" providerId="AD" clId="Web-{72CFF55C-F2EC-CE2F-49D8-F8A289843983}" dt="2018-12-02T14:32:17.997" v="417" actId="1076"/>
        <pc:sldMkLst>
          <pc:docMk/>
          <pc:sldMk cId="696100345" sldId="268"/>
        </pc:sldMkLst>
        <pc:spChg chg="mod">
          <ac:chgData name="Aurelien Tricard" userId="S::aurelien.tricard@etu.unilim.fr::5ed88df2-1363-4bd1-8c23-6f28570b4a5c" providerId="AD" clId="Web-{72CFF55C-F2EC-CE2F-49D8-F8A289843983}" dt="2018-12-02T14:27:38.139" v="306" actId="20577"/>
          <ac:spMkLst>
            <pc:docMk/>
            <pc:sldMk cId="696100345" sldId="268"/>
            <ac:spMk id="2" creationId="{4CE31DBD-6FC6-4832-9838-C5E11A95A888}"/>
          </ac:spMkLst>
        </pc:spChg>
        <pc:spChg chg="mod">
          <ac:chgData name="Aurelien Tricard" userId="S::aurelien.tricard@etu.unilim.fr::5ed88df2-1363-4bd1-8c23-6f28570b4a5c" providerId="AD" clId="Web-{72CFF55C-F2EC-CE2F-49D8-F8A289843983}" dt="2018-12-02T14:29:12.482" v="359" actId="14100"/>
          <ac:spMkLst>
            <pc:docMk/>
            <pc:sldMk cId="696100345" sldId="268"/>
            <ac:spMk id="3" creationId="{06684B6A-E2C4-4ED4-82FB-BE7C332072BA}"/>
          </ac:spMkLst>
        </pc:spChg>
        <pc:picChg chg="add mod">
          <ac:chgData name="Aurelien Tricard" userId="S::aurelien.tricard@etu.unilim.fr::5ed88df2-1363-4bd1-8c23-6f28570b4a5c" providerId="AD" clId="Web-{72CFF55C-F2EC-CE2F-49D8-F8A289843983}" dt="2018-12-02T14:29:28.326" v="362" actId="1076"/>
          <ac:picMkLst>
            <pc:docMk/>
            <pc:sldMk cId="696100345" sldId="268"/>
            <ac:picMk id="4" creationId="{4B10BDA0-2738-4EAA-A93D-4BEFE625D6E1}"/>
          </ac:picMkLst>
        </pc:picChg>
        <pc:picChg chg="add mod">
          <ac:chgData name="Aurelien Tricard" userId="S::aurelien.tricard@etu.unilim.fr::5ed88df2-1363-4bd1-8c23-6f28570b4a5c" providerId="AD" clId="Web-{72CFF55C-F2EC-CE2F-49D8-F8A289843983}" dt="2018-12-02T14:32:17.997" v="417" actId="1076"/>
          <ac:picMkLst>
            <pc:docMk/>
            <pc:sldMk cId="696100345" sldId="268"/>
            <ac:picMk id="6" creationId="{7F9AA364-78BE-4FFC-A0A3-2875A9FED1A4}"/>
          </ac:picMkLst>
        </pc:picChg>
      </pc:sldChg>
    </pc:docChg>
  </pc:docChgLst>
  <pc:docChgLst>
    <pc:chgData name="Simon Batardiere" userId="S::simon.batardiere@etu.unilim.fr::b2a5c396-fd63-420c-81c8-0ac8d802c407" providerId="AD" clId="Web-{AF5B3909-F88C-4C77-94A0-4EF80EA5C67B}"/>
    <pc:docChg chg="addSld modSld">
      <pc:chgData name="Simon Batardiere" userId="S::simon.batardiere@etu.unilim.fr::b2a5c396-fd63-420c-81c8-0ac8d802c407" providerId="AD" clId="Web-{AF5B3909-F88C-4C77-94A0-4EF80EA5C67B}" dt="2018-11-29T12:58:53.488" v="759" actId="1076"/>
      <pc:docMkLst>
        <pc:docMk/>
      </pc:docMkLst>
      <pc:sldChg chg="addSp delSp modSp">
        <pc:chgData name="Simon Batardiere" userId="S::simon.batardiere@etu.unilim.fr::b2a5c396-fd63-420c-81c8-0ac8d802c407" providerId="AD" clId="Web-{AF5B3909-F88C-4C77-94A0-4EF80EA5C67B}" dt="2018-11-29T12:58:53.488" v="759" actId="1076"/>
        <pc:sldMkLst>
          <pc:docMk/>
          <pc:sldMk cId="3784089036" sldId="256"/>
        </pc:sldMkLst>
        <pc:spChg chg="mod">
          <ac:chgData name="Simon Batardiere" userId="S::simon.batardiere@etu.unilim.fr::b2a5c396-fd63-420c-81c8-0ac8d802c407" providerId="AD" clId="Web-{AF5B3909-F88C-4C77-94A0-4EF80EA5C67B}" dt="2018-11-29T12:58:53.488" v="759" actId="107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Simon Batardiere" userId="S::simon.batardiere@etu.unilim.fr::b2a5c396-fd63-420c-81c8-0ac8d802c407" providerId="AD" clId="Web-{AF5B3909-F88C-4C77-94A0-4EF80EA5C67B}" dt="2018-11-29T12:11:31.348" v="211" actId="1076"/>
          <ac:spMkLst>
            <pc:docMk/>
            <pc:sldMk cId="3784089036" sldId="256"/>
            <ac:spMk id="3" creationId="{00000000-0000-0000-0000-000000000000}"/>
          </ac:spMkLst>
        </pc:spChg>
        <pc:picChg chg="add del mod">
          <ac:chgData name="Simon Batardiere" userId="S::simon.batardiere@etu.unilim.fr::b2a5c396-fd63-420c-81c8-0ac8d802c407" providerId="AD" clId="Web-{AF5B3909-F88C-4C77-94A0-4EF80EA5C67B}" dt="2018-11-29T12:05:39.690" v="1"/>
          <ac:picMkLst>
            <pc:docMk/>
            <pc:sldMk cId="3784089036" sldId="256"/>
            <ac:picMk id="4" creationId="{FCB6B796-04B0-4C29-81FF-399FB6F27256}"/>
          </ac:picMkLst>
        </pc:picChg>
      </pc:sldChg>
      <pc:sldChg chg="addSp delSp modSp">
        <pc:chgData name="Simon Batardiere" userId="S::simon.batardiere@etu.unilim.fr::b2a5c396-fd63-420c-81c8-0ac8d802c407" providerId="AD" clId="Web-{AF5B3909-F88C-4C77-94A0-4EF80EA5C67B}" dt="2018-11-29T12:39:32.358" v="612" actId="20577"/>
        <pc:sldMkLst>
          <pc:docMk/>
          <pc:sldMk cId="2855136379" sldId="257"/>
        </pc:sldMkLst>
        <pc:spChg chg="mod">
          <ac:chgData name="Simon Batardiere" userId="S::simon.batardiere@etu.unilim.fr::b2a5c396-fd63-420c-81c8-0ac8d802c407" providerId="AD" clId="Web-{AF5B3909-F88C-4C77-94A0-4EF80EA5C67B}" dt="2018-11-29T12:10:52.098" v="193" actId="20577"/>
          <ac:spMkLst>
            <pc:docMk/>
            <pc:sldMk cId="2855136379" sldId="257"/>
            <ac:spMk id="2" creationId="{36B33087-AF75-4089-926C-AC43AE3FA673}"/>
          </ac:spMkLst>
        </pc:spChg>
        <pc:spChg chg="del">
          <ac:chgData name="Simon Batardiere" userId="S::simon.batardiere@etu.unilim.fr::b2a5c396-fd63-420c-81c8-0ac8d802c407" providerId="AD" clId="Web-{AF5B3909-F88C-4C77-94A0-4EF80EA5C67B}" dt="2018-11-29T12:05:48.456" v="2"/>
          <ac:spMkLst>
            <pc:docMk/>
            <pc:sldMk cId="2855136379" sldId="257"/>
            <ac:spMk id="3" creationId="{AF497E2B-1D37-4C3E-A31D-3C68EEE71198}"/>
          </ac:spMkLst>
        </pc:spChg>
        <pc:spChg chg="add mod">
          <ac:chgData name="Simon Batardiere" userId="S::simon.batardiere@etu.unilim.fr::b2a5c396-fd63-420c-81c8-0ac8d802c407" providerId="AD" clId="Web-{AF5B3909-F88C-4C77-94A0-4EF80EA5C67B}" dt="2018-11-29T12:39:32.358" v="612" actId="20577"/>
          <ac:spMkLst>
            <pc:docMk/>
            <pc:sldMk cId="2855136379" sldId="257"/>
            <ac:spMk id="7" creationId="{640585BE-8731-42D1-A622-C484245816FC}"/>
          </ac:spMkLst>
        </pc:spChg>
        <pc:picChg chg="add del mod ord">
          <ac:chgData name="Simon Batardiere" userId="S::simon.batardiere@etu.unilim.fr::b2a5c396-fd63-420c-81c8-0ac8d802c407" providerId="AD" clId="Web-{AF5B3909-F88C-4C77-94A0-4EF80EA5C67B}" dt="2018-11-29T12:05:51.128" v="3"/>
          <ac:picMkLst>
            <pc:docMk/>
            <pc:sldMk cId="2855136379" sldId="257"/>
            <ac:picMk id="4" creationId="{5F66C75F-094E-4D76-9A9A-5B1D5AB410D6}"/>
          </ac:picMkLst>
        </pc:picChg>
      </pc:sldChg>
      <pc:sldChg chg="addSp modSp new mod setBg">
        <pc:chgData name="Simon Batardiere" userId="S::simon.batardiere@etu.unilim.fr::b2a5c396-fd63-420c-81c8-0ac8d802c407" providerId="AD" clId="Web-{AF5B3909-F88C-4C77-94A0-4EF80EA5C67B}" dt="2018-11-29T12:49:45.797" v="757" actId="14100"/>
        <pc:sldMkLst>
          <pc:docMk/>
          <pc:sldMk cId="1068056901" sldId="258"/>
        </pc:sldMkLst>
        <pc:spChg chg="mod">
          <ac:chgData name="Simon Batardiere" userId="S::simon.batardiere@etu.unilim.fr::b2a5c396-fd63-420c-81c8-0ac8d802c407" providerId="AD" clId="Web-{AF5B3909-F88C-4C77-94A0-4EF80EA5C67B}" dt="2018-11-29T12:49:01.094" v="741" actId="20577"/>
          <ac:spMkLst>
            <pc:docMk/>
            <pc:sldMk cId="1068056901" sldId="258"/>
            <ac:spMk id="2" creationId="{C20FF9AE-C59F-4281-B469-F778BCF3CA5E}"/>
          </ac:spMkLst>
        </pc:spChg>
        <pc:spChg chg="mod">
          <ac:chgData name="Simon Batardiere" userId="S::simon.batardiere@etu.unilim.fr::b2a5c396-fd63-420c-81c8-0ac8d802c407" providerId="AD" clId="Web-{AF5B3909-F88C-4C77-94A0-4EF80EA5C67B}" dt="2018-11-29T12:49:32.735" v="755" actId="1076"/>
          <ac:spMkLst>
            <pc:docMk/>
            <pc:sldMk cId="1068056901" sldId="258"/>
            <ac:spMk id="3" creationId="{D8B1F3A1-9032-4785-A9BF-1D81F896A079}"/>
          </ac:spMkLst>
        </pc:spChg>
        <pc:picChg chg="add mod">
          <ac:chgData name="Simon Batardiere" userId="S::simon.batardiere@etu.unilim.fr::b2a5c396-fd63-420c-81c8-0ac8d802c407" providerId="AD" clId="Web-{AF5B3909-F88C-4C77-94A0-4EF80EA5C67B}" dt="2018-11-29T12:49:45.797" v="757" actId="14100"/>
          <ac:picMkLst>
            <pc:docMk/>
            <pc:sldMk cId="1068056901" sldId="258"/>
            <ac:picMk id="4" creationId="{E091416D-5E47-4785-A8B9-BA2FED820AF0}"/>
          </ac:picMkLst>
        </pc:picChg>
      </pc:sldChg>
      <pc:sldChg chg="modSp new">
        <pc:chgData name="Simon Batardiere" userId="S::simon.batardiere@etu.unilim.fr::b2a5c396-fd63-420c-81c8-0ac8d802c407" providerId="AD" clId="Web-{AF5B3909-F88C-4C77-94A0-4EF80EA5C67B}" dt="2018-11-29T12:30:30.324" v="512" actId="20577"/>
        <pc:sldMkLst>
          <pc:docMk/>
          <pc:sldMk cId="3120437373" sldId="259"/>
        </pc:sldMkLst>
        <pc:spChg chg="mod">
          <ac:chgData name="Simon Batardiere" userId="S::simon.batardiere@etu.unilim.fr::b2a5c396-fd63-420c-81c8-0ac8d802c407" providerId="AD" clId="Web-{AF5B3909-F88C-4C77-94A0-4EF80EA5C67B}" dt="2018-11-29T12:30:30.324" v="512" actId="20577"/>
          <ac:spMkLst>
            <pc:docMk/>
            <pc:sldMk cId="3120437373" sldId="259"/>
            <ac:spMk id="2" creationId="{B0855E44-9C01-4586-84B6-D848590AC5AD}"/>
          </ac:spMkLst>
        </pc:spChg>
      </pc:sldChg>
      <pc:sldChg chg="modSp new">
        <pc:chgData name="Simon Batardiere" userId="S::simon.batardiere@etu.unilim.fr::b2a5c396-fd63-420c-81c8-0ac8d802c407" providerId="AD" clId="Web-{AF5B3909-F88C-4C77-94A0-4EF80EA5C67B}" dt="2018-11-29T12:30:49.480" v="524" actId="20577"/>
        <pc:sldMkLst>
          <pc:docMk/>
          <pc:sldMk cId="855031682" sldId="261"/>
        </pc:sldMkLst>
        <pc:spChg chg="mod">
          <ac:chgData name="Simon Batardiere" userId="S::simon.batardiere@etu.unilim.fr::b2a5c396-fd63-420c-81c8-0ac8d802c407" providerId="AD" clId="Web-{AF5B3909-F88C-4C77-94A0-4EF80EA5C67B}" dt="2018-11-29T12:30:49.480" v="524" actId="20577"/>
          <ac:spMkLst>
            <pc:docMk/>
            <pc:sldMk cId="855031682" sldId="261"/>
            <ac:spMk id="2" creationId="{92E562B4-FB40-4AE4-B010-6599822325F4}"/>
          </ac:spMkLst>
        </pc:spChg>
      </pc:sldChg>
      <pc:sldChg chg="modSp new">
        <pc:chgData name="Simon Batardiere" userId="S::simon.batardiere@etu.unilim.fr::b2a5c396-fd63-420c-81c8-0ac8d802c407" providerId="AD" clId="Web-{AF5B3909-F88C-4C77-94A0-4EF80EA5C67B}" dt="2018-11-29T12:30:51.980" v="532" actId="20577"/>
        <pc:sldMkLst>
          <pc:docMk/>
          <pc:sldMk cId="2829567997" sldId="262"/>
        </pc:sldMkLst>
        <pc:spChg chg="mod">
          <ac:chgData name="Simon Batardiere" userId="S::simon.batardiere@etu.unilim.fr::b2a5c396-fd63-420c-81c8-0ac8d802c407" providerId="AD" clId="Web-{AF5B3909-F88C-4C77-94A0-4EF80EA5C67B}" dt="2018-11-29T12:30:51.980" v="532" actId="20577"/>
          <ac:spMkLst>
            <pc:docMk/>
            <pc:sldMk cId="2829567997" sldId="262"/>
            <ac:spMk id="2" creationId="{57C34607-A7DE-4A34-8B41-C05B0BF23194}"/>
          </ac:spMkLst>
        </pc:spChg>
      </pc:sldChg>
      <pc:sldChg chg="modSp add replId">
        <pc:chgData name="Simon Batardiere" userId="S::simon.batardiere@etu.unilim.fr::b2a5c396-fd63-420c-81c8-0ac8d802c407" providerId="AD" clId="Web-{AF5B3909-F88C-4C77-94A0-4EF80EA5C67B}" dt="2018-11-29T12:49:15.516" v="748" actId="20577"/>
        <pc:sldMkLst>
          <pc:docMk/>
          <pc:sldMk cId="3201628069" sldId="263"/>
        </pc:sldMkLst>
        <pc:spChg chg="mod">
          <ac:chgData name="Simon Batardiere" userId="S::simon.batardiere@etu.unilim.fr::b2a5c396-fd63-420c-81c8-0ac8d802c407" providerId="AD" clId="Web-{AF5B3909-F88C-4C77-94A0-4EF80EA5C67B}" dt="2018-11-29T12:49:15.516" v="748" actId="20577"/>
          <ac:spMkLst>
            <pc:docMk/>
            <pc:sldMk cId="3201628069" sldId="263"/>
            <ac:spMk id="3" creationId="{D8B1F3A1-9032-4785-A9BF-1D81F896A079}"/>
          </ac:spMkLst>
        </pc:spChg>
      </pc:sldChg>
    </pc:docChg>
  </pc:docChgLst>
  <pc:docChgLst>
    <pc:chgData name="Baptiste Paterne" userId="S::baptiste.paterne@etu.unilim.fr::0303cb73-edc5-43d0-8e92-9561edc47917" providerId="AD" clId="Web-{115133A9-EB88-12D2-3773-2C35A8D19779}"/>
    <pc:docChg chg="modSld">
      <pc:chgData name="Baptiste Paterne" userId="S::baptiste.paterne@etu.unilim.fr::0303cb73-edc5-43d0-8e92-9561edc47917" providerId="AD" clId="Web-{115133A9-EB88-12D2-3773-2C35A8D19779}" dt="2018-12-02T19:08:55.585" v="64" actId="20577"/>
      <pc:docMkLst>
        <pc:docMk/>
      </pc:docMkLst>
      <pc:sldChg chg="modSp">
        <pc:chgData name="Baptiste Paterne" userId="S::baptiste.paterne@etu.unilim.fr::0303cb73-edc5-43d0-8e92-9561edc47917" providerId="AD" clId="Web-{115133A9-EB88-12D2-3773-2C35A8D19779}" dt="2018-12-02T19:08:55.585" v="63" actId="20577"/>
        <pc:sldMkLst>
          <pc:docMk/>
          <pc:sldMk cId="2829567997" sldId="262"/>
        </pc:sldMkLst>
        <pc:spChg chg="mod">
          <ac:chgData name="Baptiste Paterne" userId="S::baptiste.paterne@etu.unilim.fr::0303cb73-edc5-43d0-8e92-9561edc47917" providerId="AD" clId="Web-{115133A9-EB88-12D2-3773-2C35A8D19779}" dt="2018-12-02T19:08:55.585" v="63" actId="20577"/>
          <ac:spMkLst>
            <pc:docMk/>
            <pc:sldMk cId="2829567997" sldId="262"/>
            <ac:spMk id="3" creationId="{75C6D4BD-0E65-40B6-A2C6-B2425AD6E047}"/>
          </ac:spMkLst>
        </pc:spChg>
      </pc:sldChg>
      <pc:sldChg chg="modSp">
        <pc:chgData name="Baptiste Paterne" userId="S::baptiste.paterne@etu.unilim.fr::0303cb73-edc5-43d0-8e92-9561edc47917" providerId="AD" clId="Web-{115133A9-EB88-12D2-3773-2C35A8D19779}" dt="2018-12-02T18:48:57.782" v="12" actId="14100"/>
        <pc:sldMkLst>
          <pc:docMk/>
          <pc:sldMk cId="2737402238" sldId="264"/>
        </pc:sldMkLst>
        <pc:picChg chg="mod">
          <ac:chgData name="Baptiste Paterne" userId="S::baptiste.paterne@etu.unilim.fr::0303cb73-edc5-43d0-8e92-9561edc47917" providerId="AD" clId="Web-{115133A9-EB88-12D2-3773-2C35A8D19779}" dt="2018-12-02T18:48:57.782" v="12" actId="14100"/>
          <ac:picMkLst>
            <pc:docMk/>
            <pc:sldMk cId="2737402238" sldId="264"/>
            <ac:picMk id="9" creationId="{52FB325C-EC30-4953-A7EA-651674E47E97}"/>
          </ac:picMkLst>
        </pc:picChg>
      </pc:sldChg>
      <pc:sldChg chg="modSp">
        <pc:chgData name="Baptiste Paterne" userId="S::baptiste.paterne@etu.unilim.fr::0303cb73-edc5-43d0-8e92-9561edc47917" providerId="AD" clId="Web-{115133A9-EB88-12D2-3773-2C35A8D19779}" dt="2018-12-02T18:25:38.991" v="2" actId="20577"/>
        <pc:sldMkLst>
          <pc:docMk/>
          <pc:sldMk cId="1720734241" sldId="266"/>
        </pc:sldMkLst>
        <pc:spChg chg="mod">
          <ac:chgData name="Baptiste Paterne" userId="S::baptiste.paterne@etu.unilim.fr::0303cb73-edc5-43d0-8e92-9561edc47917" providerId="AD" clId="Web-{115133A9-EB88-12D2-3773-2C35A8D19779}" dt="2018-12-02T18:25:38.991" v="2" actId="20577"/>
          <ac:spMkLst>
            <pc:docMk/>
            <pc:sldMk cId="1720734241" sldId="266"/>
            <ac:spMk id="2" creationId="{6C0B401F-0269-4DE1-BE4C-1E92873FBA1A}"/>
          </ac:spMkLst>
        </pc:spChg>
      </pc:sldChg>
      <pc:sldChg chg="modSp">
        <pc:chgData name="Baptiste Paterne" userId="S::baptiste.paterne@etu.unilim.fr::0303cb73-edc5-43d0-8e92-9561edc47917" providerId="AD" clId="Web-{115133A9-EB88-12D2-3773-2C35A8D19779}" dt="2018-12-02T18:25:51.898" v="5" actId="20577"/>
        <pc:sldMkLst>
          <pc:docMk/>
          <pc:sldMk cId="696100345" sldId="268"/>
        </pc:sldMkLst>
        <pc:spChg chg="mod">
          <ac:chgData name="Baptiste Paterne" userId="S::baptiste.paterne@etu.unilim.fr::0303cb73-edc5-43d0-8e92-9561edc47917" providerId="AD" clId="Web-{115133A9-EB88-12D2-3773-2C35A8D19779}" dt="2018-12-02T18:25:51.898" v="5" actId="20577"/>
          <ac:spMkLst>
            <pc:docMk/>
            <pc:sldMk cId="696100345" sldId="268"/>
            <ac:spMk id="2" creationId="{4CE31DBD-6FC6-4832-9838-C5E11A95A888}"/>
          </ac:spMkLst>
        </pc:spChg>
      </pc:sldChg>
      <pc:sldChg chg="modSp">
        <pc:chgData name="Baptiste Paterne" userId="S::baptiste.paterne@etu.unilim.fr::0303cb73-edc5-43d0-8e92-9561edc47917" providerId="AD" clId="Web-{115133A9-EB88-12D2-3773-2C35A8D19779}" dt="2018-12-02T18:26:35.617" v="8" actId="20577"/>
        <pc:sldMkLst>
          <pc:docMk/>
          <pc:sldMk cId="2551404430" sldId="269"/>
        </pc:sldMkLst>
        <pc:spChg chg="mod">
          <ac:chgData name="Baptiste Paterne" userId="S::baptiste.paterne@etu.unilim.fr::0303cb73-edc5-43d0-8e92-9561edc47917" providerId="AD" clId="Web-{115133A9-EB88-12D2-3773-2C35A8D19779}" dt="2018-12-02T18:26:35.617" v="8" actId="20577"/>
          <ac:spMkLst>
            <pc:docMk/>
            <pc:sldMk cId="2551404430" sldId="269"/>
            <ac:spMk id="2" creationId="{8092104E-D1C1-44F7-AC32-329F06B1C630}"/>
          </ac:spMkLst>
        </pc:spChg>
      </pc:sldChg>
    </pc:docChg>
  </pc:docChgLst>
  <pc:docChgLst>
    <pc:chgData name="Aurelien Tricard" userId="S::aurelien.tricard@etu.unilim.fr::5ed88df2-1363-4bd1-8c23-6f28570b4a5c" providerId="AD" clId="Web-{DC8F735A-CCD9-41A2-B213-063486C1F6A7}"/>
    <pc:docChg chg="addSld modSld">
      <pc:chgData name="Aurelien Tricard" userId="S::aurelien.tricard@etu.unilim.fr::5ed88df2-1363-4bd1-8c23-6f28570b4a5c" providerId="AD" clId="Web-{DC8F735A-CCD9-41A2-B213-063486C1F6A7}" dt="2018-11-29T12:07:14.717" v="48" actId="20577"/>
      <pc:docMkLst>
        <pc:docMk/>
      </pc:docMkLst>
      <pc:sldChg chg="modSp">
        <pc:chgData name="Aurelien Tricard" userId="S::aurelien.tricard@etu.unilim.fr::5ed88df2-1363-4bd1-8c23-6f28570b4a5c" providerId="AD" clId="Web-{DC8F735A-CCD9-41A2-B213-063486C1F6A7}" dt="2018-11-29T12:05:38.797" v="36" actId="20577"/>
        <pc:sldMkLst>
          <pc:docMk/>
          <pc:sldMk cId="3784089036" sldId="256"/>
        </pc:sldMkLst>
        <pc:spChg chg="mod">
          <ac:chgData name="Aurelien Tricard" userId="S::aurelien.tricard@etu.unilim.fr::5ed88df2-1363-4bd1-8c23-6f28570b4a5c" providerId="AD" clId="Web-{DC8F735A-CCD9-41A2-B213-063486C1F6A7}" dt="2018-11-29T12:04:51.500" v="6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Aurelien Tricard" userId="S::aurelien.tricard@etu.unilim.fr::5ed88df2-1363-4bd1-8c23-6f28570b4a5c" providerId="AD" clId="Web-{DC8F735A-CCD9-41A2-B213-063486C1F6A7}" dt="2018-11-29T12:05:38.797" v="36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">
        <pc:chgData name="Aurelien Tricard" userId="S::aurelien.tricard@etu.unilim.fr::5ed88df2-1363-4bd1-8c23-6f28570b4a5c" providerId="AD" clId="Web-{DC8F735A-CCD9-41A2-B213-063486C1F6A7}" dt="2018-11-29T12:07:11.733" v="46" actId="20577"/>
        <pc:sldMkLst>
          <pc:docMk/>
          <pc:sldMk cId="2855136379" sldId="257"/>
        </pc:sldMkLst>
        <pc:spChg chg="mod">
          <ac:chgData name="Aurelien Tricard" userId="S::aurelien.tricard@etu.unilim.fr::5ed88df2-1363-4bd1-8c23-6f28570b4a5c" providerId="AD" clId="Web-{DC8F735A-CCD9-41A2-B213-063486C1F6A7}" dt="2018-11-29T12:07:11.733" v="46" actId="20577"/>
          <ac:spMkLst>
            <pc:docMk/>
            <pc:sldMk cId="2855136379" sldId="257"/>
            <ac:spMk id="2" creationId="{36B33087-AF75-4089-926C-AC43AE3FA673}"/>
          </ac:spMkLst>
        </pc:spChg>
      </pc:sldChg>
    </pc:docChg>
  </pc:docChgLst>
  <pc:docChgLst>
    <pc:chgData name="Simon Batardiere" userId="S::simon.batardiere@etu.unilim.fr::b2a5c396-fd63-420c-81c8-0ac8d802c407" providerId="AD" clId="Web-{C02983BA-C8B3-2EF5-C44F-12AD35B09285}"/>
    <pc:docChg chg="modSld">
      <pc:chgData name="Simon Batardiere" userId="S::simon.batardiere@etu.unilim.fr::b2a5c396-fd63-420c-81c8-0ac8d802c407" providerId="AD" clId="Web-{C02983BA-C8B3-2EF5-C44F-12AD35B09285}" dt="2018-11-29T13:54:22.140" v="384" actId="20577"/>
      <pc:docMkLst>
        <pc:docMk/>
      </pc:docMkLst>
      <pc:sldChg chg="modSp">
        <pc:chgData name="Simon Batardiere" userId="S::simon.batardiere@etu.unilim.fr::b2a5c396-fd63-420c-81c8-0ac8d802c407" providerId="AD" clId="Web-{C02983BA-C8B3-2EF5-C44F-12AD35B09285}" dt="2018-11-29T13:23:09.767" v="265" actId="1076"/>
        <pc:sldMkLst>
          <pc:docMk/>
          <pc:sldMk cId="2855136379" sldId="257"/>
        </pc:sldMkLst>
        <pc:spChg chg="mod">
          <ac:chgData name="Simon Batardiere" userId="S::simon.batardiere@etu.unilim.fr::b2a5c396-fd63-420c-81c8-0ac8d802c407" providerId="AD" clId="Web-{C02983BA-C8B3-2EF5-C44F-12AD35B09285}" dt="2018-11-29T13:22:05.892" v="245" actId="20577"/>
          <ac:spMkLst>
            <pc:docMk/>
            <pc:sldMk cId="2855136379" sldId="257"/>
            <ac:spMk id="2" creationId="{36B33087-AF75-4089-926C-AC43AE3FA673}"/>
          </ac:spMkLst>
        </pc:spChg>
        <pc:spChg chg="mod">
          <ac:chgData name="Simon Batardiere" userId="S::simon.batardiere@etu.unilim.fr::b2a5c396-fd63-420c-81c8-0ac8d802c407" providerId="AD" clId="Web-{C02983BA-C8B3-2EF5-C44F-12AD35B09285}" dt="2018-11-29T13:23:09.767" v="265" actId="1076"/>
          <ac:spMkLst>
            <pc:docMk/>
            <pc:sldMk cId="2855136379" sldId="257"/>
            <ac:spMk id="7" creationId="{640585BE-8731-42D1-A622-C484245816FC}"/>
          </ac:spMkLst>
        </pc:spChg>
      </pc:sldChg>
      <pc:sldChg chg="modSp">
        <pc:chgData name="Simon Batardiere" userId="S::simon.batardiere@etu.unilim.fr::b2a5c396-fd63-420c-81c8-0ac8d802c407" providerId="AD" clId="Web-{C02983BA-C8B3-2EF5-C44F-12AD35B09285}" dt="2018-11-29T13:35:35.088" v="320" actId="20577"/>
        <pc:sldMkLst>
          <pc:docMk/>
          <pc:sldMk cId="1068056901" sldId="258"/>
        </pc:sldMkLst>
        <pc:spChg chg="mod">
          <ac:chgData name="Simon Batardiere" userId="S::simon.batardiere@etu.unilim.fr::b2a5c396-fd63-420c-81c8-0ac8d802c407" providerId="AD" clId="Web-{C02983BA-C8B3-2EF5-C44F-12AD35B09285}" dt="2018-11-29T13:22:11.142" v="248" actId="20577"/>
          <ac:spMkLst>
            <pc:docMk/>
            <pc:sldMk cId="1068056901" sldId="258"/>
            <ac:spMk id="2" creationId="{C20FF9AE-C59F-4281-B469-F778BCF3CA5E}"/>
          </ac:spMkLst>
        </pc:spChg>
        <pc:spChg chg="mod">
          <ac:chgData name="Simon Batardiere" userId="S::simon.batardiere@etu.unilim.fr::b2a5c396-fd63-420c-81c8-0ac8d802c407" providerId="AD" clId="Web-{C02983BA-C8B3-2EF5-C44F-12AD35B09285}" dt="2018-11-29T13:35:35.088" v="320" actId="20577"/>
          <ac:spMkLst>
            <pc:docMk/>
            <pc:sldMk cId="1068056901" sldId="258"/>
            <ac:spMk id="3" creationId="{D8B1F3A1-9032-4785-A9BF-1D81F896A079}"/>
          </ac:spMkLst>
        </pc:spChg>
        <pc:picChg chg="mod">
          <ac:chgData name="Simon Batardiere" userId="S::simon.batardiere@etu.unilim.fr::b2a5c396-fd63-420c-81c8-0ac8d802c407" providerId="AD" clId="Web-{C02983BA-C8B3-2EF5-C44F-12AD35B09285}" dt="2018-11-29T13:15:28.584" v="242" actId="1076"/>
          <ac:picMkLst>
            <pc:docMk/>
            <pc:sldMk cId="1068056901" sldId="258"/>
            <ac:picMk id="4" creationId="{E091416D-5E47-4785-A8B9-BA2FED820AF0}"/>
          </ac:picMkLst>
        </pc:picChg>
      </pc:sldChg>
      <pc:sldChg chg="modSp">
        <pc:chgData name="Simon Batardiere" userId="S::simon.batardiere@etu.unilim.fr::b2a5c396-fd63-420c-81c8-0ac8d802c407" providerId="AD" clId="Web-{C02983BA-C8B3-2EF5-C44F-12AD35B09285}" dt="2018-11-29T13:53:57.843" v="376" actId="20577"/>
        <pc:sldMkLst>
          <pc:docMk/>
          <pc:sldMk cId="3120437373" sldId="259"/>
        </pc:sldMkLst>
        <pc:spChg chg="mod">
          <ac:chgData name="Simon Batardiere" userId="S::simon.batardiere@etu.unilim.fr::b2a5c396-fd63-420c-81c8-0ac8d802c407" providerId="AD" clId="Web-{C02983BA-C8B3-2EF5-C44F-12AD35B09285}" dt="2018-11-29T13:22:25.533" v="256" actId="20577"/>
          <ac:spMkLst>
            <pc:docMk/>
            <pc:sldMk cId="3120437373" sldId="259"/>
            <ac:spMk id="2" creationId="{B0855E44-9C01-4586-84B6-D848590AC5AD}"/>
          </ac:spMkLst>
        </pc:spChg>
        <pc:spChg chg="mod">
          <ac:chgData name="Simon Batardiere" userId="S::simon.batardiere@etu.unilim.fr::b2a5c396-fd63-420c-81c8-0ac8d802c407" providerId="AD" clId="Web-{C02983BA-C8B3-2EF5-C44F-12AD35B09285}" dt="2018-11-29T13:53:57.843" v="376" actId="20577"/>
          <ac:spMkLst>
            <pc:docMk/>
            <pc:sldMk cId="3120437373" sldId="259"/>
            <ac:spMk id="5" creationId="{F25BFE41-67B6-45B7-9CC8-837F41CDDB5B}"/>
          </ac:spMkLst>
        </pc:spChg>
      </pc:sldChg>
      <pc:sldChg chg="modSp">
        <pc:chgData name="Simon Batardiere" userId="S::simon.batardiere@etu.unilim.fr::b2a5c396-fd63-420c-81c8-0ac8d802c407" providerId="AD" clId="Web-{C02983BA-C8B3-2EF5-C44F-12AD35B09285}" dt="2018-11-29T13:22:42.329" v="259" actId="20577"/>
        <pc:sldMkLst>
          <pc:docMk/>
          <pc:sldMk cId="2829567997" sldId="262"/>
        </pc:sldMkLst>
        <pc:spChg chg="mod">
          <ac:chgData name="Simon Batardiere" userId="S::simon.batardiere@etu.unilim.fr::b2a5c396-fd63-420c-81c8-0ac8d802c407" providerId="AD" clId="Web-{C02983BA-C8B3-2EF5-C44F-12AD35B09285}" dt="2018-11-29T13:22:42.329" v="259" actId="20577"/>
          <ac:spMkLst>
            <pc:docMk/>
            <pc:sldMk cId="2829567997" sldId="262"/>
            <ac:spMk id="2" creationId="{57C34607-A7DE-4A34-8B41-C05B0BF23194}"/>
          </ac:spMkLst>
        </pc:spChg>
      </pc:sldChg>
      <pc:sldChg chg="modSp">
        <pc:chgData name="Simon Batardiere" userId="S::simon.batardiere@etu.unilim.fr::b2a5c396-fd63-420c-81c8-0ac8d802c407" providerId="AD" clId="Web-{C02983BA-C8B3-2EF5-C44F-12AD35B09285}" dt="2018-11-29T13:53:50.859" v="373" actId="20577"/>
        <pc:sldMkLst>
          <pc:docMk/>
          <pc:sldMk cId="3201628069" sldId="263"/>
        </pc:sldMkLst>
        <pc:spChg chg="mod">
          <ac:chgData name="Simon Batardiere" userId="S::simon.batardiere@etu.unilim.fr::b2a5c396-fd63-420c-81c8-0ac8d802c407" providerId="AD" clId="Web-{C02983BA-C8B3-2EF5-C44F-12AD35B09285}" dt="2018-11-29T13:22:18.251" v="253" actId="20577"/>
          <ac:spMkLst>
            <pc:docMk/>
            <pc:sldMk cId="3201628069" sldId="263"/>
            <ac:spMk id="2" creationId="{C20FF9AE-C59F-4281-B469-F778BCF3CA5E}"/>
          </ac:spMkLst>
        </pc:spChg>
        <pc:spChg chg="mod">
          <ac:chgData name="Simon Batardiere" userId="S::simon.batardiere@etu.unilim.fr::b2a5c396-fd63-420c-81c8-0ac8d802c407" providerId="AD" clId="Web-{C02983BA-C8B3-2EF5-C44F-12AD35B09285}" dt="2018-11-29T13:53:50.859" v="373" actId="20577"/>
          <ac:spMkLst>
            <pc:docMk/>
            <pc:sldMk cId="3201628069" sldId="263"/>
            <ac:spMk id="3" creationId="{D8B1F3A1-9032-4785-A9BF-1D81F896A079}"/>
          </ac:spMkLst>
        </pc:spChg>
      </pc:sldChg>
      <pc:sldChg chg="modSp">
        <pc:chgData name="Simon Batardiere" userId="S::simon.batardiere@etu.unilim.fr::b2a5c396-fd63-420c-81c8-0ac8d802c407" providerId="AD" clId="Web-{C02983BA-C8B3-2EF5-C44F-12AD35B09285}" dt="2018-11-29T13:54:06.671" v="379" actId="20577"/>
        <pc:sldMkLst>
          <pc:docMk/>
          <pc:sldMk cId="2737402238" sldId="264"/>
        </pc:sldMkLst>
        <pc:spChg chg="mod">
          <ac:chgData name="Simon Batardiere" userId="S::simon.batardiere@etu.unilim.fr::b2a5c396-fd63-420c-81c8-0ac8d802c407" providerId="AD" clId="Web-{C02983BA-C8B3-2EF5-C44F-12AD35B09285}" dt="2018-11-29T13:54:06.671" v="379" actId="20577"/>
          <ac:spMkLst>
            <pc:docMk/>
            <pc:sldMk cId="2737402238" sldId="264"/>
            <ac:spMk id="11" creationId="{B334E53E-8B68-4480-9683-8977A824F242}"/>
          </ac:spMkLst>
        </pc:spChg>
      </pc:sldChg>
      <pc:sldChg chg="modSp">
        <pc:chgData name="Simon Batardiere" userId="S::simon.batardiere@etu.unilim.fr::b2a5c396-fd63-420c-81c8-0ac8d802c407" providerId="AD" clId="Web-{C02983BA-C8B3-2EF5-C44F-12AD35B09285}" dt="2018-11-29T13:54:22.140" v="383" actId="20577"/>
        <pc:sldMkLst>
          <pc:docMk/>
          <pc:sldMk cId="1187636034" sldId="265"/>
        </pc:sldMkLst>
        <pc:spChg chg="mod">
          <ac:chgData name="Simon Batardiere" userId="S::simon.batardiere@etu.unilim.fr::b2a5c396-fd63-420c-81c8-0ac8d802c407" providerId="AD" clId="Web-{C02983BA-C8B3-2EF5-C44F-12AD35B09285}" dt="2018-11-29T13:54:22.140" v="383" actId="20577"/>
          <ac:spMkLst>
            <pc:docMk/>
            <pc:sldMk cId="1187636034" sldId="265"/>
            <ac:spMk id="5" creationId="{DDA05207-989A-45E1-9861-BB78DD43E169}"/>
          </ac:spMkLst>
        </pc:spChg>
        <pc:spChg chg="mod">
          <ac:chgData name="Simon Batardiere" userId="S::simon.batardiere@etu.unilim.fr::b2a5c396-fd63-420c-81c8-0ac8d802c407" providerId="AD" clId="Web-{C02983BA-C8B3-2EF5-C44F-12AD35B09285}" dt="2018-11-29T13:54:20.890" v="380" actId="20577"/>
          <ac:spMkLst>
            <pc:docMk/>
            <pc:sldMk cId="1187636034" sldId="265"/>
            <ac:spMk id="11" creationId="{B334E53E-8B68-4480-9683-8977A824F242}"/>
          </ac:spMkLst>
        </pc:spChg>
      </pc:sldChg>
    </pc:docChg>
  </pc:docChgLst>
  <pc:docChgLst>
    <pc:chgData name="Baptiste Paterne" userId="S::baptiste.paterne@etu.unilim.fr::0303cb73-edc5-43d0-8e92-9561edc47917" providerId="AD" clId="Web-{E2269BE4-626C-46A2-917C-5063C1E50A98}"/>
    <pc:docChg chg="modSld">
      <pc:chgData name="Baptiste Paterne" userId="S::baptiste.paterne@etu.unilim.fr::0303cb73-edc5-43d0-8e92-9561edc47917" providerId="AD" clId="Web-{E2269BE4-626C-46A2-917C-5063C1E50A98}" dt="2018-11-29T12:58:29.836" v="11" actId="1076"/>
      <pc:docMkLst>
        <pc:docMk/>
      </pc:docMkLst>
      <pc:sldChg chg="modSp">
        <pc:chgData name="Baptiste Paterne" userId="S::baptiste.paterne@etu.unilim.fr::0303cb73-edc5-43d0-8e92-9561edc47917" providerId="AD" clId="Web-{E2269BE4-626C-46A2-917C-5063C1E50A98}" dt="2018-11-29T12:12:34.579" v="3" actId="20577"/>
        <pc:sldMkLst>
          <pc:docMk/>
          <pc:sldMk cId="2855136379" sldId="257"/>
        </pc:sldMkLst>
        <pc:spChg chg="mod">
          <ac:chgData name="Baptiste Paterne" userId="S::baptiste.paterne@etu.unilim.fr::0303cb73-edc5-43d0-8e92-9561edc47917" providerId="AD" clId="Web-{E2269BE4-626C-46A2-917C-5063C1E50A98}" dt="2018-11-29T12:12:34.579" v="3" actId="20577"/>
          <ac:spMkLst>
            <pc:docMk/>
            <pc:sldMk cId="2855136379" sldId="257"/>
            <ac:spMk id="7" creationId="{640585BE-8731-42D1-A622-C484245816FC}"/>
          </ac:spMkLst>
        </pc:spChg>
      </pc:sldChg>
      <pc:sldChg chg="addSp delSp modSp mod setBg">
        <pc:chgData name="Baptiste Paterne" userId="S::baptiste.paterne@etu.unilim.fr::0303cb73-edc5-43d0-8e92-9561edc47917" providerId="AD" clId="Web-{E2269BE4-626C-46A2-917C-5063C1E50A98}" dt="2018-11-29T12:58:29.836" v="11" actId="1076"/>
        <pc:sldMkLst>
          <pc:docMk/>
          <pc:sldMk cId="3120437373" sldId="259"/>
        </pc:sldMkLst>
        <pc:spChg chg="mod">
          <ac:chgData name="Baptiste Paterne" userId="S::baptiste.paterne@etu.unilim.fr::0303cb73-edc5-43d0-8e92-9561edc47917" providerId="AD" clId="Web-{E2269BE4-626C-46A2-917C-5063C1E50A98}" dt="2018-11-29T12:58:15.429" v="7"/>
          <ac:spMkLst>
            <pc:docMk/>
            <pc:sldMk cId="3120437373" sldId="259"/>
            <ac:spMk id="2" creationId="{B0855E44-9C01-4586-84B6-D848590AC5AD}"/>
          </ac:spMkLst>
        </pc:spChg>
        <pc:spChg chg="del">
          <ac:chgData name="Baptiste Paterne" userId="S::baptiste.paterne@etu.unilim.fr::0303cb73-edc5-43d0-8e92-9561edc47917" providerId="AD" clId="Web-{E2269BE4-626C-46A2-917C-5063C1E50A98}" dt="2018-11-29T12:57:16.882" v="4"/>
          <ac:spMkLst>
            <pc:docMk/>
            <pc:sldMk cId="3120437373" sldId="259"/>
            <ac:spMk id="3" creationId="{1BCDE7EF-C805-4D73-BA3E-22260B29F3F5}"/>
          </ac:spMkLst>
        </pc:spChg>
        <pc:spChg chg="add del">
          <ac:chgData name="Baptiste Paterne" userId="S::baptiste.paterne@etu.unilim.fr::0303cb73-edc5-43d0-8e92-9561edc47917" providerId="AD" clId="Web-{E2269BE4-626C-46A2-917C-5063C1E50A98}" dt="2018-11-29T12:58:15.429" v="7"/>
          <ac:spMkLst>
            <pc:docMk/>
            <pc:sldMk cId="3120437373" sldId="259"/>
            <ac:spMk id="9" creationId="{39C1B626-AFE4-49D9-A551-DF77E8FA2E5F}"/>
          </ac:spMkLst>
        </pc:spChg>
        <pc:picChg chg="add del mod ord replId">
          <ac:chgData name="Baptiste Paterne" userId="S::baptiste.paterne@etu.unilim.fr::0303cb73-edc5-43d0-8e92-9561edc47917" providerId="AD" clId="Web-{E2269BE4-626C-46A2-917C-5063C1E50A98}" dt="2018-11-29T12:58:29.836" v="11" actId="1076"/>
          <ac:picMkLst>
            <pc:docMk/>
            <pc:sldMk cId="3120437373" sldId="259"/>
            <ac:picMk id="4" creationId="{E7AED329-51E0-465B-9DB0-9448695B4C31}"/>
          </ac:picMkLst>
        </pc:picChg>
        <pc:picChg chg="add del">
          <ac:chgData name="Baptiste Paterne" userId="S::baptiste.paterne@etu.unilim.fr::0303cb73-edc5-43d0-8e92-9561edc47917" providerId="AD" clId="Web-{E2269BE4-626C-46A2-917C-5063C1E50A98}" dt="2018-11-29T12:58:15.429" v="7"/>
          <ac:picMkLst>
            <pc:docMk/>
            <pc:sldMk cId="3120437373" sldId="259"/>
            <ac:picMk id="7" creationId="{E7AED329-51E0-465B-9DB0-9448695B4C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0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94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54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63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502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57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751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16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65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47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2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19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1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41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15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02.12.2018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1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78778" y="2967383"/>
            <a:ext cx="8915399" cy="2262781"/>
          </a:xfrm>
        </p:spPr>
        <p:txBody>
          <a:bodyPr/>
          <a:lstStyle/>
          <a:p>
            <a:r>
              <a:rPr lang="de-DE" sz="6600">
                <a:solidFill>
                  <a:schemeClr val="tx2"/>
                </a:solidFill>
                <a:cs typeface="Calibri Light"/>
              </a:rPr>
              <a:t>Pattern </a:t>
            </a:r>
            <a:r>
              <a:rPr lang="de-DE" sz="6600" err="1">
                <a:solidFill>
                  <a:schemeClr val="tx2"/>
                </a:solidFill>
                <a:cs typeface="Calibri Light"/>
              </a:rPr>
              <a:t>Strategy</a:t>
            </a:r>
            <a:endParaRPr lang="de-DE" sz="6600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14952" y="6003205"/>
            <a:ext cx="8915399" cy="45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DE" sz="2000">
                <a:solidFill>
                  <a:schemeClr val="tx2"/>
                </a:solidFill>
                <a:cs typeface="Calibri"/>
              </a:rPr>
              <a:t>BATARDIERE Simon - PATERNE Baptiste - TRICARD Aurélien</a:t>
            </a:r>
            <a:endParaRPr lang="fr-FR" sz="2000">
              <a:solidFill>
                <a:schemeClr val="tx2"/>
              </a:solidFill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B401F-0269-4DE1-BE4C-1E92873F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2">
                    <a:lumMod val="25000"/>
                  </a:schemeClr>
                </a:solidFill>
              </a:rPr>
              <a:t>2. Exemple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918E2-A9BC-4802-8DB2-E877C5449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00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000"/>
              <a:t>3éme étape : la contextualisation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DDA2277-6166-4E58-8822-93FAFD8A2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782260"/>
            <a:ext cx="7358241" cy="30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3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E28F70-87DC-4B56-96DE-EAF5464EF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782260"/>
            <a:ext cx="7549913" cy="277734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CE31DBD-6FC6-4832-9838-C5E11A95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>
                <a:solidFill>
                  <a:schemeClr val="bg2">
                    <a:lumMod val="25000"/>
                  </a:schemeClr>
                </a:solidFill>
              </a:rPr>
              <a:t>2. Exemple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684B6A-E2C4-4ED4-82FB-BE7C33207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0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/>
              <a:t>La dernière étape : l'utilisation du pattern</a:t>
            </a:r>
          </a:p>
        </p:txBody>
      </p:sp>
      <p:pic>
        <p:nvPicPr>
          <p:cNvPr id="6" name="Image 6" descr="Une image contenant mur,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7F9AA364-78BE-4FFC-A0A3-2875A9FED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931" y="5094666"/>
            <a:ext cx="5279231" cy="15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0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2104E-D1C1-44F7-AC32-329F06B1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>
                <a:solidFill>
                  <a:schemeClr val="bg2">
                    <a:lumMod val="25000"/>
                  </a:schemeClr>
                </a:solidFill>
              </a:rPr>
              <a:t>2. Exemple (Suite &amp; Fin)</a:t>
            </a:r>
          </a:p>
        </p:txBody>
      </p:sp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C177D652-D91B-4958-9D64-74E4F5A7B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23837"/>
            <a:ext cx="8064661" cy="43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0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34607-A7DE-4A34-8B41-C05B0BF2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tx2"/>
                </a:solidFill>
              </a:rPr>
              <a:t>III. </a:t>
            </a:r>
            <a:r>
              <a:rPr lang="fr-FR" sz="400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C6D4BD-0E65-40B6-A2C6-B2425AD6E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/>
              <a:t>Facile à comprendre et à utiliser</a:t>
            </a:r>
          </a:p>
          <a:p>
            <a:r>
              <a:rPr lang="fr-FR" sz="2000"/>
              <a:t>Permet de respecter deux principes SOLID</a:t>
            </a:r>
          </a:p>
        </p:txBody>
      </p:sp>
    </p:spTree>
    <p:extLst>
      <p:ext uri="{BB962C8B-B14F-4D97-AF65-F5344CB8AC3E}">
        <p14:creationId xmlns:p14="http://schemas.microsoft.com/office/powerpoint/2010/main" val="282956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33087-AF75-4089-926C-AC43AE3F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>
                <a:solidFill>
                  <a:schemeClr val="tx2"/>
                </a:solidFill>
              </a:rPr>
              <a:t>Sommaire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40585BE-8731-42D1-A622-C4842458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0209"/>
            <a:ext cx="8252792" cy="413101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AutoNum type="romanUcPeriod"/>
            </a:pPr>
            <a:r>
              <a:rPr lang="fr-FR" sz="3200"/>
              <a:t>Design Patterns</a:t>
            </a:r>
          </a:p>
          <a:p>
            <a:pPr>
              <a:buAutoNum type="romanUcPeriod"/>
            </a:pPr>
            <a:r>
              <a:rPr lang="fr-FR" sz="3200"/>
              <a:t>Pattern </a:t>
            </a:r>
            <a:r>
              <a:rPr lang="fr-FR" sz="3200" err="1"/>
              <a:t>Strategy</a:t>
            </a:r>
          </a:p>
          <a:p>
            <a:pPr marL="971550" lvl="1" indent="-514350">
              <a:buAutoNum type="arabicPeriod"/>
            </a:pPr>
            <a:r>
              <a:rPr lang="fr-FR" sz="3200"/>
              <a:t>Principe du Pattern </a:t>
            </a:r>
            <a:r>
              <a:rPr lang="fr-FR" sz="3200" err="1"/>
              <a:t>Strategy</a:t>
            </a:r>
            <a:endParaRPr lang="en-US" sz="3200" err="1"/>
          </a:p>
          <a:p>
            <a:pPr marL="971550" lvl="1" indent="-514350">
              <a:buAutoNum type="arabicPeriod"/>
            </a:pPr>
            <a:r>
              <a:rPr lang="fr-FR" sz="3200"/>
              <a:t>Exemple</a:t>
            </a:r>
            <a:endParaRPr lang="en-US" sz="3200"/>
          </a:p>
          <a:p>
            <a:pPr>
              <a:buAutoNum type="romanUcPeriod"/>
            </a:pPr>
            <a:r>
              <a:rPr lang="fr-FR" sz="3200"/>
              <a:t>Conclusion</a:t>
            </a:r>
          </a:p>
          <a:p>
            <a:pPr>
              <a:buAutoNum type="romanUcPeriod"/>
            </a:pPr>
            <a:r>
              <a:rPr lang="fr-FR" sz="3200"/>
              <a:t>QCM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13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FF9AE-C59F-4281-B469-F778BCF3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chemeClr val="tx2"/>
                </a:solidFill>
              </a:rPr>
              <a:t>I. Design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F3A1-9032-4785-A9BF-1D81F896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430" y="1683622"/>
            <a:ext cx="6044946" cy="444846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fr-FR" sz="2200"/>
              <a:t>Patron de création </a:t>
            </a:r>
            <a:endParaRPr lang="fr-FR"/>
          </a:p>
          <a:p>
            <a:pPr lvl="1" algn="just">
              <a:lnSpc>
                <a:spcPct val="120000"/>
              </a:lnSpc>
            </a:pPr>
            <a:r>
              <a:rPr lang="fr-FR" sz="2000"/>
              <a:t>Solution à un problème de conception récurrent</a:t>
            </a:r>
          </a:p>
          <a:p>
            <a:pPr algn="just">
              <a:lnSpc>
                <a:spcPct val="120000"/>
              </a:lnSpc>
            </a:pPr>
            <a:endParaRPr lang="fr-FR" sz="2200"/>
          </a:p>
          <a:p>
            <a:pPr marL="0" indent="0" algn="just">
              <a:lnSpc>
                <a:spcPct val="120000"/>
              </a:lnSpc>
              <a:buNone/>
            </a:pPr>
            <a:r>
              <a:rPr lang="fr-FR" sz="2200"/>
              <a:t>Dates clés :</a:t>
            </a:r>
          </a:p>
          <a:p>
            <a:pPr lvl="1" algn="just">
              <a:lnSpc>
                <a:spcPct val="120000"/>
              </a:lnSpc>
            </a:pPr>
            <a:r>
              <a:rPr lang="fr-FR" sz="2000"/>
              <a:t>1970 : Concept issue de l’architecture par </a:t>
            </a:r>
            <a:r>
              <a:rPr lang="fr-FR" sz="2000" i="1"/>
              <a:t>Christopher Alexander</a:t>
            </a:r>
          </a:p>
          <a:p>
            <a:pPr lvl="1" algn="just">
              <a:lnSpc>
                <a:spcPct val="120000"/>
              </a:lnSpc>
            </a:pPr>
            <a:r>
              <a:rPr lang="fr-FR" sz="2000" i="1"/>
              <a:t>1987 : </a:t>
            </a:r>
            <a:r>
              <a:rPr lang="fr-FR" sz="2000"/>
              <a:t>Début d'application de ces modèles à la programmation par </a:t>
            </a:r>
            <a:r>
              <a:rPr lang="fr-FR" sz="2000" i="1"/>
              <a:t>Kent Beck et Ward Cunningham</a:t>
            </a:r>
          </a:p>
          <a:p>
            <a:pPr lvl="1" algn="just">
              <a:lnSpc>
                <a:spcPct val="120000"/>
              </a:lnSpc>
            </a:pPr>
            <a:r>
              <a:rPr lang="fr-FR" sz="2000" i="1"/>
              <a:t>1995 : Design Patterns : </a:t>
            </a:r>
            <a:r>
              <a:rPr lang="fr-FR" sz="2000" i="1" err="1"/>
              <a:t>Elements</a:t>
            </a:r>
            <a:r>
              <a:rPr lang="fr-FR" sz="2000" i="1"/>
              <a:t> of </a:t>
            </a:r>
            <a:r>
              <a:rPr lang="fr-FR" sz="2000" i="1" err="1"/>
              <a:t>Reusable</a:t>
            </a:r>
            <a:r>
              <a:rPr lang="fr-FR" sz="2000" i="1"/>
              <a:t> Object-</a:t>
            </a:r>
            <a:r>
              <a:rPr lang="fr-FR" sz="2000" i="1" err="1"/>
              <a:t>Oriented</a:t>
            </a:r>
            <a:r>
              <a:rPr lang="fr-FR" sz="2000" i="1"/>
              <a:t> Software </a:t>
            </a:r>
            <a:r>
              <a:rPr lang="fr-FR" sz="2000"/>
              <a:t>par le Gang Of Four</a:t>
            </a:r>
          </a:p>
          <a:p>
            <a:endParaRPr lang="fr-FR" sz="2200" i="1"/>
          </a:p>
          <a:p>
            <a:pPr marL="971550" lvl="1" indent="-514350"/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E091416D-5E47-4785-A8B9-BA2FED82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975" y="1904345"/>
            <a:ext cx="3005680" cy="37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5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FF9AE-C59F-4281-B469-F778BCF3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22730" cy="1015847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chemeClr val="tx2"/>
                </a:solidFill>
              </a:rPr>
              <a:t>I. Design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1F3A1-9032-4785-A9BF-1D81F896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46470"/>
            <a:ext cx="8915400" cy="4164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fr-FR" sz="2200">
                <a:solidFill>
                  <a:schemeClr val="accent1"/>
                </a:solidFill>
              </a:rPr>
              <a:t>Pourquoi utiliser les patterns ?</a:t>
            </a:r>
            <a:endParaRPr lang="fr-FR">
              <a:solidFill>
                <a:schemeClr val="accent1"/>
              </a:solidFill>
            </a:endParaRPr>
          </a:p>
          <a:p>
            <a:pPr marL="971550" lvl="1" indent="-514350" algn="just"/>
            <a:r>
              <a:rPr lang="fr-FR" sz="2200">
                <a:solidFill>
                  <a:schemeClr val="accent1"/>
                </a:solidFill>
              </a:rPr>
              <a:t>Accélérer le processus de développement</a:t>
            </a:r>
            <a:endParaRPr lang="en-US" sz="2200">
              <a:solidFill>
                <a:schemeClr val="accent1"/>
              </a:solidFill>
            </a:endParaRPr>
          </a:p>
          <a:p>
            <a:pPr marL="971550" lvl="1" indent="-514350" algn="just"/>
            <a:r>
              <a:rPr lang="fr-FR" sz="2200">
                <a:solidFill>
                  <a:schemeClr val="accent1"/>
                </a:solidFill>
              </a:rPr>
              <a:t>Anticiper des problématiques</a:t>
            </a:r>
            <a:endParaRPr lang="en-US" sz="2200">
              <a:solidFill>
                <a:schemeClr val="accent1"/>
              </a:solidFill>
            </a:endParaRPr>
          </a:p>
          <a:p>
            <a:pPr marL="971550" lvl="1" indent="-514350" algn="just"/>
            <a:r>
              <a:rPr lang="fr-FR" sz="2200">
                <a:solidFill>
                  <a:schemeClr val="accent1"/>
                </a:solidFill>
              </a:rPr>
              <a:t>Améliorer la lisibilité du code</a:t>
            </a:r>
          </a:p>
          <a:p>
            <a:pPr marL="971550" lvl="1" indent="-514350" algn="just"/>
            <a:endParaRPr lang="fr-FR" sz="220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fr-FR" sz="2200">
                <a:solidFill>
                  <a:schemeClr val="accent1"/>
                </a:solidFill>
              </a:rPr>
              <a:t>Trois grandes catégories :</a:t>
            </a:r>
          </a:p>
          <a:p>
            <a:pPr marL="971550" lvl="1" indent="-514350" algn="just"/>
            <a:r>
              <a:rPr lang="fr-FR" sz="2200">
                <a:solidFill>
                  <a:schemeClr val="accent1"/>
                </a:solidFill>
              </a:rPr>
              <a:t>les patrons de création (</a:t>
            </a:r>
            <a:r>
              <a:rPr lang="fr-FR" sz="2200" err="1">
                <a:solidFill>
                  <a:schemeClr val="accent1"/>
                </a:solidFill>
              </a:rPr>
              <a:t>Creational</a:t>
            </a:r>
            <a:r>
              <a:rPr lang="fr-FR" sz="2200">
                <a:solidFill>
                  <a:schemeClr val="accent1"/>
                </a:solidFill>
              </a:rPr>
              <a:t> patterns)</a:t>
            </a:r>
          </a:p>
          <a:p>
            <a:pPr marL="971550" lvl="1" indent="-514350" algn="just"/>
            <a:r>
              <a:rPr lang="fr-FR" sz="2200">
                <a:solidFill>
                  <a:schemeClr val="accent1"/>
                </a:solidFill>
              </a:rPr>
              <a:t>les patrons de structuration (Structural patterns)</a:t>
            </a:r>
          </a:p>
          <a:p>
            <a:pPr marL="971550" lvl="1" indent="-514350" algn="just"/>
            <a:r>
              <a:rPr lang="fr-FR" sz="2200" b="1">
                <a:solidFill>
                  <a:schemeClr val="accent1"/>
                </a:solidFill>
              </a:rPr>
              <a:t>les patrons de comportement (</a:t>
            </a:r>
            <a:r>
              <a:rPr lang="fr-FR" sz="2200" b="1" err="1">
                <a:solidFill>
                  <a:schemeClr val="accent1"/>
                </a:solidFill>
              </a:rPr>
              <a:t>Behavioral</a:t>
            </a:r>
            <a:r>
              <a:rPr lang="fr-FR" sz="2200" b="1">
                <a:solidFill>
                  <a:schemeClr val="accent1"/>
                </a:solidFill>
              </a:rPr>
              <a:t> patterns)</a:t>
            </a:r>
          </a:p>
          <a:p>
            <a:endParaRPr lang="fr-FR" sz="2400"/>
          </a:p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20162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55E44-9C01-4586-84B6-D848590A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z="4000">
                <a:solidFill>
                  <a:schemeClr val="tx2"/>
                </a:solidFill>
              </a:rPr>
              <a:t>II. Pattern </a:t>
            </a:r>
            <a:r>
              <a:rPr lang="fr-FR" sz="4000" err="1">
                <a:solidFill>
                  <a:schemeClr val="tx2"/>
                </a:solidFill>
              </a:rPr>
              <a:t>Strategy</a:t>
            </a:r>
            <a:endParaRPr lang="fr-FR" sz="4000">
              <a:solidFill>
                <a:schemeClr val="tx2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25BFE41-67B6-45B7-9CC8-837F41CD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>
                <a:solidFill>
                  <a:schemeClr val="accent1"/>
                </a:solidFill>
              </a:rPr>
              <a:t>Catégorie : Comportement</a:t>
            </a:r>
          </a:p>
          <a:p>
            <a:r>
              <a:rPr lang="fr-FR" sz="2000">
                <a:solidFill>
                  <a:schemeClr val="accent1"/>
                </a:solidFill>
              </a:rPr>
              <a:t>Problématique : réaliser différentes opérations sur un même objet </a:t>
            </a:r>
          </a:p>
          <a:p>
            <a:r>
              <a:rPr lang="fr-FR" sz="2000">
                <a:solidFill>
                  <a:schemeClr val="accent1"/>
                </a:solidFill>
              </a:rPr>
              <a:t>Avantages : </a:t>
            </a:r>
          </a:p>
          <a:p>
            <a:pPr lvl="1"/>
            <a:r>
              <a:rPr lang="fr-FR" sz="2000">
                <a:solidFill>
                  <a:schemeClr val="accent1"/>
                </a:solidFill>
              </a:rPr>
              <a:t>Code plus lisible</a:t>
            </a:r>
            <a:endParaRPr lang="en-US" sz="2000">
              <a:solidFill>
                <a:schemeClr val="accent1"/>
              </a:solidFill>
            </a:endParaRPr>
          </a:p>
          <a:p>
            <a:pPr lvl="1"/>
            <a:r>
              <a:rPr lang="fr-FR" sz="2000">
                <a:solidFill>
                  <a:schemeClr val="accent1"/>
                </a:solidFill>
              </a:rPr>
              <a:t>Évite la violation de principes SOLID</a:t>
            </a:r>
            <a:endParaRPr lang="en-US" sz="2000">
              <a:solidFill>
                <a:schemeClr val="accent1"/>
              </a:solidFill>
            </a:endParaRPr>
          </a:p>
          <a:p>
            <a:pPr lvl="1"/>
            <a:r>
              <a:rPr lang="fr-FR" sz="2000">
                <a:solidFill>
                  <a:schemeClr val="accent1"/>
                </a:solidFill>
              </a:rPr>
              <a:t>Permet de définir des algorithmes interchangeables</a:t>
            </a:r>
          </a:p>
          <a:p>
            <a:r>
              <a:rPr lang="fr-FR" sz="2000">
                <a:solidFill>
                  <a:schemeClr val="accent1"/>
                </a:solidFill>
              </a:rPr>
              <a:t>Inconvénient : </a:t>
            </a:r>
          </a:p>
          <a:p>
            <a:pPr lvl="1"/>
            <a:r>
              <a:rPr lang="fr-FR" sz="2000">
                <a:solidFill>
                  <a:schemeClr val="accent1"/>
                </a:solidFill>
              </a:rPr>
              <a:t>Rajoute une classe</a:t>
            </a:r>
          </a:p>
          <a:p>
            <a:pPr lvl="1"/>
            <a:endParaRPr lang="fr-FR"/>
          </a:p>
          <a:p>
            <a:pPr marL="457200" lvl="1" indent="0">
              <a:buNone/>
            </a:pPr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8EBF5DC-C7C4-48F8-BF06-792D2FA3B28F}"/>
              </a:ext>
            </a:extLst>
          </p:cNvPr>
          <p:cNvSpPr txBox="1">
            <a:spLocks/>
          </p:cNvSpPr>
          <p:nvPr/>
        </p:nvSpPr>
        <p:spPr>
          <a:xfrm>
            <a:off x="2592925" y="1289765"/>
            <a:ext cx="8911687" cy="659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>
                <a:solidFill>
                  <a:schemeClr val="tx2"/>
                </a:solidFill>
              </a:rPr>
              <a:t>1. Principe du Pattern </a:t>
            </a:r>
            <a:r>
              <a:rPr lang="fr-FR" sz="2800" err="1">
                <a:solidFill>
                  <a:schemeClr val="tx2"/>
                </a:solidFill>
              </a:rPr>
              <a:t>Strategy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43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55E44-9C01-4586-84B6-D848590A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z="4000">
                <a:solidFill>
                  <a:schemeClr val="tx2"/>
                </a:solidFill>
              </a:rPr>
              <a:t>II. Pattern </a:t>
            </a:r>
            <a:r>
              <a:rPr lang="fr-FR" sz="4000" err="1">
                <a:solidFill>
                  <a:schemeClr val="tx2"/>
                </a:solidFill>
              </a:rPr>
              <a:t>Strategy</a:t>
            </a:r>
            <a:endParaRPr lang="fr-FR" sz="4000">
              <a:solidFill>
                <a:schemeClr val="tx2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8EBF5DC-C7C4-48F8-BF06-792D2FA3B28F}"/>
              </a:ext>
            </a:extLst>
          </p:cNvPr>
          <p:cNvSpPr txBox="1">
            <a:spLocks/>
          </p:cNvSpPr>
          <p:nvPr/>
        </p:nvSpPr>
        <p:spPr>
          <a:xfrm>
            <a:off x="2592925" y="1289765"/>
            <a:ext cx="8911687" cy="50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>
                <a:solidFill>
                  <a:schemeClr val="tx2"/>
                </a:solidFill>
              </a:rPr>
              <a:t>1. Principe du Pattern </a:t>
            </a:r>
            <a:r>
              <a:rPr lang="fr-FR" sz="2800" err="1">
                <a:solidFill>
                  <a:schemeClr val="tx2"/>
                </a:solidFill>
              </a:rPr>
              <a:t>Strategy</a:t>
            </a:r>
          </a:p>
        </p:txBody>
      </p:sp>
      <p:pic>
        <p:nvPicPr>
          <p:cNvPr id="9" name="Image 9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52FB325C-EC30-4953-A7EA-651674E47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282" y="1756980"/>
            <a:ext cx="6886845" cy="50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0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55E44-9C01-4586-84B6-D848590A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z="4000">
                <a:solidFill>
                  <a:schemeClr val="tx2"/>
                </a:solidFill>
              </a:rPr>
              <a:t>II. Pattern </a:t>
            </a:r>
            <a:r>
              <a:rPr lang="fr-FR" sz="4000" err="1">
                <a:solidFill>
                  <a:schemeClr val="tx2"/>
                </a:solidFill>
              </a:rPr>
              <a:t>Strategy</a:t>
            </a:r>
            <a:endParaRPr lang="fr-FR" sz="4000">
              <a:solidFill>
                <a:schemeClr val="tx2"/>
              </a:solidFill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8EBF5DC-C7C4-48F8-BF06-792D2FA3B28F}"/>
              </a:ext>
            </a:extLst>
          </p:cNvPr>
          <p:cNvSpPr txBox="1">
            <a:spLocks/>
          </p:cNvSpPr>
          <p:nvPr/>
        </p:nvSpPr>
        <p:spPr>
          <a:xfrm>
            <a:off x="2592925" y="1289765"/>
            <a:ext cx="8911687" cy="50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>
                <a:solidFill>
                  <a:schemeClr val="tx2"/>
                </a:solidFill>
              </a:rPr>
              <a:t>1. Principe du Pattern </a:t>
            </a:r>
            <a:r>
              <a:rPr lang="fr-FR" sz="2800" err="1">
                <a:solidFill>
                  <a:schemeClr val="tx2"/>
                </a:solidFill>
              </a:rPr>
              <a:t>Strategy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334E53E-8B68-4480-9683-8977A824F242}"/>
              </a:ext>
            </a:extLst>
          </p:cNvPr>
          <p:cNvSpPr txBox="1">
            <a:spLocks/>
          </p:cNvSpPr>
          <p:nvPr/>
        </p:nvSpPr>
        <p:spPr>
          <a:xfrm>
            <a:off x="2631006" y="2178194"/>
            <a:ext cx="8911687" cy="475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200">
                <a:solidFill>
                  <a:schemeClr val="accent1"/>
                </a:solidFill>
              </a:rPr>
              <a:t>Principes SOLID :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DA05207-989A-45E1-9861-BB78DD43E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721" y="2852569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>
                <a:solidFill>
                  <a:schemeClr val="accent1"/>
                </a:solidFill>
              </a:rPr>
              <a:t>OCP : Open/</a:t>
            </a:r>
            <a:r>
              <a:rPr lang="fr-FR" sz="2000" err="1">
                <a:solidFill>
                  <a:schemeClr val="accent1"/>
                </a:solidFill>
              </a:rPr>
              <a:t>Closed</a:t>
            </a:r>
            <a:r>
              <a:rPr lang="fr-FR" sz="2000">
                <a:solidFill>
                  <a:schemeClr val="accent1"/>
                </a:solidFill>
              </a:rPr>
              <a:t> </a:t>
            </a:r>
            <a:r>
              <a:rPr lang="fr-FR" sz="2000" err="1">
                <a:solidFill>
                  <a:schemeClr val="accent1"/>
                </a:solidFill>
              </a:rPr>
              <a:t>Principle</a:t>
            </a:r>
            <a:endParaRPr lang="fr-FR" sz="2000">
              <a:solidFill>
                <a:schemeClr val="accent1"/>
              </a:solidFill>
            </a:endParaRPr>
          </a:p>
          <a:p>
            <a:r>
              <a:rPr lang="fr-FR" sz="2000">
                <a:solidFill>
                  <a:schemeClr val="accent1"/>
                </a:solidFill>
              </a:rPr>
              <a:t>SRP : Single </a:t>
            </a:r>
            <a:r>
              <a:rPr lang="fr-FR" sz="2000" err="1">
                <a:solidFill>
                  <a:schemeClr val="accent1"/>
                </a:solidFill>
              </a:rPr>
              <a:t>Responsibility</a:t>
            </a:r>
            <a:r>
              <a:rPr lang="fr-FR" sz="2000">
                <a:solidFill>
                  <a:schemeClr val="accent1"/>
                </a:solidFill>
              </a:rPr>
              <a:t> </a:t>
            </a:r>
            <a:r>
              <a:rPr lang="fr-FR" sz="2000" err="1">
                <a:solidFill>
                  <a:schemeClr val="accent1"/>
                </a:solidFill>
              </a:rPr>
              <a:t>Principle</a:t>
            </a:r>
            <a:r>
              <a:rPr lang="fr-FR" sz="2000">
                <a:solidFill>
                  <a:schemeClr val="accent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8763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562B4-FB40-4AE4-B010-65998223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tx2"/>
                </a:solidFill>
              </a:rPr>
              <a:t>2. Exemple</a:t>
            </a:r>
            <a:br>
              <a:rPr lang="fr-FR">
                <a:solidFill>
                  <a:schemeClr val="tx2"/>
                </a:solidFill>
              </a:rPr>
            </a:br>
            <a:endParaRPr lang="fr-FR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73373-AD32-427E-9B96-176C1078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26444"/>
            <a:ext cx="8915400" cy="4914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/>
              <a:t>1ére étape : Création de l'interface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B33F1E3-EB06-44F4-BEF7-6308B8F4C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81" y="2631123"/>
            <a:ext cx="4874418" cy="18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3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52803-7504-4B57-8427-224F854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tx2"/>
                </a:solidFill>
              </a:rPr>
              <a:t>2. Exemple (Suite)</a:t>
            </a:r>
            <a:br>
              <a:rPr lang="fr-FR">
                <a:solidFill>
                  <a:schemeClr val="tx2"/>
                </a:solidFill>
              </a:rPr>
            </a:br>
            <a:endParaRPr lang="fr-FR"/>
          </a:p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82DE4C-823A-427E-9E8B-EAA953853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560" y="2133600"/>
            <a:ext cx="9346095" cy="4557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000"/>
              <a:t>2éme étape : création des classes qui implémentent la classe interface</a:t>
            </a: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B7C69F8E-2B5F-4D75-B331-08124DFC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6" y="2879215"/>
            <a:ext cx="5957886" cy="2385444"/>
          </a:xfrm>
          <a:prstGeom prst="rect">
            <a:avLst/>
          </a:prstGeom>
        </p:spPr>
      </p:pic>
      <p:pic>
        <p:nvPicPr>
          <p:cNvPr id="6" name="Image 6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2CFB69F8-842C-4723-8ABD-5BDBC26D7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431" y="4254301"/>
            <a:ext cx="4564856" cy="14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7043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Grand écran</PresentationFormat>
  <Slides>13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Brin</vt:lpstr>
      <vt:lpstr>Pattern Strategy</vt:lpstr>
      <vt:lpstr>Sommaire</vt:lpstr>
      <vt:lpstr>I. Design Patterns</vt:lpstr>
      <vt:lpstr>I. Design Patterns</vt:lpstr>
      <vt:lpstr>II. Pattern Strategy</vt:lpstr>
      <vt:lpstr>II. Pattern Strategy</vt:lpstr>
      <vt:lpstr>II. Pattern Strategy</vt:lpstr>
      <vt:lpstr>2. Exemple </vt:lpstr>
      <vt:lpstr>2. Exemple (Suite)  </vt:lpstr>
      <vt:lpstr>2. Exemple (Suite)</vt:lpstr>
      <vt:lpstr>2. Exemple (Suite)</vt:lpstr>
      <vt:lpstr>2. Exemple (Suite &amp; Fin)</vt:lpstr>
      <vt:lpstr>III.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</cp:revision>
  <dcterms:created xsi:type="dcterms:W3CDTF">2012-07-30T22:21:58Z</dcterms:created>
  <dcterms:modified xsi:type="dcterms:W3CDTF">2018-12-02T19:55:27Z</dcterms:modified>
</cp:coreProperties>
</file>