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60" r:id="rId2"/>
    <p:sldMasterId id="2147483696" r:id="rId3"/>
  </p:sldMasterIdLst>
  <p:sldIdLst>
    <p:sldId id="260" r:id="rId4"/>
    <p:sldId id="264" r:id="rId5"/>
    <p:sldId id="262" r:id="rId6"/>
    <p:sldId id="263" r:id="rId7"/>
    <p:sldId id="266" r:id="rId8"/>
    <p:sldId id="267" r:id="rId9"/>
    <p:sldId id="259" r:id="rId10"/>
    <p:sldId id="272" r:id="rId11"/>
    <p:sldId id="258" r:id="rId12"/>
    <p:sldId id="257" r:id="rId13"/>
    <p:sldId id="269" r:id="rId14"/>
    <p:sldId id="270" r:id="rId15"/>
    <p:sldId id="261" r:id="rId16"/>
    <p:sldId id="273" r:id="rId17"/>
    <p:sldId id="274" r:id="rId18"/>
    <p:sldId id="275" r:id="rId19"/>
    <p:sldId id="27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743C-9BED-D2C8-C4D0-D6DB35A23633}" v="3416" dt="2023-01-20T05:07:48.837"/>
    <p1510:client id="{F165028D-8BAC-4B60-83C8-ECCF28DFA4E2}" v="61" dt="2022-09-19T22:52:00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a Chen" userId="S::zeya.chen@sickkids.ca::470880fc-8c75-4cd8-a308-dbb3452c2718" providerId="AD" clId="Web-{F165028D-8BAC-4B60-83C8-ECCF28DFA4E2}"/>
    <pc:docChg chg="modSld addMainMaster delMainMaster">
      <pc:chgData name="Zeya Chen" userId="S::zeya.chen@sickkids.ca::470880fc-8c75-4cd8-a308-dbb3452c2718" providerId="AD" clId="Web-{F165028D-8BAC-4B60-83C8-ECCF28DFA4E2}" dt="2022-09-19T22:52:00.707" v="57" actId="20577"/>
      <pc:docMkLst>
        <pc:docMk/>
      </pc:docMkLst>
      <pc:sldChg chg="addSp delSp modSp mod setBg modClrScheme setClrOvrMap chgLayout">
        <pc:chgData name="Zeya Chen" userId="S::zeya.chen@sickkids.ca::470880fc-8c75-4cd8-a308-dbb3452c2718" providerId="AD" clId="Web-{F165028D-8BAC-4B60-83C8-ECCF28DFA4E2}" dt="2022-09-19T22:52:00.707" v="57" actId="20577"/>
        <pc:sldMkLst>
          <pc:docMk/>
          <pc:sldMk cId="109857222" sldId="256"/>
        </pc:sldMkLst>
        <pc:spChg chg="del mod">
          <ac:chgData name="Zeya Chen" userId="S::zeya.chen@sickkids.ca::470880fc-8c75-4cd8-a308-dbb3452c2718" providerId="AD" clId="Web-{F165028D-8BAC-4B60-83C8-ECCF28DFA4E2}" dt="2022-09-19T22:48:28.426" v="1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Zeya Chen" userId="S::zeya.chen@sickkids.ca::470880fc-8c75-4cd8-a308-dbb3452c2718" providerId="AD" clId="Web-{F165028D-8BAC-4B60-83C8-ECCF28DFA4E2}" dt="2022-09-19T22:48:22.817" v="11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4" creationId="{B367140C-B861-F382-0EFB-B14C7C1EE469}"/>
          </ac:spMkLst>
        </pc:spChg>
        <pc:spChg chg="add mod">
          <ac:chgData name="Zeya Chen" userId="S::zeya.chen@sickkids.ca::470880fc-8c75-4cd8-a308-dbb3452c2718" providerId="AD" clId="Web-{F165028D-8BAC-4B60-83C8-ECCF28DFA4E2}" dt="2022-09-19T22:51:44.348" v="55" actId="20577"/>
          <ac:spMkLst>
            <pc:docMk/>
            <pc:sldMk cId="109857222" sldId="256"/>
            <ac:spMk id="5" creationId="{F0C47081-195F-ED1E-6068-47CFE6C93DFA}"/>
          </ac:spMkLst>
        </pc:spChg>
        <pc:spChg chg="add mod">
          <ac:chgData name="Zeya Chen" userId="S::zeya.chen@sickkids.ca::470880fc-8c75-4cd8-a308-dbb3452c2718" providerId="AD" clId="Web-{F165028D-8BAC-4B60-83C8-ECCF28DFA4E2}" dt="2022-09-19T22:52:00.707" v="57" actId="20577"/>
          <ac:spMkLst>
            <pc:docMk/>
            <pc:sldMk cId="109857222" sldId="256"/>
            <ac:spMk id="6" creationId="{848B91A1-BA3D-6549-4C65-DDF5DD366B5C}"/>
          </ac:spMkLst>
        </pc:spChg>
        <pc:spChg chg="add del mod">
          <ac:chgData name="Zeya Chen" userId="S::zeya.chen@sickkids.ca::470880fc-8c75-4cd8-a308-dbb3452c2718" providerId="AD" clId="Web-{F165028D-8BAC-4B60-83C8-ECCF28DFA4E2}" dt="2022-09-19T22:49:32.413" v="31"/>
          <ac:spMkLst>
            <pc:docMk/>
            <pc:sldMk cId="109857222" sldId="256"/>
            <ac:spMk id="7" creationId="{F1EE7333-898C-FBED-F093-D38570D6B754}"/>
          </ac:spMkLst>
        </pc:spChg>
        <pc:spChg chg="add del">
          <ac:chgData name="Zeya Chen" userId="S::zeya.chen@sickkids.ca::470880fc-8c75-4cd8-a308-dbb3452c2718" providerId="AD" clId="Web-{F165028D-8BAC-4B60-83C8-ECCF28DFA4E2}" dt="2022-09-19T22:50:19.412" v="39"/>
          <ac:spMkLst>
            <pc:docMk/>
            <pc:sldMk cId="109857222" sldId="256"/>
            <ac:spMk id="9" creationId="{F194AEDE-F25F-43E6-A2C4-7FFF41074990}"/>
          </ac:spMkLst>
        </pc:spChg>
        <pc:spChg chg="add del">
          <ac:chgData name="Zeya Chen" userId="S::zeya.chen@sickkids.ca::470880fc-8c75-4cd8-a308-dbb3452c2718" providerId="AD" clId="Web-{F165028D-8BAC-4B60-83C8-ECCF28DFA4E2}" dt="2022-09-19T22:49:44.726" v="33"/>
          <ac:spMkLst>
            <pc:docMk/>
            <pc:sldMk cId="109857222" sldId="256"/>
            <ac:spMk id="11" creationId="{BD4C0BBB-0042-4603-A226-6117F3FD5B3C}"/>
          </ac:spMkLst>
        </pc:spChg>
        <pc:spChg chg="add del">
          <ac:chgData name="Zeya Chen" userId="S::zeya.chen@sickkids.ca::470880fc-8c75-4cd8-a308-dbb3452c2718" providerId="AD" clId="Web-{F165028D-8BAC-4B60-83C8-ECCF28DFA4E2}" dt="2022-09-19T22:49:44.726" v="33"/>
          <ac:spMkLst>
            <pc:docMk/>
            <pc:sldMk cId="109857222" sldId="256"/>
            <ac:spMk id="13" creationId="{EC44F520-2598-460E-9F91-B02F60830CA2}"/>
          </ac:spMkLst>
        </pc:spChg>
        <pc:spChg chg="add del">
          <ac:chgData name="Zeya Chen" userId="S::zeya.chen@sickkids.ca::470880fc-8c75-4cd8-a308-dbb3452c2718" providerId="AD" clId="Web-{F165028D-8BAC-4B60-83C8-ECCF28DFA4E2}" dt="2022-09-19T22:50:19.412" v="39"/>
          <ac:spMkLst>
            <pc:docMk/>
            <pc:sldMk cId="109857222" sldId="256"/>
            <ac:spMk id="14" creationId="{B937640E-EF7A-4A6C-A950-D12B7D5C923E}"/>
          </ac:spMkLst>
        </pc:spChg>
        <pc:spChg chg="add del">
          <ac:chgData name="Zeya Chen" userId="S::zeya.chen@sickkids.ca::470880fc-8c75-4cd8-a308-dbb3452c2718" providerId="AD" clId="Web-{F165028D-8BAC-4B60-83C8-ECCF28DFA4E2}" dt="2022-09-19T22:49:44.726" v="33"/>
          <ac:spMkLst>
            <pc:docMk/>
            <pc:sldMk cId="109857222" sldId="256"/>
            <ac:spMk id="15" creationId="{E3CBB9B1-7B7D-4BA1-A1AF-572168B39539}"/>
          </ac:spMkLst>
        </pc:spChg>
        <pc:spChg chg="add del">
          <ac:chgData name="Zeya Chen" userId="S::zeya.chen@sickkids.ca::470880fc-8c75-4cd8-a308-dbb3452c2718" providerId="AD" clId="Web-{F165028D-8BAC-4B60-83C8-ECCF28DFA4E2}" dt="2022-09-19T22:50:19.412" v="39"/>
          <ac:spMkLst>
            <pc:docMk/>
            <pc:sldMk cId="109857222" sldId="256"/>
            <ac:spMk id="16" creationId="{06F5F482-D021-433B-851C-B07B40E9B78E}"/>
          </ac:spMkLst>
        </pc:spChg>
        <pc:spChg chg="add del">
          <ac:chgData name="Zeya Chen" userId="S::zeya.chen@sickkids.ca::470880fc-8c75-4cd8-a308-dbb3452c2718" providerId="AD" clId="Web-{F165028D-8BAC-4B60-83C8-ECCF28DFA4E2}" dt="2022-09-19T22:49:44.726" v="33"/>
          <ac:spMkLst>
            <pc:docMk/>
            <pc:sldMk cId="109857222" sldId="256"/>
            <ac:spMk id="17" creationId="{907741FC-B544-4A6E-B831-6789D042333D}"/>
          </ac:spMkLst>
        </pc:spChg>
        <pc:spChg chg="add del">
          <ac:chgData name="Zeya Chen" userId="S::zeya.chen@sickkids.ca::470880fc-8c75-4cd8-a308-dbb3452c2718" providerId="AD" clId="Web-{F165028D-8BAC-4B60-83C8-ECCF28DFA4E2}" dt="2022-09-19T22:49:44.726" v="33"/>
          <ac:spMkLst>
            <pc:docMk/>
            <pc:sldMk cId="109857222" sldId="256"/>
            <ac:spMk id="19" creationId="{3F0BE7ED-7814-4273-B18A-F26CC0380380}"/>
          </ac:spMkLst>
        </pc:spChg>
        <pc:spChg chg="add del">
          <ac:chgData name="Zeya Chen" userId="S::zeya.chen@sickkids.ca::470880fc-8c75-4cd8-a308-dbb3452c2718" providerId="AD" clId="Web-{F165028D-8BAC-4B60-83C8-ECCF28DFA4E2}" dt="2022-09-19T22:50:19.412" v="39"/>
          <ac:spMkLst>
            <pc:docMk/>
            <pc:sldMk cId="109857222" sldId="256"/>
            <ac:spMk id="21" creationId="{8B3D301E-EEB6-4474-BFB1-FCD7A1F30371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24" creationId="{C4285719-470E-454C-AF62-8323075F1F5B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29" creationId="{CD9FE4EF-C4D8-49A0-B2FF-81D8DB7D8A24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31" creationId="{4300840D-0A0B-4512-BACA-B439D5B9C57C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33" creationId="{D2B78728-A580-49A7-84F9-6EF6F583ADE0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35" creationId="{38FAA1A1-D861-433F-88FA-1E9D6FD31D11}"/>
          </ac:spMkLst>
        </pc:spChg>
        <pc:spChg chg="add">
          <ac:chgData name="Zeya Chen" userId="S::zeya.chen@sickkids.ca::470880fc-8c75-4cd8-a308-dbb3452c2718" providerId="AD" clId="Web-{F165028D-8BAC-4B60-83C8-ECCF28DFA4E2}" dt="2022-09-19T22:50:32.990" v="42"/>
          <ac:spMkLst>
            <pc:docMk/>
            <pc:sldMk cId="109857222" sldId="256"/>
            <ac:spMk id="37" creationId="{8D71EDA1-87BF-4D5D-AB79-F346FD19278A}"/>
          </ac:spMkLst>
        </pc:spChg>
        <pc:picChg chg="add del">
          <ac:chgData name="Zeya Chen" userId="S::zeya.chen@sickkids.ca::470880fc-8c75-4cd8-a308-dbb3452c2718" providerId="AD" clId="Web-{F165028D-8BAC-4B60-83C8-ECCF28DFA4E2}" dt="2022-09-19T22:49:44.726" v="33"/>
          <ac:picMkLst>
            <pc:docMk/>
            <pc:sldMk cId="109857222" sldId="256"/>
            <ac:picMk id="8" creationId="{DF899865-7EFC-7539-E3FB-00BB7060C20E}"/>
          </ac:picMkLst>
        </pc:picChg>
        <pc:picChg chg="add del">
          <ac:chgData name="Zeya Chen" userId="S::zeya.chen@sickkids.ca::470880fc-8c75-4cd8-a308-dbb3452c2718" providerId="AD" clId="Web-{F165028D-8BAC-4B60-83C8-ECCF28DFA4E2}" dt="2022-09-19T22:50:19.412" v="39"/>
          <ac:picMkLst>
            <pc:docMk/>
            <pc:sldMk cId="109857222" sldId="256"/>
            <ac:picMk id="18" creationId="{E4C0E798-85A7-F54E-2B81-370C777A690F}"/>
          </ac:picMkLst>
        </pc:picChg>
        <pc:picChg chg="add del mod">
          <ac:chgData name="Zeya Chen" userId="S::zeya.chen@sickkids.ca::470880fc-8c75-4cd8-a308-dbb3452c2718" providerId="AD" clId="Web-{F165028D-8BAC-4B60-83C8-ECCF28DFA4E2}" dt="2022-09-19T22:50:17.350" v="38"/>
          <ac:picMkLst>
            <pc:docMk/>
            <pc:sldMk cId="109857222" sldId="256"/>
            <ac:picMk id="20" creationId="{0AFC1AC3-4263-0766-53D3-7F3EF416B360}"/>
          </ac:picMkLst>
        </pc:picChg>
        <pc:picChg chg="add mod">
          <ac:chgData name="Zeya Chen" userId="S::zeya.chen@sickkids.ca::470880fc-8c75-4cd8-a308-dbb3452c2718" providerId="AD" clId="Web-{F165028D-8BAC-4B60-83C8-ECCF28DFA4E2}" dt="2022-09-19T22:50:42.427" v="43" actId="1076"/>
          <ac:picMkLst>
            <pc:docMk/>
            <pc:sldMk cId="109857222" sldId="256"/>
            <ac:picMk id="22" creationId="{9272E059-9B79-A31E-5E63-1BF7E8C12E66}"/>
          </ac:picMkLst>
        </pc:picChg>
        <pc:cxnChg chg="add del">
          <ac:chgData name="Zeya Chen" userId="S::zeya.chen@sickkids.ca::470880fc-8c75-4cd8-a308-dbb3452c2718" providerId="AD" clId="Web-{F165028D-8BAC-4B60-83C8-ECCF28DFA4E2}" dt="2022-09-19T22:50:19.412" v="39"/>
          <ac:cxnSpMkLst>
            <pc:docMk/>
            <pc:sldMk cId="109857222" sldId="256"/>
            <ac:cxnSpMk id="10" creationId="{4C793C08-EF4C-422B-A728-6C717C47DF6F}"/>
          </ac:cxnSpMkLst>
        </pc:cxnChg>
        <pc:cxnChg chg="add del">
          <ac:chgData name="Zeya Chen" userId="S::zeya.chen@sickkids.ca::470880fc-8c75-4cd8-a308-dbb3452c2718" providerId="AD" clId="Web-{F165028D-8BAC-4B60-83C8-ECCF28DFA4E2}" dt="2022-09-19T22:50:19.412" v="39"/>
          <ac:cxnSpMkLst>
            <pc:docMk/>
            <pc:sldMk cId="109857222" sldId="256"/>
            <ac:cxnSpMk id="12" creationId="{FE825BC6-56A8-46DE-8037-A9A577624B0D}"/>
          </ac:cxnSpMkLst>
        </pc:cxnChg>
        <pc:cxnChg chg="add del">
          <ac:chgData name="Zeya Chen" userId="S::zeya.chen@sickkids.ca::470880fc-8c75-4cd8-a308-dbb3452c2718" providerId="AD" clId="Web-{F165028D-8BAC-4B60-83C8-ECCF28DFA4E2}" dt="2022-09-19T22:50:19.412" v="39"/>
          <ac:cxnSpMkLst>
            <pc:docMk/>
            <pc:sldMk cId="109857222" sldId="256"/>
            <ac:cxnSpMk id="23" creationId="{6456490F-35AF-4D43-B301-FBCB19F2B31A}"/>
          </ac:cxnSpMkLst>
        </pc:cxnChg>
        <pc:cxnChg chg="add del">
          <ac:chgData name="Zeya Chen" userId="S::zeya.chen@sickkids.ca::470880fc-8c75-4cd8-a308-dbb3452c2718" providerId="AD" clId="Web-{F165028D-8BAC-4B60-83C8-ECCF28DFA4E2}" dt="2022-09-19T22:50:19.412" v="39"/>
          <ac:cxnSpMkLst>
            <pc:docMk/>
            <pc:sldMk cId="109857222" sldId="256"/>
            <ac:cxnSpMk id="25" creationId="{85F2753B-199B-4FF0-838F-41E8D058E953}"/>
          </ac:cxnSpMkLst>
        </pc:cxnChg>
        <pc:cxnChg chg="add del">
          <ac:chgData name="Zeya Chen" userId="S::zeya.chen@sickkids.ca::470880fc-8c75-4cd8-a308-dbb3452c2718" providerId="AD" clId="Web-{F165028D-8BAC-4B60-83C8-ECCF28DFA4E2}" dt="2022-09-19T22:50:19.412" v="39"/>
          <ac:cxnSpMkLst>
            <pc:docMk/>
            <pc:sldMk cId="109857222" sldId="256"/>
            <ac:cxnSpMk id="27" creationId="{B0BDEAB7-0E83-4F55-90F4-098569F5A573}"/>
          </ac:cxnSpMkLst>
        </pc:cxnChg>
      </pc:sldChg>
      <pc:sldMasterChg chg="add del addSldLayout delSldLayout">
        <pc:chgData name="Zeya Chen" userId="S::zeya.chen@sickkids.ca::470880fc-8c75-4cd8-a308-dbb3452c2718" providerId="AD" clId="Web-{F165028D-8BAC-4B60-83C8-ECCF28DFA4E2}" dt="2022-09-19T22:50:19.412" v="39"/>
        <pc:sldMasterMkLst>
          <pc:docMk/>
          <pc:sldMasterMk cId="2460954070" sldId="2147483672"/>
        </pc:sldMasterMkLst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2460954070" sldId="2147483672"/>
            <pc:sldLayoutMk cId="3479445657" sldId="2147483683"/>
          </pc:sldLayoutMkLst>
        </pc:sldLayoutChg>
      </pc:sldMasterChg>
      <pc:sldMasterChg chg="add del addSldLayout delSldLayout">
        <pc:chgData name="Zeya Chen" userId="S::zeya.chen@sickkids.ca::470880fc-8c75-4cd8-a308-dbb3452c2718" providerId="AD" clId="Web-{F165028D-8BAC-4B60-83C8-ECCF28DFA4E2}" dt="2022-09-19T22:49:44.726" v="33"/>
        <pc:sldMasterMkLst>
          <pc:docMk/>
          <pc:sldMasterMk cId="2803249852" sldId="2147483685"/>
        </pc:sldMasterMkLst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911745180" sldId="2147483674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2541539150" sldId="2147483675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1311833438" sldId="2147483676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1186941423" sldId="2147483677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1354460905" sldId="2147483678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2622618459" sldId="2147483679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2202710343" sldId="2147483680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2302315064" sldId="2147483681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3202055014" sldId="2147483682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936368513" sldId="2147483683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49:44.726" v="33"/>
          <pc:sldLayoutMkLst>
            <pc:docMk/>
            <pc:sldMasterMk cId="2803249852" sldId="2147483685"/>
            <pc:sldLayoutMk cId="3052265032" sldId="2147483684"/>
          </pc:sldLayoutMkLst>
        </pc:sldLayoutChg>
      </pc:sldMasterChg>
      <pc:sldMasterChg chg="add del addSldLayout delSldLayout">
        <pc:chgData name="Zeya Chen" userId="S::zeya.chen@sickkids.ca::470880fc-8c75-4cd8-a308-dbb3452c2718" providerId="AD" clId="Web-{F165028D-8BAC-4B60-83C8-ECCF28DFA4E2}" dt="2022-09-19T22:50:19.412" v="39"/>
        <pc:sldMasterMkLst>
          <pc:docMk/>
          <pc:sldMasterMk cId="39217535" sldId="2147483711"/>
        </pc:sldMasterMkLst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79357846" sldId="2147483700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528232250" sldId="2147483701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68859708" sldId="2147483702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678963410" sldId="2147483703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48383543" sldId="2147483704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2937907481" sldId="2147483705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629626781" sldId="2147483706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842109552" sldId="2147483707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60189875" sldId="2147483708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3868136579" sldId="2147483709"/>
          </pc:sldLayoutMkLst>
        </pc:sldLayoutChg>
        <pc:sldLayoutChg chg="add del">
          <pc:chgData name="Zeya Chen" userId="S::zeya.chen@sickkids.ca::470880fc-8c75-4cd8-a308-dbb3452c2718" providerId="AD" clId="Web-{F165028D-8BAC-4B60-83C8-ECCF28DFA4E2}" dt="2022-09-19T22:50:19.412" v="39"/>
          <pc:sldLayoutMkLst>
            <pc:docMk/>
            <pc:sldMasterMk cId="39217535" sldId="2147483711"/>
            <pc:sldLayoutMk cId="1571116188" sldId="2147483710"/>
          </pc:sldLayoutMkLst>
        </pc:sldLayoutChg>
      </pc:sldMasterChg>
    </pc:docChg>
  </pc:docChgLst>
  <pc:docChgLst>
    <pc:chgData name="Zeya Chen" userId="S::zeya.chen@sickkids.ca::470880fc-8c75-4cd8-a308-dbb3452c2718" providerId="AD" clId="Web-{A4FB743C-9BED-D2C8-C4D0-D6DB35A23633}"/>
    <pc:docChg chg="mod addSld delSld modSld sldOrd addMainMaster delMainMaster modMainMaster setSldSz">
      <pc:chgData name="Zeya Chen" userId="S::zeya.chen@sickkids.ca::470880fc-8c75-4cd8-a308-dbb3452c2718" providerId="AD" clId="Web-{A4FB743C-9BED-D2C8-C4D0-D6DB35A23633}" dt="2023-01-20T05:07:48.837" v="2478" actId="20577"/>
      <pc:docMkLst>
        <pc:docMk/>
      </pc:docMkLst>
      <pc:sldChg chg="addSp modSp del">
        <pc:chgData name="Zeya Chen" userId="S::zeya.chen@sickkids.ca::470880fc-8c75-4cd8-a308-dbb3452c2718" providerId="AD" clId="Web-{A4FB743C-9BED-D2C8-C4D0-D6DB35A23633}" dt="2023-01-18T15:30:34.819" v="100"/>
        <pc:sldMkLst>
          <pc:docMk/>
          <pc:sldMk cId="109857222" sldId="256"/>
        </pc:sldMkLst>
        <pc:spChg chg="add mod">
          <ac:chgData name="Zeya Chen" userId="S::zeya.chen@sickkids.ca::470880fc-8c75-4cd8-a308-dbb3452c2718" providerId="AD" clId="Web-{A4FB743C-9BED-D2C8-C4D0-D6DB35A23633}" dt="2023-01-18T15:23:48.405" v="32" actId="1076"/>
          <ac:spMkLst>
            <pc:docMk/>
            <pc:sldMk cId="109857222" sldId="256"/>
            <ac:spMk id="2" creationId="{22489E4F-5EBF-BAAD-FD16-259C0B02FD5F}"/>
          </ac:spMkLst>
        </pc:spChg>
        <pc:spChg chg="mod">
          <ac:chgData name="Zeya Chen" userId="S::zeya.chen@sickkids.ca::470880fc-8c75-4cd8-a308-dbb3452c2718" providerId="AD" clId="Web-{A4FB743C-9BED-D2C8-C4D0-D6DB35A23633}" dt="2023-01-18T15:22:21.418" v="4" actId="20577"/>
          <ac:spMkLst>
            <pc:docMk/>
            <pc:sldMk cId="109857222" sldId="256"/>
            <ac:spMk id="6" creationId="{848B91A1-BA3D-6549-4C65-DDF5DD366B5C}"/>
          </ac:spMkLst>
        </pc:spChg>
        <pc:picChg chg="mod">
          <ac:chgData name="Zeya Chen" userId="S::zeya.chen@sickkids.ca::470880fc-8c75-4cd8-a308-dbb3452c2718" providerId="AD" clId="Web-{A4FB743C-9BED-D2C8-C4D0-D6DB35A23633}" dt="2023-01-18T15:24:25.671" v="34" actId="1076"/>
          <ac:picMkLst>
            <pc:docMk/>
            <pc:sldMk cId="109857222" sldId="256"/>
            <ac:picMk id="22" creationId="{9272E059-9B79-A31E-5E63-1BF7E8C12E66}"/>
          </ac:picMkLst>
        </pc:picChg>
      </pc:sldChg>
      <pc:sldChg chg="addSp delSp modSp add mod ord modClrScheme chgLayout">
        <pc:chgData name="Zeya Chen" userId="S::zeya.chen@sickkids.ca::470880fc-8c75-4cd8-a308-dbb3452c2718" providerId="AD" clId="Web-{A4FB743C-9BED-D2C8-C4D0-D6DB35A23633}" dt="2023-01-19T18:12:11.896" v="1927" actId="1076"/>
        <pc:sldMkLst>
          <pc:docMk/>
          <pc:sldMk cId="3253416330" sldId="257"/>
        </pc:sldMkLst>
        <pc:spChg chg="add mod">
          <ac:chgData name="Zeya Chen" userId="S::zeya.chen@sickkids.ca::470880fc-8c75-4cd8-a308-dbb3452c2718" providerId="AD" clId="Web-{A4FB743C-9BED-D2C8-C4D0-D6DB35A23633}" dt="2023-01-19T18:12:05.380" v="1925"/>
          <ac:spMkLst>
            <pc:docMk/>
            <pc:sldMk cId="3253416330" sldId="257"/>
            <ac:spMk id="2" creationId="{99E25B76-FD6E-4E75-21EA-EBE41B25EB88}"/>
          </ac:spMkLst>
        </pc:spChg>
        <pc:spChg chg="add del mod">
          <ac:chgData name="Zeya Chen" userId="S::zeya.chen@sickkids.ca::470880fc-8c75-4cd8-a308-dbb3452c2718" providerId="AD" clId="Web-{A4FB743C-9BED-D2C8-C4D0-D6DB35A23633}" dt="2023-01-19T18:11:58.020" v="1923"/>
          <ac:spMkLst>
            <pc:docMk/>
            <pc:sldMk cId="3253416330" sldId="257"/>
            <ac:spMk id="5" creationId="{08DF5CE5-4071-632D-3D7A-BCCBD45B5449}"/>
          </ac:spMkLst>
        </pc:spChg>
        <pc:spChg chg="add del">
          <ac:chgData name="Zeya Chen" userId="S::zeya.chen@sickkids.ca::470880fc-8c75-4cd8-a308-dbb3452c2718" providerId="AD" clId="Web-{A4FB743C-9BED-D2C8-C4D0-D6DB35A23633}" dt="2023-01-19T18:12:05.380" v="1925"/>
          <ac:spMkLst>
            <pc:docMk/>
            <pc:sldMk cId="3253416330" sldId="257"/>
            <ac:spMk id="11" creationId="{D4771268-CB57-404A-9271-370EB28F6090}"/>
          </ac:spMkLst>
        </pc:spChg>
        <pc:picChg chg="del mod ord">
          <ac:chgData name="Zeya Chen" userId="S::zeya.chen@sickkids.ca::470880fc-8c75-4cd8-a308-dbb3452c2718" providerId="AD" clId="Web-{A4FB743C-9BED-D2C8-C4D0-D6DB35A23633}" dt="2023-01-19T18:11:17.817" v="1922"/>
          <ac:picMkLst>
            <pc:docMk/>
            <pc:sldMk cId="3253416330" sldId="257"/>
            <ac:picMk id="4" creationId="{C06F0C41-3B89-08C5-84FD-6595FDC724C7}"/>
          </ac:picMkLst>
        </pc:picChg>
        <pc:picChg chg="add mod ord">
          <ac:chgData name="Zeya Chen" userId="S::zeya.chen@sickkids.ca::470880fc-8c75-4cd8-a308-dbb3452c2718" providerId="AD" clId="Web-{A4FB743C-9BED-D2C8-C4D0-D6DB35A23633}" dt="2023-01-19T18:12:11.896" v="1927" actId="1076"/>
          <ac:picMkLst>
            <pc:docMk/>
            <pc:sldMk cId="3253416330" sldId="257"/>
            <ac:picMk id="6" creationId="{C75C43CA-D876-2C09-ABAD-2C65CCFFF6AF}"/>
          </ac:picMkLst>
        </pc:picChg>
      </pc:sldChg>
      <pc:sldChg chg="addSp modSp add mod ord modClrScheme chgLayout">
        <pc:chgData name="Zeya Chen" userId="S::zeya.chen@sickkids.ca::470880fc-8c75-4cd8-a308-dbb3452c2718" providerId="AD" clId="Web-{A4FB743C-9BED-D2C8-C4D0-D6DB35A23633}" dt="2023-01-19T18:11:09.770" v="1921" actId="20577"/>
        <pc:sldMkLst>
          <pc:docMk/>
          <pc:sldMk cId="3543345311" sldId="258"/>
        </pc:sldMkLst>
        <pc:spChg chg="add mod">
          <ac:chgData name="Zeya Chen" userId="S::zeya.chen@sickkids.ca::470880fc-8c75-4cd8-a308-dbb3452c2718" providerId="AD" clId="Web-{A4FB743C-9BED-D2C8-C4D0-D6DB35A23633}" dt="2023-01-18T21:20:15.595" v="1064" actId="1076"/>
          <ac:spMkLst>
            <pc:docMk/>
            <pc:sldMk cId="3543345311" sldId="258"/>
            <ac:spMk id="2" creationId="{479B0204-4616-A924-70CA-3EF82B9E2989}"/>
          </ac:spMkLst>
        </pc:spChg>
        <pc:spChg chg="add mod">
          <ac:chgData name="Zeya Chen" userId="S::zeya.chen@sickkids.ca::470880fc-8c75-4cd8-a308-dbb3452c2718" providerId="AD" clId="Web-{A4FB743C-9BED-D2C8-C4D0-D6DB35A23633}" dt="2023-01-19T18:10:30.894" v="1908" actId="1076"/>
          <ac:spMkLst>
            <pc:docMk/>
            <pc:sldMk cId="3543345311" sldId="258"/>
            <ac:spMk id="3" creationId="{54A2CD30-329B-0C17-B03A-11FF4177A5D9}"/>
          </ac:spMkLst>
        </pc:spChg>
        <pc:spChg chg="add mod">
          <ac:chgData name="Zeya Chen" userId="S::zeya.chen@sickkids.ca::470880fc-8c75-4cd8-a308-dbb3452c2718" providerId="AD" clId="Web-{A4FB743C-9BED-D2C8-C4D0-D6DB35A23633}" dt="2023-01-19T18:10:46.191" v="1915" actId="20577"/>
          <ac:spMkLst>
            <pc:docMk/>
            <pc:sldMk cId="3543345311" sldId="258"/>
            <ac:spMk id="5" creationId="{54A2CD30-329B-0C17-B03A-11FF4177A5D9}"/>
          </ac:spMkLst>
        </pc:spChg>
        <pc:spChg chg="add mod">
          <ac:chgData name="Zeya Chen" userId="S::zeya.chen@sickkids.ca::470880fc-8c75-4cd8-a308-dbb3452c2718" providerId="AD" clId="Web-{A4FB743C-9BED-D2C8-C4D0-D6DB35A23633}" dt="2023-01-19T18:11:09.770" v="1921" actId="20577"/>
          <ac:spMkLst>
            <pc:docMk/>
            <pc:sldMk cId="3543345311" sldId="258"/>
            <ac:spMk id="6" creationId="{54A2CD30-329B-0C17-B03A-11FF4177A5D9}"/>
          </ac:spMkLst>
        </pc:spChg>
        <pc:picChg chg="mod ord">
          <ac:chgData name="Zeya Chen" userId="S::zeya.chen@sickkids.ca::470880fc-8c75-4cd8-a308-dbb3452c2718" providerId="AD" clId="Web-{A4FB743C-9BED-D2C8-C4D0-D6DB35A23633}" dt="2023-01-18T21:17:56.327" v="1047" actId="1076"/>
          <ac:picMkLst>
            <pc:docMk/>
            <pc:sldMk cId="3543345311" sldId="258"/>
            <ac:picMk id="4" creationId="{59B54F57-10D4-C7D8-D55B-168EECE9F552}"/>
          </ac:picMkLst>
        </pc:picChg>
      </pc:sldChg>
      <pc:sldChg chg="addSp delSp modSp add mod ord modClrScheme chgLayout">
        <pc:chgData name="Zeya Chen" userId="S::zeya.chen@sickkids.ca::470880fc-8c75-4cd8-a308-dbb3452c2718" providerId="AD" clId="Web-{A4FB743C-9BED-D2C8-C4D0-D6DB35A23633}" dt="2023-01-18T21:33:06.281" v="1188" actId="1076"/>
        <pc:sldMkLst>
          <pc:docMk/>
          <pc:sldMk cId="1825264448" sldId="259"/>
        </pc:sldMkLst>
        <pc:spChg chg="mod ord">
          <ac:chgData name="Zeya Chen" userId="S::zeya.chen@sickkids.ca::470880fc-8c75-4cd8-a308-dbb3452c2718" providerId="AD" clId="Web-{A4FB743C-9BED-D2C8-C4D0-D6DB35A23633}" dt="2023-01-18T18:20:42.210" v="197"/>
          <ac:spMkLst>
            <pc:docMk/>
            <pc:sldMk cId="1825264448" sldId="259"/>
            <ac:spMk id="2" creationId="{1B212864-31CD-FBDE-66D7-7068C15C1352}"/>
          </ac:spMkLst>
        </pc:spChg>
        <pc:spChg chg="add mod">
          <ac:chgData name="Zeya Chen" userId="S::zeya.chen@sickkids.ca::470880fc-8c75-4cd8-a308-dbb3452c2718" providerId="AD" clId="Web-{A4FB743C-9BED-D2C8-C4D0-D6DB35A23633}" dt="2023-01-18T21:14:19.182" v="1019" actId="1076"/>
          <ac:spMkLst>
            <pc:docMk/>
            <pc:sldMk cId="1825264448" sldId="259"/>
            <ac:spMk id="3" creationId="{FE9A7E36-220C-7451-2D2E-70DD046D14EC}"/>
          </ac:spMkLst>
        </pc:spChg>
        <pc:spChg chg="add mod">
          <ac:chgData name="Zeya Chen" userId="S::zeya.chen@sickkids.ca::470880fc-8c75-4cd8-a308-dbb3452c2718" providerId="AD" clId="Web-{A4FB743C-9BED-D2C8-C4D0-D6DB35A23633}" dt="2023-01-18T21:11:49.726" v="1008" actId="14100"/>
          <ac:spMkLst>
            <pc:docMk/>
            <pc:sldMk cId="1825264448" sldId="259"/>
            <ac:spMk id="9" creationId="{6C9A5F2D-F8B9-3D79-FBCD-55E1415DDA81}"/>
          </ac:spMkLst>
        </pc:spChg>
        <pc:spChg chg="add mod">
          <ac:chgData name="Zeya Chen" userId="S::zeya.chen@sickkids.ca::470880fc-8c75-4cd8-a308-dbb3452c2718" providerId="AD" clId="Web-{A4FB743C-9BED-D2C8-C4D0-D6DB35A23633}" dt="2023-01-18T21:12:13.320" v="1012" actId="1076"/>
          <ac:spMkLst>
            <pc:docMk/>
            <pc:sldMk cId="1825264448" sldId="259"/>
            <ac:spMk id="10" creationId="{19C963A4-3B02-278C-F01C-EFBDA8F666A1}"/>
          </ac:spMkLst>
        </pc:spChg>
        <pc:spChg chg="add del">
          <ac:chgData name="Zeya Chen" userId="S::zeya.chen@sickkids.ca::470880fc-8c75-4cd8-a308-dbb3452c2718" providerId="AD" clId="Web-{A4FB743C-9BED-D2C8-C4D0-D6DB35A23633}" dt="2023-01-18T21:18:10.968" v="1049"/>
          <ac:spMkLst>
            <pc:docMk/>
            <pc:sldMk cId="1825264448" sldId="259"/>
            <ac:spMk id="11" creationId="{7A4417FA-0F10-9676-EC36-BE920CDDDE2D}"/>
          </ac:spMkLst>
        </pc:spChg>
        <pc:spChg chg="add mod">
          <ac:chgData name="Zeya Chen" userId="S::zeya.chen@sickkids.ca::470880fc-8c75-4cd8-a308-dbb3452c2718" providerId="AD" clId="Web-{A4FB743C-9BED-D2C8-C4D0-D6DB35A23633}" dt="2023-01-18T21:33:06.281" v="1188" actId="1076"/>
          <ac:spMkLst>
            <pc:docMk/>
            <pc:sldMk cId="1825264448" sldId="259"/>
            <ac:spMk id="12" creationId="{6F65ADBA-D482-0CD9-1CDB-708C02F11E28}"/>
          </ac:spMkLst>
        </pc:spChg>
        <pc:picChg chg="mod ord">
          <ac:chgData name="Zeya Chen" userId="S::zeya.chen@sickkids.ca::470880fc-8c75-4cd8-a308-dbb3452c2718" providerId="AD" clId="Web-{A4FB743C-9BED-D2C8-C4D0-D6DB35A23633}" dt="2023-01-18T18:20:42.210" v="197"/>
          <ac:picMkLst>
            <pc:docMk/>
            <pc:sldMk cId="1825264448" sldId="259"/>
            <ac:picMk id="4" creationId="{FC473FA0-6401-D694-3A83-FF5CA4C83A85}"/>
          </ac:picMkLst>
        </pc:picChg>
        <pc:picChg chg="mod">
          <ac:chgData name="Zeya Chen" userId="S::zeya.chen@sickkids.ca::470880fc-8c75-4cd8-a308-dbb3452c2718" providerId="AD" clId="Web-{A4FB743C-9BED-D2C8-C4D0-D6DB35A23633}" dt="2023-01-18T18:20:41.897" v="196"/>
          <ac:picMkLst>
            <pc:docMk/>
            <pc:sldMk cId="1825264448" sldId="259"/>
            <ac:picMk id="5" creationId="{072CC21D-3630-0CFF-6DA0-A3D6A9CD6490}"/>
          </ac:picMkLst>
        </pc:picChg>
        <pc:picChg chg="mod">
          <ac:chgData name="Zeya Chen" userId="S::zeya.chen@sickkids.ca::470880fc-8c75-4cd8-a308-dbb3452c2718" providerId="AD" clId="Web-{A4FB743C-9BED-D2C8-C4D0-D6DB35A23633}" dt="2023-01-18T18:20:41.897" v="196"/>
          <ac:picMkLst>
            <pc:docMk/>
            <pc:sldMk cId="1825264448" sldId="259"/>
            <ac:picMk id="6" creationId="{69985812-D974-1E3B-283B-C4F01FAFEC7D}"/>
          </ac:picMkLst>
        </pc:picChg>
        <pc:picChg chg="mod">
          <ac:chgData name="Zeya Chen" userId="S::zeya.chen@sickkids.ca::470880fc-8c75-4cd8-a308-dbb3452c2718" providerId="AD" clId="Web-{A4FB743C-9BED-D2C8-C4D0-D6DB35A23633}" dt="2023-01-18T18:20:41.897" v="196"/>
          <ac:picMkLst>
            <pc:docMk/>
            <pc:sldMk cId="1825264448" sldId="259"/>
            <ac:picMk id="7" creationId="{A92D71AD-1A31-E249-B896-084F25221505}"/>
          </ac:picMkLst>
        </pc:picChg>
        <pc:cxnChg chg="add del mod">
          <ac:chgData name="Zeya Chen" userId="S::zeya.chen@sickkids.ca::470880fc-8c75-4cd8-a308-dbb3452c2718" providerId="AD" clId="Web-{A4FB743C-9BED-D2C8-C4D0-D6DB35A23633}" dt="2023-01-18T21:11:11.038" v="1004"/>
          <ac:cxnSpMkLst>
            <pc:docMk/>
            <pc:sldMk cId="1825264448" sldId="259"/>
            <ac:cxnSpMk id="8" creationId="{C967DC35-A5A5-8063-5E7E-D28D46777552}"/>
          </ac:cxnSpMkLst>
        </pc:cxnChg>
      </pc:sldChg>
      <pc:sldChg chg="addSp delSp modSp add mod setBg modClrScheme setClrOvrMap chgLayout">
        <pc:chgData name="Zeya Chen" userId="S::zeya.chen@sickkids.ca::470880fc-8c75-4cd8-a308-dbb3452c2718" providerId="AD" clId="Web-{A4FB743C-9BED-D2C8-C4D0-D6DB35A23633}" dt="2023-01-18T21:37:09.630" v="1209" actId="20577"/>
        <pc:sldMkLst>
          <pc:docMk/>
          <pc:sldMk cId="1042018605" sldId="260"/>
        </pc:sldMkLst>
        <pc:spChg chg="mod ord">
          <ac:chgData name="Zeya Chen" userId="S::zeya.chen@sickkids.ca::470880fc-8c75-4cd8-a308-dbb3452c2718" providerId="AD" clId="Web-{A4FB743C-9BED-D2C8-C4D0-D6DB35A23633}" dt="2023-01-18T21:37:09.630" v="1209" actId="20577"/>
          <ac:spMkLst>
            <pc:docMk/>
            <pc:sldMk cId="1042018605" sldId="260"/>
            <ac:spMk id="2" creationId="{00000000-0000-0000-0000-000000000000}"/>
          </ac:spMkLst>
        </pc:spChg>
        <pc:spChg chg="add del">
          <ac:chgData name="Zeya Chen" userId="S::zeya.chen@sickkids.ca::470880fc-8c75-4cd8-a308-dbb3452c2718" providerId="AD" clId="Web-{A4FB743C-9BED-D2C8-C4D0-D6DB35A23633}" dt="2023-01-18T15:28:23.098" v="56"/>
          <ac:spMkLst>
            <pc:docMk/>
            <pc:sldMk cId="1042018605" sldId="260"/>
            <ac:spMk id="6" creationId="{C0660D3A-97E0-3278-159F-E47DB3E54C05}"/>
          </ac:spMkLst>
        </pc:spChg>
        <pc:spChg chg="add mod ord">
          <ac:chgData name="Zeya Chen" userId="S::zeya.chen@sickkids.ca::470880fc-8c75-4cd8-a308-dbb3452c2718" providerId="AD" clId="Web-{A4FB743C-9BED-D2C8-C4D0-D6DB35A23633}" dt="2023-01-18T20:16:28.148" v="508" actId="20577"/>
          <ac:spMkLst>
            <pc:docMk/>
            <pc:sldMk cId="1042018605" sldId="260"/>
            <ac:spMk id="7" creationId="{B7F9E9A5-CB7F-66CF-356B-A7ED09F7B8DE}"/>
          </ac:spMkLst>
        </pc:spChg>
        <pc:spChg chg="add del mod">
          <ac:chgData name="Zeya Chen" userId="S::zeya.chen@sickkids.ca::470880fc-8c75-4cd8-a308-dbb3452c2718" providerId="AD" clId="Web-{A4FB743C-9BED-D2C8-C4D0-D6DB35A23633}" dt="2023-01-18T18:21:14.242" v="204"/>
          <ac:spMkLst>
            <pc:docMk/>
            <pc:sldMk cId="1042018605" sldId="260"/>
            <ac:spMk id="12" creationId="{6B92FAF7-0AD3-4B47-9111-D0E9CD79E247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15" creationId="{DAC7B25D-E1A6-459A-B45A-1912B0CD9577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16" creationId="{920A7C7E-00F6-490C-A8E7-5167EA6A4B8B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17" creationId="{2E166FC5-8F23-41C3-879A-BFF8D5B70515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18" creationId="{5C727C6A-DB0B-482E-B0E4-4F035FC02314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21" creationId="{DB26E49F-E19A-487B-A8A4-A26128CFDCC3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22" creationId="{58E67742-7BE5-458C-BC8D-9EE8557636C4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23" creationId="{EB03BE98-6C07-41CD-ACA9-5244A3DA10BB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k cId="1042018605" sldId="260"/>
            <ac:spMk id="24" creationId="{D13CCE92-2C5E-48BC-9713-FBEEDBAE6149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08.288" v="199"/>
          <ac:spMkLst>
            <pc:docMk/>
            <pc:sldMk cId="1042018605" sldId="260"/>
            <ac:spMk id="29" creationId="{2C6A2225-94AF-4BC4-98F4-77746E7B10A9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08.288" v="199"/>
          <ac:spMkLst>
            <pc:docMk/>
            <pc:sldMk cId="1042018605" sldId="260"/>
            <ac:spMk id="31" creationId="{46EA0402-5843-4D53-BF9C-BE7205812062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08.288" v="199"/>
          <ac:spMkLst>
            <pc:docMk/>
            <pc:sldMk cId="1042018605" sldId="260"/>
            <ac:spMk id="33" creationId="{648F5915-2CE1-4F74-88C5-D4366893D2DF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08.288" v="199"/>
          <ac:spMkLst>
            <pc:docMk/>
            <pc:sldMk cId="1042018605" sldId="260"/>
            <ac:spMk id="35" creationId="{91B43EC4-7D6F-44CA-82DD-103883D2366B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10.898" v="201"/>
          <ac:spMkLst>
            <pc:docMk/>
            <pc:sldMk cId="1042018605" sldId="260"/>
            <ac:spMk id="37" creationId="{C95B82D5-A8BB-45BF-BED8-C7B206892100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10.898" v="201"/>
          <ac:spMkLst>
            <pc:docMk/>
            <pc:sldMk cId="1042018605" sldId="260"/>
            <ac:spMk id="38" creationId="{296C61EC-FBF4-4216-BE67-6C864D30A01C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14.242" v="203"/>
          <ac:spMkLst>
            <pc:docMk/>
            <pc:sldMk cId="1042018605" sldId="260"/>
            <ac:spMk id="40" creationId="{33CD251C-A887-4D2F-925B-FC097198538B}"/>
          </ac:spMkLst>
        </pc:spChg>
        <pc:spChg chg="add del">
          <ac:chgData name="Zeya Chen" userId="S::zeya.chen@sickkids.ca::470880fc-8c75-4cd8-a308-dbb3452c2718" providerId="AD" clId="Web-{A4FB743C-9BED-D2C8-C4D0-D6DB35A23633}" dt="2023-01-18T18:21:14.242" v="203"/>
          <ac:spMkLst>
            <pc:docMk/>
            <pc:sldMk cId="1042018605" sldId="260"/>
            <ac:spMk id="41" creationId="{3B2069EE-A08E-44F0-B3F9-3CF8CC2DCAD5}"/>
          </ac:spMkLst>
        </pc:spChg>
        <pc:spChg chg="add">
          <ac:chgData name="Zeya Chen" userId="S::zeya.chen@sickkids.ca::470880fc-8c75-4cd8-a308-dbb3452c2718" providerId="AD" clId="Web-{A4FB743C-9BED-D2C8-C4D0-D6DB35A23633}" dt="2023-01-18T18:21:14.242" v="204"/>
          <ac:spMkLst>
            <pc:docMk/>
            <pc:sldMk cId="1042018605" sldId="260"/>
            <ac:spMk id="45" creationId="{2CB962CF-61A3-4EF9-94F6-7C59B0329524}"/>
          </ac:spMkLst>
        </pc:spChg>
        <pc:grpChg chg="add del mod">
          <ac:chgData name="Zeya Chen" userId="S::zeya.chen@sickkids.ca::470880fc-8c75-4cd8-a308-dbb3452c2718" providerId="AD" clId="Web-{A4FB743C-9BED-D2C8-C4D0-D6DB35A23633}" dt="2023-01-18T18:21:14.242" v="204"/>
          <ac:grpSpMkLst>
            <pc:docMk/>
            <pc:sldMk cId="1042018605" sldId="260"/>
            <ac:grpSpMk id="14" creationId="{D6A77139-BADB-4B2C-BD41-B67A4D37D758}"/>
          </ac:grpSpMkLst>
        </pc:grpChg>
        <pc:grpChg chg="add del mod">
          <ac:chgData name="Zeya Chen" userId="S::zeya.chen@sickkids.ca::470880fc-8c75-4cd8-a308-dbb3452c2718" providerId="AD" clId="Web-{A4FB743C-9BED-D2C8-C4D0-D6DB35A23633}" dt="2023-01-18T18:21:14.242" v="204"/>
          <ac:grpSpMkLst>
            <pc:docMk/>
            <pc:sldMk cId="1042018605" sldId="260"/>
            <ac:grpSpMk id="20" creationId="{2786ABD8-AB9F-46F2-A7D9-36F1F7338CF9}"/>
          </ac:grpSpMkLst>
        </pc:grpChg>
        <pc:grpChg chg="add del">
          <ac:chgData name="Zeya Chen" userId="S::zeya.chen@sickkids.ca::470880fc-8c75-4cd8-a308-dbb3452c2718" providerId="AD" clId="Web-{A4FB743C-9BED-D2C8-C4D0-D6DB35A23633}" dt="2023-01-18T18:21:14.242" v="203"/>
          <ac:grpSpMkLst>
            <pc:docMk/>
            <pc:sldMk cId="1042018605" sldId="260"/>
            <ac:grpSpMk id="42" creationId="{9C6E8597-0CCE-4A8A-9326-AA52691A1C81}"/>
          </ac:grpSpMkLst>
        </pc:grpChg>
        <pc:picChg chg="add mod ord">
          <ac:chgData name="Zeya Chen" userId="S::zeya.chen@sickkids.ca::470880fc-8c75-4cd8-a308-dbb3452c2718" providerId="AD" clId="Web-{A4FB743C-9BED-D2C8-C4D0-D6DB35A23633}" dt="2023-01-18T18:22:58.102" v="233" actId="1076"/>
          <ac:picMkLst>
            <pc:docMk/>
            <pc:sldMk cId="1042018605" sldId="260"/>
            <ac:picMk id="4" creationId="{76BFAC03-7868-C0FF-9348-1B30D1027212}"/>
          </ac:picMkLst>
        </pc:picChg>
        <pc:picChg chg="add mod ord">
          <ac:chgData name="Zeya Chen" userId="S::zeya.chen@sickkids.ca::470880fc-8c75-4cd8-a308-dbb3452c2718" providerId="AD" clId="Web-{A4FB743C-9BED-D2C8-C4D0-D6DB35A23633}" dt="2023-01-18T18:22:23.774" v="227" actId="1076"/>
          <ac:picMkLst>
            <pc:docMk/>
            <pc:sldMk cId="1042018605" sldId="260"/>
            <ac:picMk id="5" creationId="{051C60CD-22F1-427C-0985-DE9C353B2054}"/>
          </ac:picMkLst>
        </pc:picChg>
      </pc:sldChg>
      <pc:sldChg chg="addSp delSp modSp new mod ord modClrScheme chgLayout">
        <pc:chgData name="Zeya Chen" userId="S::zeya.chen@sickkids.ca::470880fc-8c75-4cd8-a308-dbb3452c2718" providerId="AD" clId="Web-{A4FB743C-9BED-D2C8-C4D0-D6DB35A23633}" dt="2023-01-18T21:27:00.946" v="1122" actId="20577"/>
        <pc:sldMkLst>
          <pc:docMk/>
          <pc:sldMk cId="3601443878" sldId="261"/>
        </pc:sldMkLst>
        <pc:spChg chg="del mod ord">
          <ac:chgData name="Zeya Chen" userId="S::zeya.chen@sickkids.ca::470880fc-8c75-4cd8-a308-dbb3452c2718" providerId="AD" clId="Web-{A4FB743C-9BED-D2C8-C4D0-D6DB35A23633}" dt="2023-01-18T21:26:50.493" v="1112"/>
          <ac:spMkLst>
            <pc:docMk/>
            <pc:sldMk cId="3601443878" sldId="261"/>
            <ac:spMk id="2" creationId="{4E14A6AF-7ADB-8C50-993E-B468CD963EB6}"/>
          </ac:spMkLst>
        </pc:spChg>
        <pc:spChg chg="del">
          <ac:chgData name="Zeya Chen" userId="S::zeya.chen@sickkids.ca::470880fc-8c75-4cd8-a308-dbb3452c2718" providerId="AD" clId="Web-{A4FB743C-9BED-D2C8-C4D0-D6DB35A23633}" dt="2023-01-18T15:48:42.731" v="140"/>
          <ac:spMkLst>
            <pc:docMk/>
            <pc:sldMk cId="3601443878" sldId="261"/>
            <ac:spMk id="3" creationId="{3C12C372-5ACC-EC58-DDC2-EC3C393BE947}"/>
          </ac:spMkLst>
        </pc:spChg>
        <pc:spChg chg="add del mod">
          <ac:chgData name="Zeya Chen" userId="S::zeya.chen@sickkids.ca::470880fc-8c75-4cd8-a308-dbb3452c2718" providerId="AD" clId="Web-{A4FB743C-9BED-D2C8-C4D0-D6DB35A23633}" dt="2023-01-18T21:26:06.305" v="1101"/>
          <ac:spMkLst>
            <pc:docMk/>
            <pc:sldMk cId="3601443878" sldId="261"/>
            <ac:spMk id="4" creationId="{6F60E6BB-5471-0193-F486-60A530EFE942}"/>
          </ac:spMkLst>
        </pc:spChg>
        <pc:spChg chg="add del mod">
          <ac:chgData name="Zeya Chen" userId="S::zeya.chen@sickkids.ca::470880fc-8c75-4cd8-a308-dbb3452c2718" providerId="AD" clId="Web-{A4FB743C-9BED-D2C8-C4D0-D6DB35A23633}" dt="2023-01-18T15:49:40.248" v="153"/>
          <ac:spMkLst>
            <pc:docMk/>
            <pc:sldMk cId="3601443878" sldId="261"/>
            <ac:spMk id="6" creationId="{A7273182-B3FB-49FC-F746-8F11191AB8F3}"/>
          </ac:spMkLst>
        </pc:spChg>
        <pc:spChg chg="add del mod">
          <ac:chgData name="Zeya Chen" userId="S::zeya.chen@sickkids.ca::470880fc-8c75-4cd8-a308-dbb3452c2718" providerId="AD" clId="Web-{A4FB743C-9BED-D2C8-C4D0-D6DB35A23633}" dt="2023-01-18T21:26:21.867" v="1105"/>
          <ac:spMkLst>
            <pc:docMk/>
            <pc:sldMk cId="3601443878" sldId="261"/>
            <ac:spMk id="8" creationId="{88807B12-2CF2-263D-C913-81F052903864}"/>
          </ac:spMkLst>
        </pc:spChg>
        <pc:spChg chg="add mod">
          <ac:chgData name="Zeya Chen" userId="S::zeya.chen@sickkids.ca::470880fc-8c75-4cd8-a308-dbb3452c2718" providerId="AD" clId="Web-{A4FB743C-9BED-D2C8-C4D0-D6DB35A23633}" dt="2023-01-18T21:27:00.946" v="1122" actId="20577"/>
          <ac:spMkLst>
            <pc:docMk/>
            <pc:sldMk cId="3601443878" sldId="261"/>
            <ac:spMk id="10" creationId="{2FC6F613-E13B-9660-B5A2-094FF1A7A5F7}"/>
          </ac:spMkLst>
        </pc:spChg>
        <pc:picChg chg="add del mod ord">
          <ac:chgData name="Zeya Chen" userId="S::zeya.chen@sickkids.ca::470880fc-8c75-4cd8-a308-dbb3452c2718" providerId="AD" clId="Web-{A4FB743C-9BED-D2C8-C4D0-D6DB35A23633}" dt="2023-01-18T15:49:35.717" v="152"/>
          <ac:picMkLst>
            <pc:docMk/>
            <pc:sldMk cId="3601443878" sldId="261"/>
            <ac:picMk id="4" creationId="{DCD8B717-7A77-FE4A-5B36-38BFF5CF10E2}"/>
          </ac:picMkLst>
        </pc:picChg>
        <pc:picChg chg="add del mod ord">
          <ac:chgData name="Zeya Chen" userId="S::zeya.chen@sickkids.ca::470880fc-8c75-4cd8-a308-dbb3452c2718" providerId="AD" clId="Web-{A4FB743C-9BED-D2C8-C4D0-D6DB35A23633}" dt="2023-01-18T21:26:11.789" v="1104"/>
          <ac:picMkLst>
            <pc:docMk/>
            <pc:sldMk cId="3601443878" sldId="261"/>
            <ac:picMk id="5" creationId="{3378A0B6-1C15-A0EF-BB86-A8642E8ACA6D}"/>
          </ac:picMkLst>
        </pc:picChg>
        <pc:picChg chg="add del mod ord">
          <ac:chgData name="Zeya Chen" userId="S::zeya.chen@sickkids.ca::470880fc-8c75-4cd8-a308-dbb3452c2718" providerId="AD" clId="Web-{A4FB743C-9BED-D2C8-C4D0-D6DB35A23633}" dt="2023-01-18T21:15:41.902" v="1030"/>
          <ac:picMkLst>
            <pc:docMk/>
            <pc:sldMk cId="3601443878" sldId="261"/>
            <ac:picMk id="7" creationId="{33EA7B18-2C7D-A73A-53D7-0B888C5D3A96}"/>
          </ac:picMkLst>
        </pc:picChg>
        <pc:picChg chg="add mod ord">
          <ac:chgData name="Zeya Chen" userId="S::zeya.chen@sickkids.ca::470880fc-8c75-4cd8-a308-dbb3452c2718" providerId="AD" clId="Web-{A4FB743C-9BED-D2C8-C4D0-D6DB35A23633}" dt="2023-01-18T21:26:35.008" v="1108" actId="1076"/>
          <ac:picMkLst>
            <pc:docMk/>
            <pc:sldMk cId="3601443878" sldId="261"/>
            <ac:picMk id="9" creationId="{5FAE415A-518B-D26C-D94B-34BB3B63E249}"/>
          </ac:picMkLst>
        </pc:picChg>
      </pc:sldChg>
      <pc:sldChg chg="addSp delSp modSp new mod ord modClrScheme chgLayout">
        <pc:chgData name="Zeya Chen" userId="S::zeya.chen@sickkids.ca::470880fc-8c75-4cd8-a308-dbb3452c2718" providerId="AD" clId="Web-{A4FB743C-9BED-D2C8-C4D0-D6DB35A23633}" dt="2023-01-20T03:02:23.441" v="2362" actId="20577"/>
        <pc:sldMkLst>
          <pc:docMk/>
          <pc:sldMk cId="3996388608" sldId="262"/>
        </pc:sldMkLst>
        <pc:spChg chg="del mod">
          <ac:chgData name="Zeya Chen" userId="S::zeya.chen@sickkids.ca::470880fc-8c75-4cd8-a308-dbb3452c2718" providerId="AD" clId="Web-{A4FB743C-9BED-D2C8-C4D0-D6DB35A23633}" dt="2023-01-18T16:55:57.236" v="172"/>
          <ac:spMkLst>
            <pc:docMk/>
            <pc:sldMk cId="3996388608" sldId="262"/>
            <ac:spMk id="2" creationId="{8402DB40-5287-A1E5-D5A1-7E072AB0558A}"/>
          </ac:spMkLst>
        </pc:spChg>
        <pc:spChg chg="add mod">
          <ac:chgData name="Zeya Chen" userId="S::zeya.chen@sickkids.ca::470880fc-8c75-4cd8-a308-dbb3452c2718" providerId="AD" clId="Web-{A4FB743C-9BED-D2C8-C4D0-D6DB35A23633}" dt="2023-01-18T21:46:29.250" v="1292" actId="20577"/>
          <ac:spMkLst>
            <pc:docMk/>
            <pc:sldMk cId="3996388608" sldId="262"/>
            <ac:spMk id="2" creationId="{C84E9320-2A7A-6C0A-A902-F6EB60F0F63D}"/>
          </ac:spMkLst>
        </pc:spChg>
        <pc:spChg chg="del">
          <ac:chgData name="Zeya Chen" userId="S::zeya.chen@sickkids.ca::470880fc-8c75-4cd8-a308-dbb3452c2718" providerId="AD" clId="Web-{A4FB743C-9BED-D2C8-C4D0-D6DB35A23633}" dt="2023-01-18T16:55:28.782" v="163"/>
          <ac:spMkLst>
            <pc:docMk/>
            <pc:sldMk cId="3996388608" sldId="262"/>
            <ac:spMk id="3" creationId="{3E020440-F825-4814-6400-F0292D3D82B5}"/>
          </ac:spMkLst>
        </pc:spChg>
        <pc:spChg chg="add mod">
          <ac:chgData name="Zeya Chen" userId="S::zeya.chen@sickkids.ca::470880fc-8c75-4cd8-a308-dbb3452c2718" providerId="AD" clId="Web-{A4FB743C-9BED-D2C8-C4D0-D6DB35A23633}" dt="2023-01-18T21:46:36.156" v="1293" actId="1076"/>
          <ac:spMkLst>
            <pc:docMk/>
            <pc:sldMk cId="3996388608" sldId="262"/>
            <ac:spMk id="3" creationId="{ACEFCED0-C55E-8267-18D6-06F2D74DAF74}"/>
          </ac:spMkLst>
        </pc:spChg>
        <pc:spChg chg="add mod">
          <ac:chgData name="Zeya Chen" userId="S::zeya.chen@sickkids.ca::470880fc-8c75-4cd8-a308-dbb3452c2718" providerId="AD" clId="Web-{A4FB743C-9BED-D2C8-C4D0-D6DB35A23633}" dt="2023-01-20T03:02:23.441" v="2362" actId="20577"/>
          <ac:spMkLst>
            <pc:docMk/>
            <pc:sldMk cId="3996388608" sldId="262"/>
            <ac:spMk id="5" creationId="{BA823244-1842-6FB0-F014-896F2D45C4A7}"/>
          </ac:spMkLst>
        </pc:spChg>
        <pc:picChg chg="add mod ord">
          <ac:chgData name="Zeya Chen" userId="S::zeya.chen@sickkids.ca::470880fc-8c75-4cd8-a308-dbb3452c2718" providerId="AD" clId="Web-{A4FB743C-9BED-D2C8-C4D0-D6DB35A23633}" dt="2023-01-18T21:41:36.822" v="1243" actId="1076"/>
          <ac:picMkLst>
            <pc:docMk/>
            <pc:sldMk cId="3996388608" sldId="262"/>
            <ac:picMk id="4" creationId="{50F9F634-222E-E699-11F0-A7DCC0A37558}"/>
          </ac:picMkLst>
        </pc:picChg>
      </pc:sldChg>
      <pc:sldChg chg="modSp add mod ord modClrScheme chgLayout">
        <pc:chgData name="Zeya Chen" userId="S::zeya.chen@sickkids.ca::470880fc-8c75-4cd8-a308-dbb3452c2718" providerId="AD" clId="Web-{A4FB743C-9BED-D2C8-C4D0-D6DB35A23633}" dt="2023-01-20T05:07:48.837" v="2478" actId="20577"/>
        <pc:sldMkLst>
          <pc:docMk/>
          <pc:sldMk cId="961681733" sldId="263"/>
        </pc:sldMkLst>
        <pc:spChg chg="mod ord">
          <ac:chgData name="Zeya Chen" userId="S::zeya.chen@sickkids.ca::470880fc-8c75-4cd8-a308-dbb3452c2718" providerId="AD" clId="Web-{A4FB743C-9BED-D2C8-C4D0-D6DB35A23633}" dt="2023-01-20T05:07:48.837" v="2478" actId="20577"/>
          <ac:spMkLst>
            <pc:docMk/>
            <pc:sldMk cId="961681733" sldId="263"/>
            <ac:spMk id="4" creationId="{2CB8502B-944B-49CF-9220-6D69AD2DB7F9}"/>
          </ac:spMkLst>
        </pc:spChg>
        <pc:spChg chg="mod">
          <ac:chgData name="Zeya Chen" userId="S::zeya.chen@sickkids.ca::470880fc-8c75-4cd8-a308-dbb3452c2718" providerId="AD" clId="Web-{A4FB743C-9BED-D2C8-C4D0-D6DB35A23633}" dt="2023-01-18T18:27:34.403" v="300" actId="1076"/>
          <ac:spMkLst>
            <pc:docMk/>
            <pc:sldMk cId="961681733" sldId="263"/>
            <ac:spMk id="5" creationId="{E12F1728-093B-4F0B-8247-4F0051797CBC}"/>
          </ac:spMkLst>
        </pc:spChg>
        <pc:picChg chg="mod">
          <ac:chgData name="Zeya Chen" userId="S::zeya.chen@sickkids.ca::470880fc-8c75-4cd8-a308-dbb3452c2718" providerId="AD" clId="Web-{A4FB743C-9BED-D2C8-C4D0-D6DB35A23633}" dt="2023-01-18T18:20:41.897" v="196"/>
          <ac:picMkLst>
            <pc:docMk/>
            <pc:sldMk cId="961681733" sldId="263"/>
            <ac:picMk id="3" creationId="{B903B747-BB52-4347-A489-37BD76A78958}"/>
          </ac:picMkLst>
        </pc:picChg>
      </pc:sldChg>
      <pc:sldChg chg="modSp add ord">
        <pc:chgData name="Zeya Chen" userId="S::zeya.chen@sickkids.ca::470880fc-8c75-4cd8-a308-dbb3452c2718" providerId="AD" clId="Web-{A4FB743C-9BED-D2C8-C4D0-D6DB35A23633}" dt="2023-01-19T19:19:21.478" v="2084" actId="1076"/>
        <pc:sldMkLst>
          <pc:docMk/>
          <pc:sldMk cId="4099874514" sldId="264"/>
        </pc:sldMkLst>
        <pc:spChg chg="mod">
          <ac:chgData name="Zeya Chen" userId="S::zeya.chen@sickkids.ca::470880fc-8c75-4cd8-a308-dbb3452c2718" providerId="AD" clId="Web-{A4FB743C-9BED-D2C8-C4D0-D6DB35A23633}" dt="2023-01-19T19:19:21.478" v="2084" actId="1076"/>
          <ac:spMkLst>
            <pc:docMk/>
            <pc:sldMk cId="4099874514" sldId="264"/>
            <ac:spMk id="3" creationId="{CCD1B41C-3ACC-42F1-8A8A-66A45218FC6F}"/>
          </ac:spMkLst>
        </pc:spChg>
      </pc:sldChg>
      <pc:sldChg chg="modSp add del">
        <pc:chgData name="Zeya Chen" userId="S::zeya.chen@sickkids.ca::470880fc-8c75-4cd8-a308-dbb3452c2718" providerId="AD" clId="Web-{A4FB743C-9BED-D2C8-C4D0-D6DB35A23633}" dt="2023-01-18T21:52:21.412" v="1297"/>
        <pc:sldMkLst>
          <pc:docMk/>
          <pc:sldMk cId="4121767264" sldId="265"/>
        </pc:sldMkLst>
        <pc:spChg chg="mod">
          <ac:chgData name="Zeya Chen" userId="S::zeya.chen@sickkids.ca::470880fc-8c75-4cd8-a308-dbb3452c2718" providerId="AD" clId="Web-{A4FB743C-9BED-D2C8-C4D0-D6DB35A23633}" dt="2023-01-18T20:14:08.989" v="494" actId="1076"/>
          <ac:spMkLst>
            <pc:docMk/>
            <pc:sldMk cId="4121767264" sldId="265"/>
            <ac:spMk id="5" creationId="{EC8C3432-36A5-4DC0-89E7-892BC17E3685}"/>
          </ac:spMkLst>
        </pc:spChg>
      </pc:sldChg>
      <pc:sldChg chg="addSp delSp modSp new">
        <pc:chgData name="Zeya Chen" userId="S::zeya.chen@sickkids.ca::470880fc-8c75-4cd8-a308-dbb3452c2718" providerId="AD" clId="Web-{A4FB743C-9BED-D2C8-C4D0-D6DB35A23633}" dt="2023-01-19T18:10:16.769" v="1905"/>
        <pc:sldMkLst>
          <pc:docMk/>
          <pc:sldMk cId="456833224" sldId="266"/>
        </pc:sldMkLst>
        <pc:spChg chg="mod">
          <ac:chgData name="Zeya Chen" userId="S::zeya.chen@sickkids.ca::470880fc-8c75-4cd8-a308-dbb3452c2718" providerId="AD" clId="Web-{A4FB743C-9BED-D2C8-C4D0-D6DB35A23633}" dt="2023-01-19T16:38:50.758" v="1856" actId="1076"/>
          <ac:spMkLst>
            <pc:docMk/>
            <pc:sldMk cId="456833224" sldId="266"/>
            <ac:spMk id="2" creationId="{3E1B9446-A7CF-BFB9-5A85-3B0AB278E0C1}"/>
          </ac:spMkLst>
        </pc:spChg>
        <pc:spChg chg="add del mod">
          <ac:chgData name="Zeya Chen" userId="S::zeya.chen@sickkids.ca::470880fc-8c75-4cd8-a308-dbb3452c2718" providerId="AD" clId="Web-{A4FB743C-9BED-D2C8-C4D0-D6DB35A23633}" dt="2023-01-19T18:10:15.082" v="1904"/>
          <ac:spMkLst>
            <pc:docMk/>
            <pc:sldMk cId="456833224" sldId="266"/>
            <ac:spMk id="3" creationId="{8D87237D-B33C-4768-6ED0-687AD602E4C7}"/>
          </ac:spMkLst>
        </pc:spChg>
        <pc:spChg chg="add del mod">
          <ac:chgData name="Zeya Chen" userId="S::zeya.chen@sickkids.ca::470880fc-8c75-4cd8-a308-dbb3452c2718" providerId="AD" clId="Web-{A4FB743C-9BED-D2C8-C4D0-D6DB35A23633}" dt="2023-01-19T16:38:21.977" v="1848"/>
          <ac:spMkLst>
            <pc:docMk/>
            <pc:sldMk cId="456833224" sldId="266"/>
            <ac:spMk id="3" creationId="{DBBC5D38-C5E2-7A68-42A0-BF48A89F0B4B}"/>
          </ac:spMkLst>
        </pc:spChg>
        <pc:spChg chg="add del mod">
          <ac:chgData name="Zeya Chen" userId="S::zeya.chen@sickkids.ca::470880fc-8c75-4cd8-a308-dbb3452c2718" providerId="AD" clId="Web-{A4FB743C-9BED-D2C8-C4D0-D6DB35A23633}" dt="2023-01-18T20:39:53.284" v="788"/>
          <ac:spMkLst>
            <pc:docMk/>
            <pc:sldMk cId="456833224" sldId="266"/>
            <ac:spMk id="4" creationId="{0B243DB9-E6BD-6F11-E17D-3EC6D250DA05}"/>
          </ac:spMkLst>
        </pc:spChg>
        <pc:spChg chg="add del mod">
          <ac:chgData name="Zeya Chen" userId="S::zeya.chen@sickkids.ca::470880fc-8c75-4cd8-a308-dbb3452c2718" providerId="AD" clId="Web-{A4FB743C-9BED-D2C8-C4D0-D6DB35A23633}" dt="2023-01-18T20:40:09.565" v="793"/>
          <ac:spMkLst>
            <pc:docMk/>
            <pc:sldMk cId="456833224" sldId="266"/>
            <ac:spMk id="5" creationId="{2C8C907F-1A15-98A1-E236-A92FEFB617EB}"/>
          </ac:spMkLst>
        </pc:spChg>
        <pc:spChg chg="add mod">
          <ac:chgData name="Zeya Chen" userId="S::zeya.chen@sickkids.ca::470880fc-8c75-4cd8-a308-dbb3452c2718" providerId="AD" clId="Web-{A4FB743C-9BED-D2C8-C4D0-D6DB35A23633}" dt="2023-01-19T17:19:57.057" v="1893" actId="1076"/>
          <ac:spMkLst>
            <pc:docMk/>
            <pc:sldMk cId="456833224" sldId="266"/>
            <ac:spMk id="5" creationId="{8AE0920D-2AF3-6BE1-9B00-B2FB09B4AE91}"/>
          </ac:spMkLst>
        </pc:spChg>
        <pc:spChg chg="add mod">
          <ac:chgData name="Zeya Chen" userId="S::zeya.chen@sickkids.ca::470880fc-8c75-4cd8-a308-dbb3452c2718" providerId="AD" clId="Web-{A4FB743C-9BED-D2C8-C4D0-D6DB35A23633}" dt="2023-01-19T16:55:44.241" v="1867" actId="1076"/>
          <ac:spMkLst>
            <pc:docMk/>
            <pc:sldMk cId="456833224" sldId="266"/>
            <ac:spMk id="6" creationId="{39EED3DA-3293-E600-66E9-9738B5F280D8}"/>
          </ac:spMkLst>
        </pc:spChg>
        <pc:spChg chg="add mod">
          <ac:chgData name="Zeya Chen" userId="S::zeya.chen@sickkids.ca::470880fc-8c75-4cd8-a308-dbb3452c2718" providerId="AD" clId="Web-{A4FB743C-9BED-D2C8-C4D0-D6DB35A23633}" dt="2023-01-19T17:20:11.089" v="1903" actId="1076"/>
          <ac:spMkLst>
            <pc:docMk/>
            <pc:sldMk cId="456833224" sldId="266"/>
            <ac:spMk id="7" creationId="{386A560E-4DBA-8037-010E-3531C9D3FC41}"/>
          </ac:spMkLst>
        </pc:spChg>
        <pc:spChg chg="add">
          <ac:chgData name="Zeya Chen" userId="S::zeya.chen@sickkids.ca::470880fc-8c75-4cd8-a308-dbb3452c2718" providerId="AD" clId="Web-{A4FB743C-9BED-D2C8-C4D0-D6DB35A23633}" dt="2023-01-19T18:10:16.769" v="1905"/>
          <ac:spMkLst>
            <pc:docMk/>
            <pc:sldMk cId="456833224" sldId="266"/>
            <ac:spMk id="8" creationId="{54A2CD30-329B-0C17-B03A-11FF4177A5D9}"/>
          </ac:spMkLst>
        </pc:spChg>
        <pc:picChg chg="add mod ord modCrop">
          <ac:chgData name="Zeya Chen" userId="S::zeya.chen@sickkids.ca::470880fc-8c75-4cd8-a308-dbb3452c2718" providerId="AD" clId="Web-{A4FB743C-9BED-D2C8-C4D0-D6DB35A23633}" dt="2023-01-19T16:56:32.522" v="1875" actId="1076"/>
          <ac:picMkLst>
            <pc:docMk/>
            <pc:sldMk cId="456833224" sldId="266"/>
            <ac:picMk id="4" creationId="{69C81693-CEF1-CCA5-AE42-601293B04C10}"/>
          </ac:picMkLst>
        </pc:picChg>
      </pc:sldChg>
      <pc:sldChg chg="addSp delSp modSp new">
        <pc:chgData name="Zeya Chen" userId="S::zeya.chen@sickkids.ca::470880fc-8c75-4cd8-a308-dbb3452c2718" providerId="AD" clId="Web-{A4FB743C-9BED-D2C8-C4D0-D6DB35A23633}" dt="2023-01-18T22:46:22.896" v="1801" actId="20577"/>
        <pc:sldMkLst>
          <pc:docMk/>
          <pc:sldMk cId="2353267604" sldId="267"/>
        </pc:sldMkLst>
        <pc:spChg chg="mod">
          <ac:chgData name="Zeya Chen" userId="S::zeya.chen@sickkids.ca::470880fc-8c75-4cd8-a308-dbb3452c2718" providerId="AD" clId="Web-{A4FB743C-9BED-D2C8-C4D0-D6DB35A23633}" dt="2023-01-18T21:57:43.778" v="1325" actId="20577"/>
          <ac:spMkLst>
            <pc:docMk/>
            <pc:sldMk cId="2353267604" sldId="267"/>
            <ac:spMk id="2" creationId="{94C88257-A61B-E75E-253C-EFB84FD0D516}"/>
          </ac:spMkLst>
        </pc:spChg>
        <pc:spChg chg="add del mod">
          <ac:chgData name="Zeya Chen" userId="S::zeya.chen@sickkids.ca::470880fc-8c75-4cd8-a308-dbb3452c2718" providerId="AD" clId="Web-{A4FB743C-9BED-D2C8-C4D0-D6DB35A23633}" dt="2023-01-18T20:44:41.930" v="817"/>
          <ac:spMkLst>
            <pc:docMk/>
            <pc:sldMk cId="2353267604" sldId="267"/>
            <ac:spMk id="3" creationId="{98428FB0-492E-C7A6-5196-0F6BEF46E58E}"/>
          </ac:spMkLst>
        </pc:spChg>
        <pc:spChg chg="add mod">
          <ac:chgData name="Zeya Chen" userId="S::zeya.chen@sickkids.ca::470880fc-8c75-4cd8-a308-dbb3452c2718" providerId="AD" clId="Web-{A4FB743C-9BED-D2C8-C4D0-D6DB35A23633}" dt="2023-01-18T22:46:22.896" v="1801" actId="20577"/>
          <ac:spMkLst>
            <pc:docMk/>
            <pc:sldMk cId="2353267604" sldId="267"/>
            <ac:spMk id="4" creationId="{08E09212-76A8-DB8F-AC66-40DD05A92FAC}"/>
          </ac:spMkLst>
        </pc:spChg>
        <pc:graphicFrameChg chg="add del mod">
          <ac:chgData name="Zeya Chen" userId="S::zeya.chen@sickkids.ca::470880fc-8c75-4cd8-a308-dbb3452c2718" providerId="AD" clId="Web-{A4FB743C-9BED-D2C8-C4D0-D6DB35A23633}" dt="2023-01-18T20:46:28.572" v="851"/>
          <ac:graphicFrameMkLst>
            <pc:docMk/>
            <pc:sldMk cId="2353267604" sldId="267"/>
            <ac:graphicFrameMk id="6" creationId="{DFD627F4-DD3A-1389-1B8F-8611A2E588E1}"/>
          </ac:graphicFrameMkLst>
        </pc:graphicFrameChg>
      </pc:sldChg>
      <pc:sldChg chg="modSp new ord">
        <pc:chgData name="Zeya Chen" userId="S::zeya.chen@sickkids.ca::470880fc-8c75-4cd8-a308-dbb3452c2718" providerId="AD" clId="Web-{A4FB743C-9BED-D2C8-C4D0-D6DB35A23633}" dt="2023-01-20T01:16:19.747" v="2161" actId="20577"/>
        <pc:sldMkLst>
          <pc:docMk/>
          <pc:sldMk cId="1482418105" sldId="268"/>
        </pc:sldMkLst>
        <pc:spChg chg="mod">
          <ac:chgData name="Zeya Chen" userId="S::zeya.chen@sickkids.ca::470880fc-8c75-4cd8-a308-dbb3452c2718" providerId="AD" clId="Web-{A4FB743C-9BED-D2C8-C4D0-D6DB35A23633}" dt="2023-01-18T21:34:36.377" v="1201" actId="20577"/>
          <ac:spMkLst>
            <pc:docMk/>
            <pc:sldMk cId="1482418105" sldId="268"/>
            <ac:spMk id="2" creationId="{7189F74E-6BBC-B855-277F-28283BCF2C55}"/>
          </ac:spMkLst>
        </pc:spChg>
        <pc:spChg chg="mod">
          <ac:chgData name="Zeya Chen" userId="S::zeya.chen@sickkids.ca::470880fc-8c75-4cd8-a308-dbb3452c2718" providerId="AD" clId="Web-{A4FB743C-9BED-D2C8-C4D0-D6DB35A23633}" dt="2023-01-20T01:16:19.747" v="2161" actId="20577"/>
          <ac:spMkLst>
            <pc:docMk/>
            <pc:sldMk cId="1482418105" sldId="268"/>
            <ac:spMk id="3" creationId="{7856BD2A-95F7-ADC0-3EE0-8DC3F6CC0DD0}"/>
          </ac:spMkLst>
        </pc:spChg>
      </pc:sldChg>
      <pc:sldChg chg="add del replId">
        <pc:chgData name="Zeya Chen" userId="S::zeya.chen@sickkids.ca::470880fc-8c75-4cd8-a308-dbb3452c2718" providerId="AD" clId="Web-{A4FB743C-9BED-D2C8-C4D0-D6DB35A23633}" dt="2023-01-18T20:45:13.883" v="823"/>
        <pc:sldMkLst>
          <pc:docMk/>
          <pc:sldMk cId="3684029901" sldId="268"/>
        </pc:sldMkLst>
      </pc:sldChg>
      <pc:sldChg chg="add del replId">
        <pc:chgData name="Zeya Chen" userId="S::zeya.chen@sickkids.ca::470880fc-8c75-4cd8-a308-dbb3452c2718" providerId="AD" clId="Web-{A4FB743C-9BED-D2C8-C4D0-D6DB35A23633}" dt="2023-01-18T20:44:52.649" v="820"/>
        <pc:sldMkLst>
          <pc:docMk/>
          <pc:sldMk cId="3750131941" sldId="268"/>
        </pc:sldMkLst>
      </pc:sldChg>
      <pc:sldChg chg="addSp delSp modSp new">
        <pc:chgData name="Zeya Chen" userId="S::zeya.chen@sickkids.ca::470880fc-8c75-4cd8-a308-dbb3452c2718" providerId="AD" clId="Web-{A4FB743C-9BED-D2C8-C4D0-D6DB35A23633}" dt="2023-01-20T04:39:30.768" v="2402" actId="1076"/>
        <pc:sldMkLst>
          <pc:docMk/>
          <pc:sldMk cId="312553795" sldId="269"/>
        </pc:sldMkLst>
        <pc:spChg chg="add mod">
          <ac:chgData name="Zeya Chen" userId="S::zeya.chen@sickkids.ca::470880fc-8c75-4cd8-a308-dbb3452c2718" providerId="AD" clId="Web-{A4FB743C-9BED-D2C8-C4D0-D6DB35A23633}" dt="2023-01-20T04:39:30.768" v="2402" actId="1076"/>
          <ac:spMkLst>
            <pc:docMk/>
            <pc:sldMk cId="312553795" sldId="269"/>
            <ac:spMk id="2" creationId="{44756E50-3F21-F6EE-63D9-419D3D68F7D0}"/>
          </ac:spMkLst>
        </pc:spChg>
        <pc:spChg chg="del">
          <ac:chgData name="Zeya Chen" userId="S::zeya.chen@sickkids.ca::470880fc-8c75-4cd8-a308-dbb3452c2718" providerId="AD" clId="Web-{A4FB743C-9BED-D2C8-C4D0-D6DB35A23633}" dt="2023-01-18T21:23:11.473" v="1094"/>
          <ac:spMkLst>
            <pc:docMk/>
            <pc:sldMk cId="312553795" sldId="269"/>
            <ac:spMk id="2" creationId="{AB974668-2F93-70AF-9CF0-BAE4C47CD48F}"/>
          </ac:spMkLst>
        </pc:spChg>
        <pc:spChg chg="add mod">
          <ac:chgData name="Zeya Chen" userId="S::zeya.chen@sickkids.ca::470880fc-8c75-4cd8-a308-dbb3452c2718" providerId="AD" clId="Web-{A4FB743C-9BED-D2C8-C4D0-D6DB35A23633}" dt="2023-01-19T18:27:35.407" v="1983" actId="1076"/>
          <ac:spMkLst>
            <pc:docMk/>
            <pc:sldMk cId="312553795" sldId="269"/>
            <ac:spMk id="3" creationId="{337E828A-A57B-EE4E-07FC-9FDD86FCE07D}"/>
          </ac:spMkLst>
        </pc:spChg>
        <pc:spChg chg="del">
          <ac:chgData name="Zeya Chen" userId="S::zeya.chen@sickkids.ca::470880fc-8c75-4cd8-a308-dbb3452c2718" providerId="AD" clId="Web-{A4FB743C-9BED-D2C8-C4D0-D6DB35A23633}" dt="2023-01-18T21:22:25.207" v="1082"/>
          <ac:spMkLst>
            <pc:docMk/>
            <pc:sldMk cId="312553795" sldId="269"/>
            <ac:spMk id="3" creationId="{ED147B92-CE41-ABBC-CF70-6CDFD27A3CE2}"/>
          </ac:spMkLst>
        </pc:spChg>
        <pc:spChg chg="add del mod">
          <ac:chgData name="Zeya Chen" userId="S::zeya.chen@sickkids.ca::470880fc-8c75-4cd8-a308-dbb3452c2718" providerId="AD" clId="Web-{A4FB743C-9BED-D2C8-C4D0-D6DB35A23633}" dt="2023-01-18T21:26:41.430" v="1109"/>
          <ac:spMkLst>
            <pc:docMk/>
            <pc:sldMk cId="312553795" sldId="269"/>
            <ac:spMk id="6" creationId="{5DF12060-1D40-ADED-3144-816D8241D8BF}"/>
          </ac:spMkLst>
        </pc:spChg>
        <pc:spChg chg="add mod">
          <ac:chgData name="Zeya Chen" userId="S::zeya.chen@sickkids.ca::470880fc-8c75-4cd8-a308-dbb3452c2718" providerId="AD" clId="Web-{A4FB743C-9BED-D2C8-C4D0-D6DB35A23633}" dt="2023-01-19T18:27:42.064" v="1984" actId="1076"/>
          <ac:spMkLst>
            <pc:docMk/>
            <pc:sldMk cId="312553795" sldId="269"/>
            <ac:spMk id="6" creationId="{68B78C76-778B-069E-84B9-9BAE14289197}"/>
          </ac:spMkLst>
        </pc:spChg>
        <pc:spChg chg="add">
          <ac:chgData name="Zeya Chen" userId="S::zeya.chen@sickkids.ca::470880fc-8c75-4cd8-a308-dbb3452c2718" providerId="AD" clId="Web-{A4FB743C-9BED-D2C8-C4D0-D6DB35A23633}" dt="2023-01-18T21:26:42.883" v="1110"/>
          <ac:spMkLst>
            <pc:docMk/>
            <pc:sldMk cId="312553795" sldId="269"/>
            <ac:spMk id="7" creationId="{2FC6F613-E13B-9660-B5A2-094FF1A7A5F7}"/>
          </ac:spMkLst>
        </pc:spChg>
        <pc:spChg chg="add mod">
          <ac:chgData name="Zeya Chen" userId="S::zeya.chen@sickkids.ca::470880fc-8c75-4cd8-a308-dbb3452c2718" providerId="AD" clId="Web-{A4FB743C-9BED-D2C8-C4D0-D6DB35A23633}" dt="2023-01-19T18:27:49.126" v="1985" actId="1076"/>
          <ac:spMkLst>
            <pc:docMk/>
            <pc:sldMk cId="312553795" sldId="269"/>
            <ac:spMk id="9" creationId="{E5D0D9A0-1EA2-79B0-6A06-5436AA6CE019}"/>
          </ac:spMkLst>
        </pc:spChg>
        <pc:picChg chg="add mod ord">
          <ac:chgData name="Zeya Chen" userId="S::zeya.chen@sickkids.ca::470880fc-8c75-4cd8-a308-dbb3452c2718" providerId="AD" clId="Web-{A4FB743C-9BED-D2C8-C4D0-D6DB35A23633}" dt="2023-01-19T18:21:31.528" v="1979" actId="1076"/>
          <ac:picMkLst>
            <pc:docMk/>
            <pc:sldMk cId="312553795" sldId="269"/>
            <ac:picMk id="4" creationId="{77FF37FF-5EFC-D33F-EC4E-AF3F3223FD75}"/>
          </ac:picMkLst>
        </pc:picChg>
        <pc:picChg chg="add mod">
          <ac:chgData name="Zeya Chen" userId="S::zeya.chen@sickkids.ca::470880fc-8c75-4cd8-a308-dbb3452c2718" providerId="AD" clId="Web-{A4FB743C-9BED-D2C8-C4D0-D6DB35A23633}" dt="2023-01-19T18:22:01.184" v="1981" actId="14100"/>
          <ac:picMkLst>
            <pc:docMk/>
            <pc:sldMk cId="312553795" sldId="269"/>
            <ac:picMk id="10" creationId="{77C236CE-A894-79C1-5C04-3F1D1B4E20D6}"/>
          </ac:picMkLst>
        </pc:picChg>
      </pc:sldChg>
      <pc:sldChg chg="addSp delSp modSp new ord">
        <pc:chgData name="Zeya Chen" userId="S::zeya.chen@sickkids.ca::470880fc-8c75-4cd8-a308-dbb3452c2718" providerId="AD" clId="Web-{A4FB743C-9BED-D2C8-C4D0-D6DB35A23633}" dt="2023-01-18T22:19:55.866" v="1367"/>
        <pc:sldMkLst>
          <pc:docMk/>
          <pc:sldMk cId="1274198956" sldId="270"/>
        </pc:sldMkLst>
        <pc:spChg chg="del">
          <ac:chgData name="Zeya Chen" userId="S::zeya.chen@sickkids.ca::470880fc-8c75-4cd8-a308-dbb3452c2718" providerId="AD" clId="Web-{A4FB743C-9BED-D2C8-C4D0-D6DB35A23633}" dt="2023-01-18T21:28:03.666" v="1126"/>
          <ac:spMkLst>
            <pc:docMk/>
            <pc:sldMk cId="1274198956" sldId="270"/>
            <ac:spMk id="2" creationId="{A8A97682-6037-D2D8-E817-B89E62333889}"/>
          </ac:spMkLst>
        </pc:spChg>
        <pc:spChg chg="del">
          <ac:chgData name="Zeya Chen" userId="S::zeya.chen@sickkids.ca::470880fc-8c75-4cd8-a308-dbb3452c2718" providerId="AD" clId="Web-{A4FB743C-9BED-D2C8-C4D0-D6DB35A23633}" dt="2023-01-18T21:28:04.979" v="1127"/>
          <ac:spMkLst>
            <pc:docMk/>
            <pc:sldMk cId="1274198956" sldId="270"/>
            <ac:spMk id="3" creationId="{DD3BA976-5ACC-BE81-871D-4A19B324D78F}"/>
          </ac:spMkLst>
        </pc:spChg>
        <pc:spChg chg="add mod">
          <ac:chgData name="Zeya Chen" userId="S::zeya.chen@sickkids.ca::470880fc-8c75-4cd8-a308-dbb3452c2718" providerId="AD" clId="Web-{A4FB743C-9BED-D2C8-C4D0-D6DB35A23633}" dt="2023-01-18T21:28:26.167" v="1147" actId="14100"/>
          <ac:spMkLst>
            <pc:docMk/>
            <pc:sldMk cId="1274198956" sldId="270"/>
            <ac:spMk id="4" creationId="{2FC6F613-E13B-9660-B5A2-094FF1A7A5F7}"/>
          </ac:spMkLst>
        </pc:spChg>
        <pc:picChg chg="add mod">
          <ac:chgData name="Zeya Chen" userId="S::zeya.chen@sickkids.ca::470880fc-8c75-4cd8-a308-dbb3452c2718" providerId="AD" clId="Web-{A4FB743C-9BED-D2C8-C4D0-D6DB35A23633}" dt="2023-01-18T21:28:44.323" v="1153" actId="1076"/>
          <ac:picMkLst>
            <pc:docMk/>
            <pc:sldMk cId="1274198956" sldId="270"/>
            <ac:picMk id="5" creationId="{DF1E10F9-6AD5-62D5-715A-2539C5C5744E}"/>
          </ac:picMkLst>
        </pc:picChg>
      </pc:sldChg>
      <pc:sldChg chg="addSp delSp modSp new del ord">
        <pc:chgData name="Zeya Chen" userId="S::zeya.chen@sickkids.ca::470880fc-8c75-4cd8-a308-dbb3452c2718" providerId="AD" clId="Web-{A4FB743C-9BED-D2C8-C4D0-D6DB35A23633}" dt="2023-01-19T18:20:44.590" v="1975"/>
        <pc:sldMkLst>
          <pc:docMk/>
          <pc:sldMk cId="4178249695" sldId="271"/>
        </pc:sldMkLst>
        <pc:spChg chg="del">
          <ac:chgData name="Zeya Chen" userId="S::zeya.chen@sickkids.ca::470880fc-8c75-4cd8-a308-dbb3452c2718" providerId="AD" clId="Web-{A4FB743C-9BED-D2C8-C4D0-D6DB35A23633}" dt="2023-01-18T21:29:38.684" v="1155"/>
          <ac:spMkLst>
            <pc:docMk/>
            <pc:sldMk cId="4178249695" sldId="271"/>
            <ac:spMk id="2" creationId="{220198F8-B49B-E8F6-7C9A-AEFE82D08612}"/>
          </ac:spMkLst>
        </pc:spChg>
        <pc:spChg chg="del mod">
          <ac:chgData name="Zeya Chen" userId="S::zeya.chen@sickkids.ca::470880fc-8c75-4cd8-a308-dbb3452c2718" providerId="AD" clId="Web-{A4FB743C-9BED-D2C8-C4D0-D6DB35A23633}" dt="2023-01-18T21:29:39.684" v="1156"/>
          <ac:spMkLst>
            <pc:docMk/>
            <pc:sldMk cId="4178249695" sldId="271"/>
            <ac:spMk id="3" creationId="{93CE3592-350B-F430-5E20-875C09C14F37}"/>
          </ac:spMkLst>
        </pc:spChg>
        <pc:picChg chg="add del mod">
          <ac:chgData name="Zeya Chen" userId="S::zeya.chen@sickkids.ca::470880fc-8c75-4cd8-a308-dbb3452c2718" providerId="AD" clId="Web-{A4FB743C-9BED-D2C8-C4D0-D6DB35A23633}" dt="2023-01-19T18:20:35.793" v="1972"/>
          <ac:picMkLst>
            <pc:docMk/>
            <pc:sldMk cId="4178249695" sldId="271"/>
            <ac:picMk id="2" creationId="{B0B79A33-90FD-E2AB-BB10-CFD23B55071C}"/>
          </ac:picMkLst>
        </pc:picChg>
        <pc:picChg chg="add del mod">
          <ac:chgData name="Zeya Chen" userId="S::zeya.chen@sickkids.ca::470880fc-8c75-4cd8-a308-dbb3452c2718" providerId="AD" clId="Web-{A4FB743C-9BED-D2C8-C4D0-D6DB35A23633}" dt="2023-01-19T18:20:41.308" v="1974"/>
          <ac:picMkLst>
            <pc:docMk/>
            <pc:sldMk cId="4178249695" sldId="271"/>
            <ac:picMk id="3" creationId="{72A08981-90F9-712D-091C-A4FA4F0242E0}"/>
          </ac:picMkLst>
        </pc:picChg>
        <pc:picChg chg="add del mod">
          <ac:chgData name="Zeya Chen" userId="S::zeya.chen@sickkids.ca::470880fc-8c75-4cd8-a308-dbb3452c2718" providerId="AD" clId="Web-{A4FB743C-9BED-D2C8-C4D0-D6DB35A23633}" dt="2023-01-19T18:18:18.275" v="1949"/>
          <ac:picMkLst>
            <pc:docMk/>
            <pc:sldMk cId="4178249695" sldId="271"/>
            <ac:picMk id="4" creationId="{164976EF-F3C9-E3E3-C995-1C3E335C0DB8}"/>
          </ac:picMkLst>
        </pc:picChg>
      </pc:sldChg>
      <pc:sldChg chg="addSp delSp modSp new ord">
        <pc:chgData name="Zeya Chen" userId="S::zeya.chen@sickkids.ca::470880fc-8c75-4cd8-a308-dbb3452c2718" providerId="AD" clId="Web-{A4FB743C-9BED-D2C8-C4D0-D6DB35A23633}" dt="2023-01-18T21:34:01.157" v="1191" actId="20577"/>
        <pc:sldMkLst>
          <pc:docMk/>
          <pc:sldMk cId="4100781429" sldId="272"/>
        </pc:sldMkLst>
        <pc:spChg chg="del">
          <ac:chgData name="Zeya Chen" userId="S::zeya.chen@sickkids.ca::470880fc-8c75-4cd8-a308-dbb3452c2718" providerId="AD" clId="Web-{A4FB743C-9BED-D2C8-C4D0-D6DB35A23633}" dt="2023-01-18T21:31:46.952" v="1166"/>
          <ac:spMkLst>
            <pc:docMk/>
            <pc:sldMk cId="4100781429" sldId="272"/>
            <ac:spMk id="2" creationId="{9A187C08-5174-626F-BEF4-EE80D91871FE}"/>
          </ac:spMkLst>
        </pc:spChg>
        <pc:spChg chg="del">
          <ac:chgData name="Zeya Chen" userId="S::zeya.chen@sickkids.ca::470880fc-8c75-4cd8-a308-dbb3452c2718" providerId="AD" clId="Web-{A4FB743C-9BED-D2C8-C4D0-D6DB35A23633}" dt="2023-01-18T21:31:35.998" v="1164"/>
          <ac:spMkLst>
            <pc:docMk/>
            <pc:sldMk cId="4100781429" sldId="272"/>
            <ac:spMk id="3" creationId="{EF657CBF-3D12-0E74-182E-B3E1DBEAE93E}"/>
          </ac:spMkLst>
        </pc:spChg>
        <pc:spChg chg="add mod">
          <ac:chgData name="Zeya Chen" userId="S::zeya.chen@sickkids.ca::470880fc-8c75-4cd8-a308-dbb3452c2718" providerId="AD" clId="Web-{A4FB743C-9BED-D2C8-C4D0-D6DB35A23633}" dt="2023-01-18T21:34:01.157" v="1191" actId="20577"/>
          <ac:spMkLst>
            <pc:docMk/>
            <pc:sldMk cId="4100781429" sldId="272"/>
            <ac:spMk id="5" creationId="{698BE7E3-67B7-2B63-0ED6-C1CE53DE69A4}"/>
          </ac:spMkLst>
        </pc:spChg>
        <pc:picChg chg="add mod ord">
          <ac:chgData name="Zeya Chen" userId="S::zeya.chen@sickkids.ca::470880fc-8c75-4cd8-a308-dbb3452c2718" providerId="AD" clId="Web-{A4FB743C-9BED-D2C8-C4D0-D6DB35A23633}" dt="2023-01-18T21:32:15.687" v="1171" actId="14100"/>
          <ac:picMkLst>
            <pc:docMk/>
            <pc:sldMk cId="4100781429" sldId="272"/>
            <ac:picMk id="4" creationId="{F627078F-AD39-9FD0-FE32-D9FD43934B19}"/>
          </ac:picMkLst>
        </pc:picChg>
      </pc:sldChg>
      <pc:sldChg chg="addSp delSp modSp new">
        <pc:chgData name="Zeya Chen" userId="S::zeya.chen@sickkids.ca::470880fc-8c75-4cd8-a308-dbb3452c2718" providerId="AD" clId="Web-{A4FB743C-9BED-D2C8-C4D0-D6DB35A23633}" dt="2023-01-20T02:32:24.063" v="2298" actId="20577"/>
        <pc:sldMkLst>
          <pc:docMk/>
          <pc:sldMk cId="1002169935" sldId="273"/>
        </pc:sldMkLst>
        <pc:spChg chg="add del mod">
          <ac:chgData name="Zeya Chen" userId="S::zeya.chen@sickkids.ca::470880fc-8c75-4cd8-a308-dbb3452c2718" providerId="AD" clId="Web-{A4FB743C-9BED-D2C8-C4D0-D6DB35A23633}" dt="2023-01-20T02:17:32.453" v="2194"/>
          <ac:spMkLst>
            <pc:docMk/>
            <pc:sldMk cId="1002169935" sldId="273"/>
            <ac:spMk id="2" creationId="{35204B62-D0F5-0DB2-367C-06D0D1C8FE8C}"/>
          </ac:spMkLst>
        </pc:spChg>
        <pc:spChg chg="del mod">
          <ac:chgData name="Zeya Chen" userId="S::zeya.chen@sickkids.ca::470880fc-8c75-4cd8-a308-dbb3452c2718" providerId="AD" clId="Web-{A4FB743C-9BED-D2C8-C4D0-D6DB35A23633}" dt="2023-01-18T22:26:16.529" v="1373"/>
          <ac:spMkLst>
            <pc:docMk/>
            <pc:sldMk cId="1002169935" sldId="273"/>
            <ac:spMk id="2" creationId="{E15F3B8C-5C21-24CA-B76A-FF3D187B8557}"/>
          </ac:spMkLst>
        </pc:spChg>
        <pc:spChg chg="add del mod">
          <ac:chgData name="Zeya Chen" userId="S::zeya.chen@sickkids.ca::470880fc-8c75-4cd8-a308-dbb3452c2718" providerId="AD" clId="Web-{A4FB743C-9BED-D2C8-C4D0-D6DB35A23633}" dt="2023-01-20T02:17:41.921" v="2198"/>
          <ac:spMkLst>
            <pc:docMk/>
            <pc:sldMk cId="1002169935" sldId="273"/>
            <ac:spMk id="3" creationId="{78F15EB9-7BB5-9522-AC76-07B3F7E97483}"/>
          </ac:spMkLst>
        </pc:spChg>
        <pc:spChg chg="del mod">
          <ac:chgData name="Zeya Chen" userId="S::zeya.chen@sickkids.ca::470880fc-8c75-4cd8-a308-dbb3452c2718" providerId="AD" clId="Web-{A4FB743C-9BED-D2C8-C4D0-D6DB35A23633}" dt="2023-01-19T18:57:57.852" v="2015"/>
          <ac:spMkLst>
            <pc:docMk/>
            <pc:sldMk cId="1002169935" sldId="273"/>
            <ac:spMk id="3" creationId="{E5E70760-2AF6-75BE-C56C-C921C67CF35C}"/>
          </ac:spMkLst>
        </pc:spChg>
        <pc:spChg chg="add mod">
          <ac:chgData name="Zeya Chen" userId="S::zeya.chen@sickkids.ca::470880fc-8c75-4cd8-a308-dbb3452c2718" providerId="AD" clId="Web-{A4FB743C-9BED-D2C8-C4D0-D6DB35A23633}" dt="2023-01-19T19:17:57.493" v="2080" actId="1076"/>
          <ac:spMkLst>
            <pc:docMk/>
            <pc:sldMk cId="1002169935" sldId="273"/>
            <ac:spMk id="4" creationId="{5B828789-C2D4-BEF6-BAD7-5EDA21B57288}"/>
          </ac:spMkLst>
        </pc:spChg>
        <pc:spChg chg="add mod">
          <ac:chgData name="Zeya Chen" userId="S::zeya.chen@sickkids.ca::470880fc-8c75-4cd8-a308-dbb3452c2718" providerId="AD" clId="Web-{A4FB743C-9BED-D2C8-C4D0-D6DB35A23633}" dt="2023-01-20T02:32:24.063" v="2298" actId="20577"/>
          <ac:spMkLst>
            <pc:docMk/>
            <pc:sldMk cId="1002169935" sldId="273"/>
            <ac:spMk id="5" creationId="{22AD9A72-C01A-9EB3-28B9-F7CBCD5C8D7F}"/>
          </ac:spMkLst>
        </pc:spChg>
        <pc:spChg chg="add del mod">
          <ac:chgData name="Zeya Chen" userId="S::zeya.chen@sickkids.ca::470880fc-8c75-4cd8-a308-dbb3452c2718" providerId="AD" clId="Web-{A4FB743C-9BED-D2C8-C4D0-D6DB35A23633}" dt="2023-01-19T18:59:15.869" v="2025"/>
          <ac:spMkLst>
            <pc:docMk/>
            <pc:sldMk cId="1002169935" sldId="273"/>
            <ac:spMk id="5" creationId="{B087F4C3-CFF8-30AC-866A-3F811E44E439}"/>
          </ac:spMkLst>
        </pc:spChg>
      </pc:sldChg>
      <pc:sldChg chg="addSp delSp modSp new">
        <pc:chgData name="Zeya Chen" userId="S::zeya.chen@sickkids.ca::470880fc-8c75-4cd8-a308-dbb3452c2718" providerId="AD" clId="Web-{A4FB743C-9BED-D2C8-C4D0-D6DB35A23633}" dt="2023-01-20T01:24:12.067" v="2190" actId="20577"/>
        <pc:sldMkLst>
          <pc:docMk/>
          <pc:sldMk cId="2739395750" sldId="274"/>
        </pc:sldMkLst>
        <pc:spChg chg="del">
          <ac:chgData name="Zeya Chen" userId="S::zeya.chen@sickkids.ca::470880fc-8c75-4cd8-a308-dbb3452c2718" providerId="AD" clId="Web-{A4FB743C-9BED-D2C8-C4D0-D6DB35A23633}" dt="2023-01-19T18:59:32.322" v="2028"/>
          <ac:spMkLst>
            <pc:docMk/>
            <pc:sldMk cId="2739395750" sldId="274"/>
            <ac:spMk id="2" creationId="{76BBBA3B-09B3-B732-9E11-1C0B61B47E16}"/>
          </ac:spMkLst>
        </pc:spChg>
        <pc:spChg chg="del mod">
          <ac:chgData name="Zeya Chen" userId="S::zeya.chen@sickkids.ca::470880fc-8c75-4cd8-a308-dbb3452c2718" providerId="AD" clId="Web-{A4FB743C-9BED-D2C8-C4D0-D6DB35A23633}" dt="2023-01-19T18:59:23.760" v="2027"/>
          <ac:spMkLst>
            <pc:docMk/>
            <pc:sldMk cId="2739395750" sldId="274"/>
            <ac:spMk id="3" creationId="{3466BD5E-0DCB-5007-610B-59033EFDFB0F}"/>
          </ac:spMkLst>
        </pc:spChg>
        <pc:spChg chg="add mod">
          <ac:chgData name="Zeya Chen" userId="S::zeya.chen@sickkids.ca::470880fc-8c75-4cd8-a308-dbb3452c2718" providerId="AD" clId="Web-{A4FB743C-9BED-D2C8-C4D0-D6DB35A23633}" dt="2023-01-20T01:24:12.067" v="2190" actId="20577"/>
          <ac:spMkLst>
            <pc:docMk/>
            <pc:sldMk cId="2739395750" sldId="274"/>
            <ac:spMk id="4" creationId="{9A83A820-80DE-B953-3995-1469089755B8}"/>
          </ac:spMkLst>
        </pc:spChg>
        <pc:spChg chg="add mod">
          <ac:chgData name="Zeya Chen" userId="S::zeya.chen@sickkids.ca::470880fc-8c75-4cd8-a308-dbb3452c2718" providerId="AD" clId="Web-{A4FB743C-9BED-D2C8-C4D0-D6DB35A23633}" dt="2023-01-19T19:17:36.836" v="2076" actId="20577"/>
          <ac:spMkLst>
            <pc:docMk/>
            <pc:sldMk cId="2739395750" sldId="274"/>
            <ac:spMk id="6" creationId="{88FFDF21-C6CA-B173-9544-A5720B6B8177}"/>
          </ac:spMkLst>
        </pc:spChg>
      </pc:sldChg>
      <pc:sldChg chg="addSp delSp modSp new mod setBg">
        <pc:chgData name="Zeya Chen" userId="S::zeya.chen@sickkids.ca::470880fc-8c75-4cd8-a308-dbb3452c2718" providerId="AD" clId="Web-{A4FB743C-9BED-D2C8-C4D0-D6DB35A23633}" dt="2023-01-20T03:06:43.906" v="2392" actId="20577"/>
        <pc:sldMkLst>
          <pc:docMk/>
          <pc:sldMk cId="604589858" sldId="275"/>
        </pc:sldMkLst>
        <pc:spChg chg="mod">
          <ac:chgData name="Zeya Chen" userId="S::zeya.chen@sickkids.ca::470880fc-8c75-4cd8-a308-dbb3452c2718" providerId="AD" clId="Web-{A4FB743C-9BED-D2C8-C4D0-D6DB35A23633}" dt="2023-01-20T03:04:02.799" v="2368" actId="1076"/>
          <ac:spMkLst>
            <pc:docMk/>
            <pc:sldMk cId="604589858" sldId="275"/>
            <ac:spMk id="2" creationId="{FA3A5445-4405-0FF8-8CC5-D5F07048B5CD}"/>
          </ac:spMkLst>
        </pc:spChg>
        <pc:spChg chg="mod ord">
          <ac:chgData name="Zeya Chen" userId="S::zeya.chen@sickkids.ca::470880fc-8c75-4cd8-a308-dbb3452c2718" providerId="AD" clId="Web-{A4FB743C-9BED-D2C8-C4D0-D6DB35A23633}" dt="2023-01-20T03:06:31.219" v="2390" actId="20577"/>
          <ac:spMkLst>
            <pc:docMk/>
            <pc:sldMk cId="604589858" sldId="275"/>
            <ac:spMk id="3" creationId="{4F797F47-434E-6C92-2E82-371F08D264F4}"/>
          </ac:spMkLst>
        </pc:spChg>
        <pc:spChg chg="add del">
          <ac:chgData name="Zeya Chen" userId="S::zeya.chen@sickkids.ca::470880fc-8c75-4cd8-a308-dbb3452c2718" providerId="AD" clId="Web-{A4FB743C-9BED-D2C8-C4D0-D6DB35A23633}" dt="2023-01-20T02:50:30.827" v="2317"/>
          <ac:spMkLst>
            <pc:docMk/>
            <pc:sldMk cId="604589858" sldId="275"/>
            <ac:spMk id="6" creationId="{2B97F24A-32CE-4C1C-A50D-3016B394DCFB}"/>
          </ac:spMkLst>
        </pc:spChg>
        <pc:spChg chg="add del">
          <ac:chgData name="Zeya Chen" userId="S::zeya.chen@sickkids.ca::470880fc-8c75-4cd8-a308-dbb3452c2718" providerId="AD" clId="Web-{A4FB743C-9BED-D2C8-C4D0-D6DB35A23633}" dt="2023-01-20T02:50:30.827" v="2317"/>
          <ac:spMkLst>
            <pc:docMk/>
            <pc:sldMk cId="604589858" sldId="275"/>
            <ac:spMk id="7" creationId="{CD8B4F24-440B-49E9-B85D-733523DC064B}"/>
          </ac:spMkLst>
        </pc:spChg>
        <pc:spChg chg="add del">
          <ac:chgData name="Zeya Chen" userId="S::zeya.chen@sickkids.ca::470880fc-8c75-4cd8-a308-dbb3452c2718" providerId="AD" clId="Web-{A4FB743C-9BED-D2C8-C4D0-D6DB35A23633}" dt="2023-01-20T02:57:15.523" v="2320"/>
          <ac:spMkLst>
            <pc:docMk/>
            <pc:sldMk cId="604589858" sldId="275"/>
            <ac:spMk id="8" creationId="{92468898-5A6E-4D55-85EC-308E785EE06C}"/>
          </ac:spMkLst>
        </pc:spChg>
        <pc:spChg chg="add del">
          <ac:chgData name="Zeya Chen" userId="S::zeya.chen@sickkids.ca::470880fc-8c75-4cd8-a308-dbb3452c2718" providerId="AD" clId="Web-{A4FB743C-9BED-D2C8-C4D0-D6DB35A23633}" dt="2023-01-20T02:57:37.445" v="2333"/>
          <ac:spMkLst>
            <pc:docMk/>
            <pc:sldMk cId="604589858" sldId="275"/>
            <ac:spMk id="9" creationId="{32AEEBC8-9D30-42EF-95F2-386C2653FBF0}"/>
          </ac:spMkLst>
        </pc:spChg>
        <pc:spChg chg="add del">
          <ac:chgData name="Zeya Chen" userId="S::zeya.chen@sickkids.ca::470880fc-8c75-4cd8-a308-dbb3452c2718" providerId="AD" clId="Web-{A4FB743C-9BED-D2C8-C4D0-D6DB35A23633}" dt="2023-01-20T02:57:15.523" v="2320"/>
          <ac:spMkLst>
            <pc:docMk/>
            <pc:sldMk cId="604589858" sldId="275"/>
            <ac:spMk id="10" creationId="{3E23A947-2D45-4208-AE2B-64948C87A3EB}"/>
          </ac:spMkLst>
        </pc:spChg>
        <pc:spChg chg="add del">
          <ac:chgData name="Zeya Chen" userId="S::zeya.chen@sickkids.ca::470880fc-8c75-4cd8-a308-dbb3452c2718" providerId="AD" clId="Web-{A4FB743C-9BED-D2C8-C4D0-D6DB35A23633}" dt="2023-01-20T02:57:37.445" v="2333"/>
          <ac:spMkLst>
            <pc:docMk/>
            <pc:sldMk cId="604589858" sldId="275"/>
            <ac:spMk id="11" creationId="{2E92FA66-67D7-4CB4-94D3-E643A9AD4757}"/>
          </ac:spMkLst>
        </pc:spChg>
        <pc:spChg chg="add mod">
          <ac:chgData name="Zeya Chen" userId="S::zeya.chen@sickkids.ca::470880fc-8c75-4cd8-a308-dbb3452c2718" providerId="AD" clId="Web-{A4FB743C-9BED-D2C8-C4D0-D6DB35A23633}" dt="2023-01-20T03:06:43.906" v="2392" actId="20577"/>
          <ac:spMkLst>
            <pc:docMk/>
            <pc:sldMk cId="604589858" sldId="275"/>
            <ac:spMk id="12" creationId="{23BBC25F-0E87-905C-D258-ED71C8628162}"/>
          </ac:spMkLst>
        </pc:spChg>
        <pc:spChg chg="add del">
          <ac:chgData name="Zeya Chen" userId="S::zeya.chen@sickkids.ca::470880fc-8c75-4cd8-a308-dbb3452c2718" providerId="AD" clId="Web-{A4FB743C-9BED-D2C8-C4D0-D6DB35A23633}" dt="2023-01-20T02:57:15.523" v="2320"/>
          <ac:spMkLst>
            <pc:docMk/>
            <pc:sldMk cId="604589858" sldId="275"/>
            <ac:spMk id="13" creationId="{E5BBB0F9-6A59-4D02-A9C7-A2D6516684CE}"/>
          </ac:spMkLst>
        </pc:spChg>
        <pc:spChg chg="add del">
          <ac:chgData name="Zeya Chen" userId="S::zeya.chen@sickkids.ca::470880fc-8c75-4cd8-a308-dbb3452c2718" providerId="AD" clId="Web-{A4FB743C-9BED-D2C8-C4D0-D6DB35A23633}" dt="2023-01-20T02:50:12.843" v="2313"/>
          <ac:spMkLst>
            <pc:docMk/>
            <pc:sldMk cId="604589858" sldId="275"/>
            <ac:spMk id="16" creationId="{5E39A796-BE83-48B1-B33F-35C4A32AAB57}"/>
          </ac:spMkLst>
        </pc:spChg>
        <pc:spChg chg="add del">
          <ac:chgData name="Zeya Chen" userId="S::zeya.chen@sickkids.ca::470880fc-8c75-4cd8-a308-dbb3452c2718" providerId="AD" clId="Web-{A4FB743C-9BED-D2C8-C4D0-D6DB35A23633}" dt="2023-01-20T02:50:12.843" v="2313"/>
          <ac:spMkLst>
            <pc:docMk/>
            <pc:sldMk cId="604589858" sldId="275"/>
            <ac:spMk id="18" creationId="{72F84B47-E267-4194-8194-831DB7B5547F}"/>
          </ac:spMkLst>
        </pc:spChg>
        <pc:picChg chg="add del mod ord">
          <ac:chgData name="Zeya Chen" userId="S::zeya.chen@sickkids.ca::470880fc-8c75-4cd8-a308-dbb3452c2718" providerId="AD" clId="Web-{A4FB743C-9BED-D2C8-C4D0-D6DB35A23633}" dt="2023-01-20T02:57:40.148" v="2334"/>
          <ac:picMkLst>
            <pc:docMk/>
            <pc:sldMk cId="604589858" sldId="275"/>
            <ac:picMk id="4" creationId="{386CCDF5-EAB2-90B3-FACA-0340F81F48BC}"/>
          </ac:picMkLst>
        </pc:picChg>
        <pc:picChg chg="add mod">
          <ac:chgData name="Zeya Chen" userId="S::zeya.chen@sickkids.ca::470880fc-8c75-4cd8-a308-dbb3452c2718" providerId="AD" clId="Web-{A4FB743C-9BED-D2C8-C4D0-D6DB35A23633}" dt="2023-01-20T03:04:16.721" v="2370" actId="1076"/>
          <ac:picMkLst>
            <pc:docMk/>
            <pc:sldMk cId="604589858" sldId="275"/>
            <ac:picMk id="5" creationId="{F13005A2-5F53-08FE-BD17-B1875974FDC2}"/>
          </ac:picMkLst>
        </pc:picChg>
      </pc:sldChg>
      <pc:sldChg chg="modSp add replId">
        <pc:chgData name="Zeya Chen" userId="S::zeya.chen@sickkids.ca::470880fc-8c75-4cd8-a308-dbb3452c2718" providerId="AD" clId="Web-{A4FB743C-9BED-D2C8-C4D0-D6DB35A23633}" dt="2023-01-20T03:00:03.600" v="2343" actId="20577"/>
        <pc:sldMkLst>
          <pc:docMk/>
          <pc:sldMk cId="1936077584" sldId="276"/>
        </pc:sldMkLst>
        <pc:spChg chg="mod">
          <ac:chgData name="Zeya Chen" userId="S::zeya.chen@sickkids.ca::470880fc-8c75-4cd8-a308-dbb3452c2718" providerId="AD" clId="Web-{A4FB743C-9BED-D2C8-C4D0-D6DB35A23633}" dt="2023-01-20T03:00:03.600" v="2343" actId="20577"/>
          <ac:spMkLst>
            <pc:docMk/>
            <pc:sldMk cId="1936077584" sldId="276"/>
            <ac:spMk id="3" creationId="{4F797F47-434E-6C92-2E82-371F08D264F4}"/>
          </ac:spMkLst>
        </pc:spChg>
      </pc:sldChg>
      <pc:sldChg chg="modSp new add del">
        <pc:chgData name="Zeya Chen" userId="S::zeya.chen@sickkids.ca::470880fc-8c75-4cd8-a308-dbb3452c2718" providerId="AD" clId="Web-{A4FB743C-9BED-D2C8-C4D0-D6DB35A23633}" dt="2023-01-20T03:07:04.249" v="2393"/>
        <pc:sldMkLst>
          <pc:docMk/>
          <pc:sldMk cId="661698770" sldId="277"/>
        </pc:sldMkLst>
        <pc:spChg chg="mod">
          <ac:chgData name="Zeya Chen" userId="S::zeya.chen@sickkids.ca::470880fc-8c75-4cd8-a308-dbb3452c2718" providerId="AD" clId="Web-{A4FB743C-9BED-D2C8-C4D0-D6DB35A23633}" dt="2023-01-20T03:01:35.177" v="2356" actId="20577"/>
          <ac:spMkLst>
            <pc:docMk/>
            <pc:sldMk cId="661698770" sldId="277"/>
            <ac:spMk id="2" creationId="{AFBE86BC-2EB6-89F4-A57A-B7277C58535E}"/>
          </ac:spMkLst>
        </pc:spChg>
      </pc:sldChg>
      <pc:sldMasterChg chg="modSp add addSldLayout modSldLayout">
        <pc:chgData name="Zeya Chen" userId="S::zeya.chen@sickkids.ca::470880fc-8c75-4cd8-a308-dbb3452c2718" providerId="AD" clId="Web-{A4FB743C-9BED-D2C8-C4D0-D6DB35A23633}" dt="2023-01-18T18:20:41.897" v="196"/>
        <pc:sldMasterMkLst>
          <pc:docMk/>
          <pc:sldMasterMk cId="392315107" sldId="2147483660"/>
        </pc:sldMasterMkLst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392315107" sldId="2147483660"/>
            <ac:spMk id="2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392315107" sldId="2147483660"/>
            <ac:spMk id="3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392315107" sldId="2147483660"/>
            <ac:spMk id="4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392315107" sldId="2147483660"/>
            <ac:spMk id="5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392315107" sldId="2147483660"/>
            <ac:spMk id="6" creationId="{00000000-0000-0000-0000-000000000000}"/>
          </ac:spMkLst>
        </pc:sp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405193513" sldId="2147483661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05193513" sldId="2147483661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05193513" sldId="2147483661"/>
              <ac:spMk id="3" creationId="{00000000-0000-0000-0000-000000000000}"/>
            </ac:spMkLst>
          </pc:spChg>
        </pc:sldLayoutChg>
        <pc:sldLayoutChg chg="add">
          <pc:chgData name="Zeya Chen" userId="S::zeya.chen@sickkids.ca::470880fc-8c75-4cd8-a308-dbb3452c2718" providerId="AD" clId="Web-{A4FB743C-9BED-D2C8-C4D0-D6DB35A23633}" dt="2023-01-18T18:18:33.583" v="194"/>
          <pc:sldLayoutMkLst>
            <pc:docMk/>
            <pc:sldMasterMk cId="392315107" sldId="2147483660"/>
            <pc:sldLayoutMk cId="3469035325" sldId="2147483662"/>
          </pc:sldLayoutMkLst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3237812664" sldId="2147483663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3237812664" sldId="2147483663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3237812664" sldId="2147483663"/>
              <ac:spMk id="3" creationId="{00000000-0000-0000-0000-000000000000}"/>
            </ac:spMkLst>
          </pc:spChg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2788841197" sldId="2147483664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2788841197" sldId="2147483664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2788841197" sldId="2147483664"/>
              <ac:spMk id="4" creationId="{00000000-0000-0000-0000-000000000000}"/>
            </ac:spMkLst>
          </pc:spChg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4207186292" sldId="2147483665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207186292" sldId="2147483665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207186292" sldId="2147483665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207186292" sldId="2147483665"/>
              <ac:spMk id="4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207186292" sldId="2147483665"/>
              <ac:spMk id="5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4207186292" sldId="2147483665"/>
              <ac:spMk id="6" creationId="{00000000-0000-0000-0000-000000000000}"/>
            </ac:spMkLst>
          </pc:spChg>
        </pc:sldLayoutChg>
        <pc:sldLayoutChg chg="add">
          <pc:chgData name="Zeya Chen" userId="S::zeya.chen@sickkids.ca::470880fc-8c75-4cd8-a308-dbb3452c2718" providerId="AD" clId="Web-{A4FB743C-9BED-D2C8-C4D0-D6DB35A23633}" dt="2023-01-18T18:18:33.583" v="194"/>
          <pc:sldLayoutMkLst>
            <pc:docMk/>
            <pc:sldMasterMk cId="392315107" sldId="2147483660"/>
            <pc:sldLayoutMk cId="2087532356" sldId="2147483666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18:33.583" v="194"/>
          <pc:sldLayoutMkLst>
            <pc:docMk/>
            <pc:sldMasterMk cId="392315107" sldId="2147483660"/>
            <pc:sldLayoutMk cId="3306464589" sldId="2147483667"/>
          </pc:sldLayoutMkLst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2903588586" sldId="2147483668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2903588586" sldId="2147483668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2903588586" sldId="2147483668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2903588586" sldId="2147483668"/>
              <ac:spMk id="4" creationId="{00000000-0000-0000-0000-000000000000}"/>
            </ac:spMkLst>
          </pc:spChg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861184900" sldId="2147483669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861184900" sldId="2147483669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861184900" sldId="2147483669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861184900" sldId="2147483669"/>
              <ac:spMk id="4" creationId="{00000000-0000-0000-0000-000000000000}"/>
            </ac:spMkLst>
          </pc:spChg>
        </pc:sldLayoutChg>
        <pc:sldLayoutChg chg="add">
          <pc:chgData name="Zeya Chen" userId="S::zeya.chen@sickkids.ca::470880fc-8c75-4cd8-a308-dbb3452c2718" providerId="AD" clId="Web-{A4FB743C-9BED-D2C8-C4D0-D6DB35A23633}" dt="2023-01-18T18:18:33.583" v="194"/>
          <pc:sldLayoutMkLst>
            <pc:docMk/>
            <pc:sldMasterMk cId="392315107" sldId="2147483660"/>
            <pc:sldLayoutMk cId="1696438098" sldId="2147483670"/>
          </pc:sldLayoutMkLst>
        </pc:sldLayoutChg>
        <pc:sldLayoutChg chg="modSp add">
          <pc:chgData name="Zeya Chen" userId="S::zeya.chen@sickkids.ca::470880fc-8c75-4cd8-a308-dbb3452c2718" providerId="AD" clId="Web-{A4FB743C-9BED-D2C8-C4D0-D6DB35A23633}" dt="2023-01-18T18:20:41.897" v="196"/>
          <pc:sldLayoutMkLst>
            <pc:docMk/>
            <pc:sldMasterMk cId="392315107" sldId="2147483660"/>
            <pc:sldLayoutMk cId="3398577357" sldId="2147483671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3398577357" sldId="2147483671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392315107" sldId="2147483660"/>
              <pc:sldLayoutMk cId="3398577357" sldId="2147483671"/>
              <ac:spMk id="3" creationId="{00000000-0000-0000-0000-000000000000}"/>
            </ac:spMkLst>
          </pc:spChg>
        </pc:sldLayoutChg>
      </pc:sldMasterChg>
      <pc:sldMasterChg chg="modSp del replId delSldLayout modSldLayout">
        <pc:chgData name="Zeya Chen" userId="S::zeya.chen@sickkids.ca::470880fc-8c75-4cd8-a308-dbb3452c2718" providerId="AD" clId="Web-{A4FB743C-9BED-D2C8-C4D0-D6DB35A23633}" dt="2023-01-18T18:20:42.210" v="197"/>
        <pc:sldMasterMkLst>
          <pc:docMk/>
          <pc:sldMasterMk cId="2460954070" sldId="2147483672"/>
        </pc:sldMasterMkLst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2460954070" sldId="2147483672"/>
            <ac:spMk id="2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2460954070" sldId="2147483672"/>
            <ac:spMk id="3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2460954070" sldId="2147483672"/>
            <ac:spMk id="4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2460954070" sldId="2147483672"/>
            <ac:spMk id="5" creationId="{00000000-0000-0000-0000-000000000000}"/>
          </ac:spMkLst>
        </pc:spChg>
        <pc:spChg chg="mod">
          <ac:chgData name="Zeya Chen" userId="S::zeya.chen@sickkids.ca::470880fc-8c75-4cd8-a308-dbb3452c2718" providerId="AD" clId="Web-{A4FB743C-9BED-D2C8-C4D0-D6DB35A23633}" dt="2023-01-18T18:20:41.897" v="196"/>
          <ac:spMkLst>
            <pc:docMk/>
            <pc:sldMasterMk cId="2460954070" sldId="2147483672"/>
            <ac:spMk id="6" creationId="{00000000-0000-0000-0000-000000000000}"/>
          </ac:spMkLst>
        </pc:sp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2385387890" sldId="2147483673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2385387890" sldId="2147483673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2385387890" sldId="2147483673"/>
              <ac:spMk id="3" creationId="{00000000-0000-0000-0000-000000000000}"/>
            </ac:spMkLst>
          </pc:spChg>
        </pc:sldLayoutChg>
        <pc:sldLayoutChg chg="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949138452" sldId="2147483674"/>
          </pc:sldLayoutMkLst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2591524520" sldId="2147483675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2591524520" sldId="2147483675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2591524520" sldId="2147483675"/>
              <ac:spMk id="3" creationId="{00000000-0000-0000-0000-000000000000}"/>
            </ac:spMkLst>
          </pc:spChg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1203092039" sldId="2147483676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1203092039" sldId="2147483676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1203092039" sldId="2147483676"/>
              <ac:spMk id="4" creationId="{00000000-0000-0000-0000-000000000000}"/>
            </ac:spMkLst>
          </pc:spChg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3733172339" sldId="2147483677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733172339" sldId="2147483677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733172339" sldId="2147483677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733172339" sldId="2147483677"/>
              <ac:spMk id="4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733172339" sldId="2147483677"/>
              <ac:spMk id="5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733172339" sldId="2147483677"/>
              <ac:spMk id="6" creationId="{00000000-0000-0000-0000-000000000000}"/>
            </ac:spMkLst>
          </pc:spChg>
        </pc:sldLayoutChg>
        <pc:sldLayoutChg chg="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3210312558" sldId="2147483678"/>
          </pc:sldLayoutMkLst>
        </pc:sldLayoutChg>
        <pc:sldLayoutChg chg="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3146388984" sldId="2147483679"/>
          </pc:sldLayoutMkLst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3171841454" sldId="2147483680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171841454" sldId="2147483680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171841454" sldId="2147483680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171841454" sldId="2147483680"/>
              <ac:spMk id="4" creationId="{00000000-0000-0000-0000-000000000000}"/>
            </ac:spMkLst>
          </pc:spChg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1718958274" sldId="2147483681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1718958274" sldId="2147483681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1718958274" sldId="2147483681"/>
              <ac:spMk id="3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1718958274" sldId="2147483681"/>
              <ac:spMk id="4" creationId="{00000000-0000-0000-0000-000000000000}"/>
            </ac:spMkLst>
          </pc:spChg>
        </pc:sldLayoutChg>
        <pc:sldLayoutChg chg="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2202905451" sldId="2147483682"/>
          </pc:sldLayoutMkLst>
        </pc:sldLayoutChg>
        <pc:sldLayoutChg chg="modSp del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2460954070" sldId="2147483672"/>
            <pc:sldLayoutMk cId="3479445657" sldId="2147483683"/>
          </pc:sldLayoutMkLst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479445657" sldId="2147483683"/>
              <ac:spMk id="2" creationId="{00000000-0000-0000-0000-000000000000}"/>
            </ac:spMkLst>
          </pc:spChg>
          <pc:spChg chg="mod">
            <ac:chgData name="Zeya Chen" userId="S::zeya.chen@sickkids.ca::470880fc-8c75-4cd8-a308-dbb3452c2718" providerId="AD" clId="Web-{A4FB743C-9BED-D2C8-C4D0-D6DB35A23633}" dt="2023-01-18T18:20:41.897" v="196"/>
            <ac:spMkLst>
              <pc:docMk/>
              <pc:sldMasterMk cId="2460954070" sldId="2147483672"/>
              <pc:sldLayoutMk cId="3479445657" sldId="2147483683"/>
              <ac:spMk id="3" creationId="{00000000-0000-0000-0000-000000000000}"/>
            </ac:spMkLst>
          </pc:spChg>
        </pc:sldLayoutChg>
      </pc:sldMasterChg>
      <pc:sldMasterChg chg="add addSldLayout modSldLayout">
        <pc:chgData name="Zeya Chen" userId="S::zeya.chen@sickkids.ca::470880fc-8c75-4cd8-a308-dbb3452c2718" providerId="AD" clId="Web-{A4FB743C-9BED-D2C8-C4D0-D6DB35A23633}" dt="2023-01-18T18:20:42.210" v="197"/>
        <pc:sldMasterMkLst>
          <pc:docMk/>
          <pc:sldMasterMk cId="722751019" sldId="2147483684"/>
        </pc:sldMasterMkLst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3532965361" sldId="2147483685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2003801665" sldId="2147483686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3823034774" sldId="2147483687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2272623470" sldId="2147483688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3639217502" sldId="2147483689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3698855198" sldId="2147483690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1878915112" sldId="2147483691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3788298890" sldId="2147483692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1835706993" sldId="2147483693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105576656" sldId="2147483694"/>
          </pc:sldLayoutMkLst>
        </pc:sldLayoutChg>
        <pc:sldLayoutChg chg="add mod replId">
          <pc:chgData name="Zeya Chen" userId="S::zeya.chen@sickkids.ca::470880fc-8c75-4cd8-a308-dbb3452c2718" providerId="AD" clId="Web-{A4FB743C-9BED-D2C8-C4D0-D6DB35A23633}" dt="2023-01-18T18:20:42.210" v="197"/>
          <pc:sldLayoutMkLst>
            <pc:docMk/>
            <pc:sldMasterMk cId="722751019" sldId="2147483684"/>
            <pc:sldLayoutMk cId="4013027929" sldId="2147483695"/>
          </pc:sldLayoutMkLst>
        </pc:sldLayoutChg>
      </pc:sldMasterChg>
      <pc:sldMasterChg chg="add addSldLayout">
        <pc:chgData name="Zeya Chen" userId="S::zeya.chen@sickkids.ca::470880fc-8c75-4cd8-a308-dbb3452c2718" providerId="AD" clId="Web-{A4FB743C-9BED-D2C8-C4D0-D6DB35A23633}" dt="2023-01-18T18:23:41.946" v="235"/>
        <pc:sldMasterMkLst>
          <pc:docMk/>
          <pc:sldMasterMk cId="392315107" sldId="2147483696"/>
        </pc:sldMasterMkLst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405193513" sldId="2147483697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3469035325" sldId="2147483698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3237812664" sldId="2147483699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2788841197" sldId="2147483700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4207186292" sldId="2147483701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2087532356" sldId="2147483702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3306464589" sldId="2147483703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2903588586" sldId="2147483704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861184900" sldId="2147483705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1696438098" sldId="2147483706"/>
          </pc:sldLayoutMkLst>
        </pc:sldLayoutChg>
        <pc:sldLayoutChg chg="add">
          <pc:chgData name="Zeya Chen" userId="S::zeya.chen@sickkids.ca::470880fc-8c75-4cd8-a308-dbb3452c2718" providerId="AD" clId="Web-{A4FB743C-9BED-D2C8-C4D0-D6DB35A23633}" dt="2023-01-18T18:23:41.946" v="235"/>
          <pc:sldLayoutMkLst>
            <pc:docMk/>
            <pc:sldMasterMk cId="392315107" sldId="2147483696"/>
            <pc:sldLayoutMk cId="3398577357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6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2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4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8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7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5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2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6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2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3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8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8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2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0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3188-3831-4553-BC1A-F1002F14EFC1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DB63-66A0-4081-8679-DD70C50F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8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595" y="1055601"/>
            <a:ext cx="8278574" cy="165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dirty="0"/>
              <a:t>Sex Difference in Allele Frequency (</a:t>
            </a:r>
            <a:r>
              <a:rPr lang="en-US" sz="3500" b="1" dirty="0" err="1"/>
              <a:t>sdMAF</a:t>
            </a:r>
            <a:r>
              <a:rPr lang="en-US" sz="3500" b="1" dirty="0"/>
              <a:t>) in </a:t>
            </a:r>
            <a:r>
              <a:rPr lang="en-US" sz="3500" b="1" dirty="0">
                <a:ea typeface="+mj-lt"/>
                <a:cs typeface="+mj-lt"/>
              </a:rPr>
              <a:t>UK Biobank </a:t>
            </a:r>
            <a:endParaRPr lang="en-US" sz="3500" b="1" dirty="0">
              <a:cs typeface="Calibri Light" panose="020F0302020204030204"/>
            </a:endParaRPr>
          </a:p>
          <a:p>
            <a:pPr algn="l"/>
            <a:endParaRPr lang="en-US" sz="3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9E9A5-CB7F-66CF-356B-A7ED09F7B8DE}"/>
              </a:ext>
            </a:extLst>
          </p:cNvPr>
          <p:cNvSpPr txBox="1"/>
          <p:nvPr/>
        </p:nvSpPr>
        <p:spPr>
          <a:xfrm>
            <a:off x="3622813" y="2885863"/>
            <a:ext cx="1905108" cy="10855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700" dirty="0"/>
              <a:t>Zeya Chen</a:t>
            </a:r>
            <a:endParaRPr lang="en-US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700" dirty="0"/>
              <a:t>Paterson-Sun Lab</a:t>
            </a:r>
            <a:endParaRPr lang="en-US" sz="1700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700" dirty="0"/>
              <a:t>20th Jan 2023</a:t>
            </a:r>
            <a:endParaRPr lang="en-US" sz="1700" dirty="0">
              <a:cs typeface="Calibri" panose="020F0502020204030204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051C60CD-22F1-427C-0985-DE9C353B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6" y="3856959"/>
            <a:ext cx="2996717" cy="2157636"/>
          </a:xfrm>
          <a:prstGeom prst="rect">
            <a:avLst/>
          </a:prstGeom>
        </p:spPr>
      </p:pic>
      <p:pic>
        <p:nvPicPr>
          <p:cNvPr id="4" name="Picture 23" descr="Text&#10;&#10;Description automatically generated">
            <a:extLst>
              <a:ext uri="{FF2B5EF4-FFF2-40B4-BE49-F238E27FC236}">
                <a16:creationId xmlns:a16="http://schemas.microsoft.com/office/drawing/2014/main" id="{76BFAC03-7868-C0FF-9348-1B30D102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52" y="4334518"/>
            <a:ext cx="2996717" cy="16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E25B76-FD6E-4E75-21EA-EBE41B25EB88}"/>
              </a:ext>
            </a:extLst>
          </p:cNvPr>
          <p:cNvSpPr txBox="1"/>
          <p:nvPr/>
        </p:nvSpPr>
        <p:spPr>
          <a:xfrm>
            <a:off x="417443" y="405020"/>
            <a:ext cx="57000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 Light"/>
              </a:rPr>
              <a:t>Genotyping Array Autosomes</a:t>
            </a:r>
            <a:endParaRPr lang="en-US" sz="3200" dirty="0"/>
          </a:p>
        </p:txBody>
      </p:sp>
      <p:pic>
        <p:nvPicPr>
          <p:cNvPr id="6" name="Picture 6" descr="A picture containing text, nature, rain&#10;&#10;Description automatically generated">
            <a:extLst>
              <a:ext uri="{FF2B5EF4-FFF2-40B4-BE49-F238E27FC236}">
                <a16:creationId xmlns:a16="http://schemas.microsoft.com/office/drawing/2014/main" id="{C75C43CA-D876-2C09-ABAD-2C65CCFFF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70" y="1374518"/>
            <a:ext cx="9216058" cy="4980226"/>
          </a:xfrm>
        </p:spPr>
      </p:pic>
    </p:spTree>
    <p:extLst>
      <p:ext uri="{BB962C8B-B14F-4D97-AF65-F5344CB8AC3E}">
        <p14:creationId xmlns:p14="http://schemas.microsoft.com/office/powerpoint/2010/main" val="32534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7FF37FF-5EFC-D33F-EC4E-AF3F3223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30" y="57583"/>
            <a:ext cx="6271591" cy="3377541"/>
          </a:xfr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6F613-E13B-9660-B5A2-094FF1A7A5F7}"/>
              </a:ext>
            </a:extLst>
          </p:cNvPr>
          <p:cNvSpPr txBox="1"/>
          <p:nvPr/>
        </p:nvSpPr>
        <p:spPr>
          <a:xfrm>
            <a:off x="441049" y="559076"/>
            <a:ext cx="538887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 Light"/>
                <a:cs typeface="Calibri"/>
              </a:rPr>
              <a:t>WES X chr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E828A-A57B-EE4E-07FC-9FDD86FCE07D}"/>
              </a:ext>
            </a:extLst>
          </p:cNvPr>
          <p:cNvSpPr txBox="1"/>
          <p:nvPr/>
        </p:nvSpPr>
        <p:spPr>
          <a:xfrm>
            <a:off x="2556217" y="891416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PAR1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78C76-778B-069E-84B9-9BAE14289197}"/>
              </a:ext>
            </a:extLst>
          </p:cNvPr>
          <p:cNvSpPr txBox="1"/>
          <p:nvPr/>
        </p:nvSpPr>
        <p:spPr>
          <a:xfrm>
            <a:off x="5438564" y="1375947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XTR/PAR3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0D9A0-1EA2-79B0-6A06-5436AA6CE019}"/>
              </a:ext>
            </a:extLst>
          </p:cNvPr>
          <p:cNvSpPr txBox="1"/>
          <p:nvPr/>
        </p:nvSpPr>
        <p:spPr>
          <a:xfrm>
            <a:off x="7848804" y="854144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PAR2</a:t>
            </a: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77C236CE-A894-79C1-5C04-3F1D1B4E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31" y="3408782"/>
            <a:ext cx="6333707" cy="3444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56E50-3F21-F6EE-63D9-419D3D68F7D0}"/>
              </a:ext>
            </a:extLst>
          </p:cNvPr>
          <p:cNvSpPr txBox="1"/>
          <p:nvPr/>
        </p:nvSpPr>
        <p:spPr>
          <a:xfrm>
            <a:off x="2941608" y="5802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Zook, J.. </a:t>
            </a:r>
            <a:r>
              <a:rPr lang="en-US" sz="600" i="1" dirty="0">
                <a:solidFill>
                  <a:srgbClr val="222222"/>
                </a:solidFill>
                <a:latin typeface="Calibri Light"/>
                <a:cs typeface="Calibri Light"/>
              </a:rPr>
              <a:t>et al.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 Extensive sequencing of seven human genomes to characterize benchmark reference materials. </a:t>
            </a:r>
            <a:r>
              <a:rPr lang="en-US" sz="600" i="1" dirty="0">
                <a:solidFill>
                  <a:srgbClr val="222222"/>
                </a:solidFill>
                <a:latin typeface="Calibri Light"/>
                <a:cs typeface="Calibri Light"/>
              </a:rPr>
              <a:t>Sci Data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 </a:t>
            </a:r>
            <a:r>
              <a:rPr lang="en-US" sz="600" b="1" dirty="0">
                <a:solidFill>
                  <a:srgbClr val="222222"/>
                </a:solidFill>
                <a:latin typeface="Calibri Light"/>
                <a:cs typeface="Calibri Light"/>
              </a:rPr>
              <a:t>3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, 160025 (2016). https://doi.org/10.1038/sdata.2016.25</a:t>
            </a:r>
            <a:endParaRPr lang="en-US" sz="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5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FC6F613-E13B-9660-B5A2-094FF1A7A5F7}"/>
              </a:ext>
            </a:extLst>
          </p:cNvPr>
          <p:cNvSpPr txBox="1"/>
          <p:nvPr/>
        </p:nvSpPr>
        <p:spPr>
          <a:xfrm>
            <a:off x="441049" y="559076"/>
            <a:ext cx="660641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 Light"/>
                <a:cs typeface="Calibri"/>
              </a:rPr>
              <a:t>WES X chr Male Heterozygote Calls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1E10F9-6AD5-62D5-715A-2539C5C5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9" y="1284291"/>
            <a:ext cx="9178786" cy="50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5FAE415A-518B-D26C-D94B-34BB3B63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" y="1697539"/>
            <a:ext cx="9091819" cy="4905683"/>
          </a:xfr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2FC6F613-E13B-9660-B5A2-094FF1A7A5F7}"/>
              </a:ext>
            </a:extLst>
          </p:cNvPr>
          <p:cNvSpPr txBox="1"/>
          <p:nvPr/>
        </p:nvSpPr>
        <p:spPr>
          <a:xfrm>
            <a:off x="441049" y="559076"/>
            <a:ext cx="538887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 Light"/>
                <a:cs typeface="Calibri"/>
              </a:rPr>
              <a:t>WES Autosomes</a:t>
            </a:r>
            <a:endParaRPr lang="en-US" sz="32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144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28789-C2D4-BEF6-BAD7-5EDA21B57288}"/>
              </a:ext>
            </a:extLst>
          </p:cNvPr>
          <p:cNvSpPr txBox="1"/>
          <p:nvPr/>
        </p:nvSpPr>
        <p:spPr>
          <a:xfrm>
            <a:off x="913158" y="608771"/>
            <a:ext cx="5388871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/>
                <a:cs typeface="Calibri"/>
              </a:rPr>
              <a:t>Conclusion</a:t>
            </a:r>
            <a:endParaRPr lang="en-US" sz="4400" dirty="0">
              <a:latin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9A72-C01A-9EB3-28B9-F7CBCD5C8D7F}"/>
              </a:ext>
            </a:extLst>
          </p:cNvPr>
          <p:cNvSpPr txBox="1"/>
          <p:nvPr/>
        </p:nvSpPr>
        <p:spPr>
          <a:xfrm>
            <a:off x="914401" y="2107721"/>
            <a:ext cx="64381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cs typeface="Arial"/>
              </a:rPr>
              <a:t> Sex Differences in observed in both WES and array</a:t>
            </a:r>
            <a:endParaRPr lang="en-US" dirty="0"/>
          </a:p>
          <a:p>
            <a:pPr>
              <a:buFont typeface="Arial"/>
              <a:buChar char="•"/>
            </a:pPr>
            <a:endParaRPr lang="en-US" sz="2800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800" dirty="0">
                <a:cs typeface="Arial"/>
              </a:rPr>
              <a:t> Potential </a:t>
            </a:r>
            <a:r>
              <a:rPr lang="en-US" sz="2800" dirty="0">
                <a:ea typeface="+mn-lt"/>
                <a:cs typeface="+mn-lt"/>
              </a:rPr>
              <a:t>technical artifacts from WES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6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9A83A820-80DE-B953-3995-1469089755B8}"/>
              </a:ext>
            </a:extLst>
          </p:cNvPr>
          <p:cNvSpPr txBox="1"/>
          <p:nvPr/>
        </p:nvSpPr>
        <p:spPr>
          <a:xfrm>
            <a:off x="864705" y="2243760"/>
            <a:ext cx="7402164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•"/>
            </a:pPr>
            <a:r>
              <a:rPr lang="en-US" sz="2800" dirty="0">
                <a:cs typeface="Arial"/>
              </a:rPr>
              <a:t>Selection bias due to participation rate​</a:t>
            </a:r>
          </a:p>
          <a:p>
            <a:pPr>
              <a:buChar char="•"/>
            </a:pPr>
            <a:endParaRPr lang="en-US" sz="2800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Restricted to White British</a:t>
            </a:r>
            <a:endParaRPr lang="en-US" sz="2800" dirty="0">
              <a:cs typeface="Arial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>
              <a:buChar char="•"/>
            </a:pPr>
            <a:r>
              <a:rPr lang="en-US" sz="2800" dirty="0">
                <a:cs typeface="Arial"/>
              </a:rPr>
              <a:t>UKBB Whole Genome Sequencing 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FDF21-C6CA-B173-9544-A5720B6B8177}"/>
              </a:ext>
            </a:extLst>
          </p:cNvPr>
          <p:cNvSpPr txBox="1"/>
          <p:nvPr/>
        </p:nvSpPr>
        <p:spPr>
          <a:xfrm>
            <a:off x="863462" y="670891"/>
            <a:ext cx="5388871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/>
                <a:cs typeface="Calibri"/>
              </a:rPr>
              <a:t>Limitations</a:t>
            </a:r>
            <a:endParaRPr lang="en-US"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939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5445-4405-0FF8-8CC5-D5F07048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956"/>
            <a:ext cx="78867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7F47-434E-6C92-2E82-371F08D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0531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23andMe sex GWAS did not analyze X chr</a:t>
            </a:r>
            <a:r>
              <a:rPr lang="en-US" baseline="30000" dirty="0">
                <a:cs typeface="Calibri"/>
              </a:rPr>
              <a:t>2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13005A2-5F53-08FE-BD17-B1875974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716924"/>
            <a:ext cx="9169878" cy="4329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BC25F-0E87-905C-D258-ED71C8628162}"/>
              </a:ext>
            </a:extLst>
          </p:cNvPr>
          <p:cNvSpPr txBox="1"/>
          <p:nvPr/>
        </p:nvSpPr>
        <p:spPr>
          <a:xfrm>
            <a:off x="1460740" y="6061494"/>
            <a:ext cx="62225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2. </a:t>
            </a:r>
            <a:r>
              <a:rPr lang="en-US" sz="600" dirty="0" err="1">
                <a:solidFill>
                  <a:srgbClr val="222222"/>
                </a:solidFill>
                <a:latin typeface="Calibri Light"/>
                <a:cs typeface="Calibri Light"/>
              </a:rPr>
              <a:t>Pirastu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, N. </a:t>
            </a:r>
            <a:r>
              <a:rPr lang="en-US" sz="600" i="1" dirty="0">
                <a:solidFill>
                  <a:srgbClr val="222222"/>
                </a:solidFill>
                <a:latin typeface="Calibri Light"/>
                <a:cs typeface="Calibri Light"/>
              </a:rPr>
              <a:t>et al.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 Genetic analyses identify widespread sex-differential participation bias. </a:t>
            </a:r>
            <a:r>
              <a:rPr lang="en-US" sz="600" i="1" dirty="0">
                <a:solidFill>
                  <a:srgbClr val="222222"/>
                </a:solidFill>
                <a:latin typeface="Calibri Light"/>
                <a:cs typeface="Calibri Light"/>
              </a:rPr>
              <a:t>Nat Genet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 </a:t>
            </a:r>
            <a:r>
              <a:rPr lang="en-US" sz="600" b="1" dirty="0">
                <a:solidFill>
                  <a:srgbClr val="222222"/>
                </a:solidFill>
                <a:latin typeface="Calibri Light"/>
                <a:cs typeface="Calibri Light"/>
              </a:rPr>
              <a:t>53</a:t>
            </a:r>
            <a:r>
              <a:rPr lang="en-US" sz="600" dirty="0">
                <a:solidFill>
                  <a:srgbClr val="222222"/>
                </a:solidFill>
                <a:latin typeface="Calibri Light"/>
                <a:cs typeface="Calibri Light"/>
              </a:rPr>
              <a:t>, 663–671 (2021). https://doi.org/10.1038/s41588-021-00846-7</a:t>
            </a:r>
            <a:endParaRPr lang="en-US" sz="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458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5445-4405-0FF8-8CC5-D5F07048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7F47-434E-6C92-2E82-371F08D2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Include sex as a covariate in the GWAS to avoid false positive/negative effect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Sex difference in missingness suggesting missingness is not random</a:t>
            </a:r>
          </a:p>
        </p:txBody>
      </p:sp>
    </p:spTree>
    <p:extLst>
      <p:ext uri="{BB962C8B-B14F-4D97-AF65-F5344CB8AC3E}">
        <p14:creationId xmlns:p14="http://schemas.microsoft.com/office/powerpoint/2010/main" val="1936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F74E-6BBC-B855-277F-28283BC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Acknowledgement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BD2A-95F7-ADC0-3EE0-8DC3F6CC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UK Biobank participants, UK Biobank research group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Zhong Wang for sharing pipeline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Dr. Delnaz Roshandel,</a:t>
            </a:r>
            <a:r>
              <a:rPr lang="en-US" dirty="0">
                <a:cs typeface="Calibri"/>
              </a:rPr>
              <a:t> Dr. Lei Sun and</a:t>
            </a:r>
            <a:r>
              <a:rPr lang="en-US" dirty="0">
                <a:ea typeface="+mn-lt"/>
                <a:cs typeface="+mn-lt"/>
              </a:rPr>
              <a:t> Dr. Andrew Paterson</a:t>
            </a:r>
            <a:r>
              <a:rPr lang="en-US" dirty="0">
                <a:cs typeface="Calibri"/>
              </a:rPr>
              <a:t> for mentoring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4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9900-332B-48BC-90B8-C7E6D5FE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B41C-3ACC-42F1-8A8A-66A45218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67" y="1688963"/>
            <a:ext cx="8495471" cy="5109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ea typeface="+mn-lt"/>
                <a:cs typeface="+mn-lt"/>
              </a:rPr>
              <a:t>Background</a:t>
            </a:r>
          </a:p>
          <a:p>
            <a:pPr lvl="1"/>
            <a:r>
              <a:rPr lang="en-CA" dirty="0">
                <a:ea typeface="+mn-lt"/>
                <a:cs typeface="+mn-lt"/>
              </a:rPr>
              <a:t>Sex</a:t>
            </a:r>
            <a:r>
              <a:rPr lang="en-CA" dirty="0"/>
              <a:t> chromosome </a:t>
            </a:r>
            <a:endParaRPr lang="en-CA">
              <a:cs typeface="Calibri" panose="020F0502020204030204"/>
            </a:endParaRPr>
          </a:p>
          <a:p>
            <a:endParaRPr lang="en-CA" dirty="0">
              <a:cs typeface="Calibri"/>
            </a:endParaRPr>
          </a:p>
          <a:p>
            <a:r>
              <a:rPr lang="en-CA" dirty="0">
                <a:cs typeface="Calibri"/>
              </a:rPr>
              <a:t>Data &amp; Methods</a:t>
            </a:r>
          </a:p>
          <a:p>
            <a:pPr lvl="1"/>
            <a:r>
              <a:rPr lang="en-CA" dirty="0">
                <a:cs typeface="Calibri"/>
              </a:rPr>
              <a:t>Genotyping Array</a:t>
            </a:r>
          </a:p>
          <a:p>
            <a:pPr lvl="1"/>
            <a:r>
              <a:rPr lang="en-CA" dirty="0">
                <a:cs typeface="Calibri"/>
              </a:rPr>
              <a:t>Whole Exome Sequencing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Results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8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F9F634-222E-E699-11F0-A7DCC0A3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67" y="487327"/>
            <a:ext cx="2741758" cy="50544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23244-1842-6FB0-F014-896F2D45C4A7}"/>
              </a:ext>
            </a:extLst>
          </p:cNvPr>
          <p:cNvSpPr txBox="1"/>
          <p:nvPr/>
        </p:nvSpPr>
        <p:spPr>
          <a:xfrm>
            <a:off x="503211" y="5830435"/>
            <a:ext cx="2057400" cy="438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ea typeface="+mn-lt"/>
                <a:cs typeface="+mn-lt"/>
              </a:rPr>
              <a:t>Flaquer, A., Rappold, G., </a:t>
            </a:r>
            <a:r>
              <a:rPr lang="en-US" sz="600" dirty="0" err="1">
                <a:ea typeface="+mn-lt"/>
                <a:cs typeface="+mn-lt"/>
              </a:rPr>
              <a:t>Wienker</a:t>
            </a:r>
            <a:r>
              <a:rPr lang="en-US" sz="600" dirty="0">
                <a:ea typeface="+mn-lt"/>
                <a:cs typeface="+mn-lt"/>
              </a:rPr>
              <a:t>, T. </a:t>
            </a:r>
            <a:r>
              <a:rPr lang="en-US" sz="600" i="1" dirty="0">
                <a:ea typeface="+mn-lt"/>
                <a:cs typeface="+mn-lt"/>
              </a:rPr>
              <a:t>et al.</a:t>
            </a:r>
            <a:r>
              <a:rPr lang="en-US" sz="600" dirty="0">
                <a:ea typeface="+mn-lt"/>
                <a:cs typeface="+mn-lt"/>
              </a:rPr>
              <a:t> The human </a:t>
            </a:r>
            <a:r>
              <a:rPr lang="en-US" sz="600" dirty="0" err="1">
                <a:ea typeface="+mn-lt"/>
                <a:cs typeface="+mn-lt"/>
              </a:rPr>
              <a:t>pseudoautosomal</a:t>
            </a:r>
            <a:r>
              <a:rPr lang="en-US" sz="600" dirty="0">
                <a:ea typeface="+mn-lt"/>
                <a:cs typeface="+mn-lt"/>
              </a:rPr>
              <a:t> regions: a review for genetic epidemiologists. </a:t>
            </a:r>
            <a:r>
              <a:rPr lang="en-US" sz="600" i="1" dirty="0" err="1">
                <a:ea typeface="+mn-lt"/>
                <a:cs typeface="+mn-lt"/>
              </a:rPr>
              <a:t>Eur</a:t>
            </a:r>
            <a:r>
              <a:rPr lang="en-US" sz="600" i="1" dirty="0">
                <a:ea typeface="+mn-lt"/>
                <a:cs typeface="+mn-lt"/>
              </a:rPr>
              <a:t> J Hum Genet</a:t>
            </a:r>
            <a:r>
              <a:rPr lang="en-US" sz="600" dirty="0">
                <a:ea typeface="+mn-lt"/>
                <a:cs typeface="+mn-lt"/>
              </a:rPr>
              <a:t> </a:t>
            </a:r>
            <a:r>
              <a:rPr lang="en-US" sz="600" b="1" dirty="0">
                <a:ea typeface="+mn-lt"/>
                <a:cs typeface="+mn-lt"/>
              </a:rPr>
              <a:t>16</a:t>
            </a:r>
            <a:r>
              <a:rPr lang="en-US" sz="600" dirty="0">
                <a:ea typeface="+mn-lt"/>
                <a:cs typeface="+mn-lt"/>
              </a:rPr>
              <a:t>, 771–779 (2008). https://doi.org/10.1038/ejhg.2008.63</a:t>
            </a:r>
            <a:endParaRPr lang="en-US" sz="6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E9320-2A7A-6C0A-A902-F6EB60F0F63D}"/>
              </a:ext>
            </a:extLst>
          </p:cNvPr>
          <p:cNvSpPr txBox="1"/>
          <p:nvPr/>
        </p:nvSpPr>
        <p:spPr>
          <a:xfrm>
            <a:off x="3540816" y="590137"/>
            <a:ext cx="5196299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X-chromosome 155Mb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Y-chromosome 62Mb</a:t>
            </a:r>
          </a:p>
          <a:p>
            <a:endParaRPr lang="en-US" sz="28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Crossovers only in PAR during male meiosis</a:t>
            </a:r>
          </a:p>
          <a:p>
            <a:endParaRPr lang="en-US" sz="28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X-chromosome nucleotide diversity</a:t>
            </a:r>
            <a:r>
              <a:rPr lang="en-US" sz="2800" baseline="30000" dirty="0">
                <a:ea typeface="+mn-lt"/>
                <a:cs typeface="+mn-lt"/>
              </a:rPr>
              <a:t>1</a:t>
            </a:r>
            <a:r>
              <a:rPr lang="en-US" sz="2800" dirty="0">
                <a:ea typeface="+mn-lt"/>
                <a:cs typeface="+mn-lt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population bottleneck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sex-biased demographics events</a:t>
            </a:r>
            <a:endParaRPr lang="en-US" sz="2800" dirty="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De novo mutation rates</a:t>
            </a:r>
            <a:endParaRPr lang="en-US" sz="28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CED0-C55E-8267-18D6-06F2D74DAF74}"/>
              </a:ext>
            </a:extLst>
          </p:cNvPr>
          <p:cNvSpPr txBox="1"/>
          <p:nvPr/>
        </p:nvSpPr>
        <p:spPr>
          <a:xfrm>
            <a:off x="4343399" y="59709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solidFill>
                  <a:srgbClr val="191919"/>
                </a:solidFill>
                <a:latin typeface="GillSansRegular"/>
              </a:rPr>
              <a:t>1.Gottipati S, Arbiza L, </a:t>
            </a:r>
            <a:r>
              <a:rPr lang="en-US" sz="600" dirty="0" err="1">
                <a:solidFill>
                  <a:srgbClr val="191919"/>
                </a:solidFill>
                <a:latin typeface="GillSansRegular"/>
              </a:rPr>
              <a:t>Siepel</a:t>
            </a:r>
            <a:r>
              <a:rPr lang="en-US" sz="600" dirty="0">
                <a:solidFill>
                  <a:srgbClr val="191919"/>
                </a:solidFill>
                <a:latin typeface="GillSansRegular"/>
              </a:rPr>
              <a:t> A, et al. Analyses of X-linked and autosomal genetic variation in population-scale whole genome sequencing. </a:t>
            </a:r>
            <a:r>
              <a:rPr lang="en-US" sz="600" dirty="0"/>
              <a:t>Nature Genetics</a:t>
            </a:r>
            <a:r>
              <a:rPr lang="en-US" sz="600" dirty="0">
                <a:solidFill>
                  <a:srgbClr val="191919"/>
                </a:solidFill>
                <a:latin typeface="GillSansRegular"/>
              </a:rPr>
              <a:t> 2011;</a:t>
            </a:r>
            <a:r>
              <a:rPr lang="en-US" sz="600" b="1" dirty="0">
                <a:solidFill>
                  <a:srgbClr val="191919"/>
                </a:solidFill>
                <a:latin typeface="GillSansRegular"/>
              </a:rPr>
              <a:t>43</a:t>
            </a:r>
            <a:r>
              <a:rPr lang="en-US" sz="600" dirty="0">
                <a:solidFill>
                  <a:srgbClr val="191919"/>
                </a:solidFill>
                <a:latin typeface="GillSansRegular"/>
              </a:rPr>
              <a:t>(8):741–743.</a:t>
            </a:r>
            <a:endParaRPr lang="en-US" sz="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38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3B747-BB52-4347-A489-37BD76A78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9" t="22447" r="8001" b="20664"/>
          <a:stretch/>
        </p:blipFill>
        <p:spPr>
          <a:xfrm>
            <a:off x="1230546" y="803419"/>
            <a:ext cx="6682909" cy="257654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8502B-944B-49CF-9220-6D69AD2D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7" y="3716594"/>
            <a:ext cx="5915025" cy="3067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 sz="2000" dirty="0"/>
              <a:t>X chr commonly excluded from GWAS</a:t>
            </a:r>
            <a:endParaRPr lang="en-CA" sz="2000">
              <a:cs typeface="Calibri"/>
            </a:endParaRPr>
          </a:p>
          <a:p>
            <a:pPr lvl="1"/>
            <a:r>
              <a:rPr lang="en-CA" sz="2000" dirty="0"/>
              <a:t>2010-2011: only 33% GWAS reported X chr results</a:t>
            </a:r>
            <a:endParaRPr lang="en-CA" sz="2000">
              <a:cs typeface="Calibri"/>
            </a:endParaRPr>
          </a:p>
          <a:p>
            <a:r>
              <a:rPr lang="en-CA" sz="2000" dirty="0"/>
              <a:t>Few genome-wide significant associations</a:t>
            </a:r>
            <a:endParaRPr lang="en-CA" sz="2000">
              <a:cs typeface="Calibri"/>
            </a:endParaRPr>
          </a:p>
          <a:p>
            <a:pPr lvl="1"/>
            <a:r>
              <a:rPr lang="en-CA" sz="2000" dirty="0"/>
              <a:t>cf. chr 7 (similar length): 120 associations</a:t>
            </a:r>
            <a:endParaRPr lang="en-CA" sz="2000">
              <a:cs typeface="Calibri"/>
            </a:endParaRPr>
          </a:p>
          <a:p>
            <a:pPr lvl="1"/>
            <a:r>
              <a:rPr lang="en-CA" sz="2000" dirty="0"/>
              <a:t>X chr: 15 associations</a:t>
            </a:r>
          </a:p>
          <a:p>
            <a:r>
              <a:rPr lang="en-CA" sz="2000">
                <a:cs typeface="Calibri"/>
              </a:rPr>
              <a:t>25% of X and 3% of Y as of 2021</a:t>
            </a:r>
            <a:endParaRPr lang="en-CA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F1728-093B-4F0B-8247-4F0051797CBC}"/>
              </a:ext>
            </a:extLst>
          </p:cNvPr>
          <p:cNvSpPr txBox="1"/>
          <p:nvPr/>
        </p:nvSpPr>
        <p:spPr>
          <a:xfrm>
            <a:off x="1230688" y="949587"/>
            <a:ext cx="15995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AJHG 2013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168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C81693-CEF1-CCA5-AE42-601293B04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-164" b="51653"/>
          <a:stretch/>
        </p:blipFill>
        <p:spPr>
          <a:xfrm>
            <a:off x="775129" y="824948"/>
            <a:ext cx="7572390" cy="5821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9446-A7CF-BFB9-5A85-3B0AB27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56678"/>
            <a:ext cx="78867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Published work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ED3DA-3293-E600-66E9-9738B5F280D8}"/>
              </a:ext>
            </a:extLst>
          </p:cNvPr>
          <p:cNvSpPr txBox="1"/>
          <p:nvPr/>
        </p:nvSpPr>
        <p:spPr>
          <a:xfrm>
            <a:off x="1622564" y="6455465"/>
            <a:ext cx="62964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 Light"/>
              </a:rPr>
              <a:t>Wang Z, Sun L, Paterson AD (2022) Major sex differences in allele frequencies for X chromosomal variants in both the 1000 Genomes Project and </a:t>
            </a:r>
            <a:r>
              <a:rPr lang="en-US" sz="1000" dirty="0" err="1">
                <a:latin typeface="Calibri Light"/>
              </a:rPr>
              <a:t>gnomAD</a:t>
            </a:r>
            <a:r>
              <a:rPr lang="en-US" sz="1000" dirty="0">
                <a:latin typeface="Calibri Light"/>
              </a:rPr>
              <a:t>. </a:t>
            </a:r>
            <a:r>
              <a:rPr lang="en-US" sz="1000" dirty="0" err="1">
                <a:latin typeface="Calibri Light"/>
              </a:rPr>
              <a:t>PLoS</a:t>
            </a:r>
            <a:r>
              <a:rPr lang="en-US" sz="1000" dirty="0">
                <a:latin typeface="Calibri Light"/>
              </a:rPr>
              <a:t> Genet 18(5): e1010231. https://doi.org/10.1371/journal.pgen.1010231</a:t>
            </a:r>
            <a:endParaRPr lang="en-US" sz="1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0920D-2AF3-6BE1-9B00-B2FB09B4AE91}"/>
              </a:ext>
            </a:extLst>
          </p:cNvPr>
          <p:cNvSpPr txBox="1"/>
          <p:nvPr/>
        </p:nvSpPr>
        <p:spPr>
          <a:xfrm>
            <a:off x="4765813" y="2728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0CECE"/>
                </a:solidFill>
              </a:rPr>
              <a:t>XTR/PAR3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560E-4DBA-8037-010E-3531C9D3FC41}"/>
              </a:ext>
            </a:extLst>
          </p:cNvPr>
          <p:cNvSpPr txBox="1"/>
          <p:nvPr/>
        </p:nvSpPr>
        <p:spPr>
          <a:xfrm>
            <a:off x="7772400" y="5044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0CECE"/>
                </a:solidFill>
              </a:rPr>
              <a:t>PAR2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solidFill>
                <a:srgbClr val="D0CECE"/>
              </a:solidFill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4A2CD30-329B-0C17-B03A-11FF4177A5D9}"/>
              </a:ext>
            </a:extLst>
          </p:cNvPr>
          <p:cNvSpPr txBox="1"/>
          <p:nvPr/>
        </p:nvSpPr>
        <p:spPr>
          <a:xfrm>
            <a:off x="1400794" y="1711393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PAR1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8257-A61B-E75E-253C-EFB84FD0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UK Biobank Genomics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09212-76A8-DB8F-AC66-40DD05A92FAC}"/>
              </a:ext>
            </a:extLst>
          </p:cNvPr>
          <p:cNvSpPr txBox="1"/>
          <p:nvPr/>
        </p:nvSpPr>
        <p:spPr>
          <a:xfrm>
            <a:off x="1237421" y="1709530"/>
            <a:ext cx="576221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dirty="0">
                <a:cs typeface="Arial"/>
              </a:rPr>
              <a:t> White British ~ 400k Participants</a:t>
            </a:r>
            <a:endParaRPr lang="en-US" dirty="0"/>
          </a:p>
          <a:p>
            <a:pPr>
              <a:buFontTx/>
              <a:buChar char="•"/>
            </a:pPr>
            <a:endParaRPr lang="en-US" sz="2400" dirty="0">
              <a:cs typeface="Arial"/>
            </a:endParaRPr>
          </a:p>
          <a:p>
            <a:pPr>
              <a:buFontTx/>
              <a:buChar char="•"/>
            </a:pPr>
            <a:r>
              <a:rPr lang="en-US" sz="2400" dirty="0">
                <a:cs typeface="Arial"/>
              </a:rPr>
              <a:t>DNA from Blood </a:t>
            </a:r>
          </a:p>
          <a:p>
            <a:pPr>
              <a:buFontTx/>
              <a:buChar char="•"/>
            </a:pPr>
            <a:endParaRPr lang="en-US" sz="2400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dirty="0">
                <a:cs typeface="Arial"/>
              </a:rPr>
              <a:t> </a:t>
            </a:r>
            <a:r>
              <a:rPr lang="en-US" sz="2400" dirty="0">
                <a:ea typeface="+mn-lt"/>
                <a:cs typeface="+mn-lt"/>
              </a:rPr>
              <a:t>Affymetrix </a:t>
            </a:r>
            <a:r>
              <a:rPr lang="en-US" sz="2400" dirty="0">
                <a:cs typeface="Arial"/>
              </a:rPr>
              <a:t>UKBB Axiom Array Genotype Calls (Field ID: 22418)</a:t>
            </a:r>
          </a:p>
          <a:p>
            <a:pPr lvl="1">
              <a:buChar char="•"/>
            </a:pPr>
            <a:r>
              <a:rPr lang="en-US" sz="2400" dirty="0">
                <a:cs typeface="Arial"/>
              </a:rPr>
              <a:t> 710k biallelic SNPs</a:t>
            </a:r>
          </a:p>
          <a:p>
            <a:pPr lvl="1">
              <a:buChar char="•"/>
            </a:pPr>
            <a:endParaRPr lang="en-US" sz="2400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dirty="0">
                <a:cs typeface="Arial"/>
              </a:rPr>
              <a:t> </a:t>
            </a:r>
            <a:r>
              <a:rPr lang="en-US" sz="2400" dirty="0">
                <a:ea typeface="+mn-lt"/>
                <a:cs typeface="Arial"/>
              </a:rPr>
              <a:t>R</a:t>
            </a:r>
            <a:r>
              <a:rPr lang="en-US" sz="2400" dirty="0">
                <a:ea typeface="+mn-lt"/>
                <a:cs typeface="+mn-lt"/>
              </a:rPr>
              <a:t>egeneron </a:t>
            </a:r>
            <a:r>
              <a:rPr lang="en-US" sz="2400" dirty="0">
                <a:cs typeface="Arial"/>
              </a:rPr>
              <a:t>Whole Exome Sequence (WES) (Field ID:23159)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400" dirty="0">
                <a:cs typeface="Arial"/>
              </a:rPr>
              <a:t> 2.3M biallelic SNPs</a:t>
            </a:r>
          </a:p>
          <a:p>
            <a:pPr>
              <a:buChar char="•"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26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864-31CD-FBDE-66D7-7068C15C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292" y="5196292"/>
            <a:ext cx="6172200" cy="347192"/>
          </a:xfrm>
        </p:spPr>
        <p:txBody>
          <a:bodyPr>
            <a:normAutofit/>
          </a:bodyPr>
          <a:lstStyle/>
          <a:p>
            <a:r>
              <a:rPr lang="en-US" sz="600" dirty="0">
                <a:ea typeface="+mj-lt"/>
                <a:cs typeface="+mj-lt"/>
              </a:rPr>
              <a:t>Wang Z, Sun L, Paterson AD (2022) Major sex differences in allele frequencies for X chromosomal variants in both the 1000 Genomes Project and </a:t>
            </a:r>
            <a:r>
              <a:rPr lang="en-US" sz="600" dirty="0" err="1">
                <a:ea typeface="+mj-lt"/>
                <a:cs typeface="+mj-lt"/>
              </a:rPr>
              <a:t>gnomAD</a:t>
            </a:r>
            <a:r>
              <a:rPr lang="en-US" sz="600" dirty="0">
                <a:ea typeface="+mj-lt"/>
                <a:cs typeface="+mj-lt"/>
              </a:rPr>
              <a:t>. </a:t>
            </a:r>
            <a:r>
              <a:rPr lang="en-US" sz="600" dirty="0" err="1">
                <a:ea typeface="+mj-lt"/>
                <a:cs typeface="+mj-lt"/>
              </a:rPr>
              <a:t>PLoS</a:t>
            </a:r>
            <a:r>
              <a:rPr lang="en-US" sz="600" dirty="0">
                <a:ea typeface="+mj-lt"/>
                <a:cs typeface="+mj-lt"/>
              </a:rPr>
              <a:t> Genet 18(5): e1010231. https://doi.org/10.1371/journal.pgen.1010231</a:t>
            </a:r>
            <a:endParaRPr lang="en-US" sz="600" dirty="0">
              <a:ea typeface="Calibri Ligh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73FA0-6401-D694-3A83-FF5CA4C83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3" y="1646623"/>
            <a:ext cx="6170716" cy="99311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72CC21D-3630-0CFF-6DA0-A3D6A9CD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01" y="2640111"/>
            <a:ext cx="4050911" cy="781633"/>
          </a:xfrm>
          <a:prstGeom prst="rect">
            <a:avLst/>
          </a:prstGeom>
        </p:spPr>
      </p:pic>
      <p:pic>
        <p:nvPicPr>
          <p:cNvPr id="6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69985812-D974-1E3B-283B-C4F01FAF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20" y="3430448"/>
            <a:ext cx="6165730" cy="98231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2D71AD-1A31-E249-B896-084F25221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339" y="4407628"/>
            <a:ext cx="4333425" cy="695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A7E36-220C-7451-2D2E-70DD046D14EC}"/>
              </a:ext>
            </a:extLst>
          </p:cNvPr>
          <p:cNvSpPr txBox="1"/>
          <p:nvPr/>
        </p:nvSpPr>
        <p:spPr>
          <a:xfrm>
            <a:off x="3105" y="3432104"/>
            <a:ext cx="17393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Departure from HWE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9A5F2D-F8B9-3D79-FBCD-55E1415DDA81}"/>
              </a:ext>
            </a:extLst>
          </p:cNvPr>
          <p:cNvSpPr/>
          <p:nvPr/>
        </p:nvSpPr>
        <p:spPr>
          <a:xfrm rot="-2040000">
            <a:off x="741332" y="3128220"/>
            <a:ext cx="733011" cy="18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9C963A4-3B02-278C-F01C-EFBDA8F666A1}"/>
              </a:ext>
            </a:extLst>
          </p:cNvPr>
          <p:cNvSpPr/>
          <p:nvPr/>
        </p:nvSpPr>
        <p:spPr>
          <a:xfrm rot="3360000">
            <a:off x="741331" y="4184252"/>
            <a:ext cx="733011" cy="186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5ADBA-D482-0CD9-1CDB-708C02F11E28}"/>
              </a:ext>
            </a:extLst>
          </p:cNvPr>
          <p:cNvSpPr txBox="1"/>
          <p:nvPr/>
        </p:nvSpPr>
        <p:spPr>
          <a:xfrm>
            <a:off x="914400" y="56653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 Light"/>
              </a:rPr>
              <a:t>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526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627078F-AD39-9FD0-FE32-D9FD4393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071" y="458995"/>
            <a:ext cx="6887447" cy="6339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BE7E3-67B7-2B63-0ED6-C1CE53DE69A4}"/>
              </a:ext>
            </a:extLst>
          </p:cNvPr>
          <p:cNvSpPr txBox="1"/>
          <p:nvPr/>
        </p:nvSpPr>
        <p:spPr>
          <a:xfrm>
            <a:off x="1174059" y="47832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 Light"/>
                <a:cs typeface="Calibri"/>
              </a:rPr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410078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9B54F57-10D4-C7D8-D55B-168EECE9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76" y="457754"/>
            <a:ext cx="8527957" cy="6402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9B0204-4616-A924-70CA-3EF82B9E2989}"/>
              </a:ext>
            </a:extLst>
          </p:cNvPr>
          <p:cNvSpPr txBox="1"/>
          <p:nvPr/>
        </p:nvSpPr>
        <p:spPr>
          <a:xfrm>
            <a:off x="478321" y="260902"/>
            <a:ext cx="53888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 Light"/>
                <a:cs typeface="Calibri"/>
              </a:rPr>
              <a:t>Genotyping Array X chr</a:t>
            </a:r>
            <a:endParaRPr lang="en-US" sz="3200" dirty="0">
              <a:latin typeface="Calibri Light"/>
              <a:cs typeface="Calibri Ligh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4A2CD30-329B-0C17-B03A-11FF4177A5D9}"/>
              </a:ext>
            </a:extLst>
          </p:cNvPr>
          <p:cNvSpPr txBox="1"/>
          <p:nvPr/>
        </p:nvSpPr>
        <p:spPr>
          <a:xfrm>
            <a:off x="593239" y="3661948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PAR1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4A2CD30-329B-0C17-B03A-11FF4177A5D9}"/>
              </a:ext>
            </a:extLst>
          </p:cNvPr>
          <p:cNvSpPr txBox="1"/>
          <p:nvPr/>
        </p:nvSpPr>
        <p:spPr>
          <a:xfrm>
            <a:off x="4575104" y="3668159"/>
            <a:ext cx="13883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XTR/PAR3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4A2CD30-329B-0C17-B03A-11FF4177A5D9}"/>
              </a:ext>
            </a:extLst>
          </p:cNvPr>
          <p:cNvSpPr txBox="1"/>
          <p:nvPr/>
        </p:nvSpPr>
        <p:spPr>
          <a:xfrm>
            <a:off x="7538207" y="3674371"/>
            <a:ext cx="138837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cs typeface="Calibri"/>
              </a:rPr>
              <a:t>PAR2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34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Sex Difference in Allele Frequency (sdMAF) in UK Biobank  </vt:lpstr>
      <vt:lpstr>Structure</vt:lpstr>
      <vt:lpstr>PowerPoint Presentation</vt:lpstr>
      <vt:lpstr>PowerPoint Presentation</vt:lpstr>
      <vt:lpstr>Published work</vt:lpstr>
      <vt:lpstr>UK Biobank Genomics</vt:lpstr>
      <vt:lpstr>Wang Z, Sun L, Paterson AD (2022) Major sex differences in allele frequencies for X chromosomal variants in both the 1000 Genomes Project and gnomAD. PLoS Genet 18(5): e1010231. https://doi.org/10.1371/journal.pgen.1010231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Discussion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891</cp:revision>
  <dcterms:created xsi:type="dcterms:W3CDTF">2022-09-19T22:47:06Z</dcterms:created>
  <dcterms:modified xsi:type="dcterms:W3CDTF">2023-01-20T05:07:56Z</dcterms:modified>
</cp:coreProperties>
</file>